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59" r:id="rId5"/>
    <p:sldId id="276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9" r:id="rId15"/>
    <p:sldId id="280" r:id="rId16"/>
    <p:sldId id="281" r:id="rId17"/>
    <p:sldId id="270" r:id="rId18"/>
    <p:sldId id="271" r:id="rId19"/>
    <p:sldId id="272" r:id="rId20"/>
    <p:sldId id="273" r:id="rId21"/>
    <p:sldId id="274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2AA2-6D0F-4075-824C-923F590F99F0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D9FB-E8B3-4D7D-89CE-86634656D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stic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781800" cy="53339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5943600" cy="3276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1180"/>
            <a:ext cx="5943600" cy="33186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5862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5862" y="0"/>
              <a:ext cx="9144000" cy="6858000"/>
            </a:xfrm>
            <a:prstGeom prst="frame">
              <a:avLst>
                <a:gd name="adj1" fmla="val 583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381000" y="381000"/>
              <a:ext cx="8382000" cy="6096000"/>
            </a:xfrm>
            <a:prstGeom prst="frame">
              <a:avLst>
                <a:gd name="adj1" fmla="val 645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2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6781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হার্ভার্ড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জুকারবার্গ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ফেসবুকের।ফেসবুক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২০০৪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৪ঠা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ফেব্রূয়ারি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61746"/>
            <a:ext cx="5029200" cy="270565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3352800" cy="9906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1"/>
            <a:ext cx="6934200" cy="2133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২।বিশ্বের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5105400" cy="10668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1"/>
            <a:ext cx="65532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হলো-ফেসবুক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rId2"/>
              </a:rPr>
              <a:t>www.stastica.com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মার্চ-২০১৫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১৪১৫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3657600" cy="838199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2539999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1"/>
            <a:ext cx="2819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20455"/>
            <a:ext cx="2438400" cy="2209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32745"/>
            <a:ext cx="2819401" cy="219696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0866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648200"/>
            <a:ext cx="7467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Ada Lovelace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5410200" cy="838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ম্যাক্সওয়েল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1"/>
            <a:ext cx="4724400" cy="3276600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2362200" cy="3352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334000"/>
            <a:ext cx="731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2362200" cy="2432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1752600" cy="208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2286001" cy="221557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3733800"/>
            <a:ext cx="296091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গুগলিয়েলমো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638800" cy="4572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রেমন্ড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স্যামুয়েল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টমলিনসন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09800"/>
            <a:ext cx="3276600" cy="3763963"/>
          </a:xfr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286000"/>
            <a:ext cx="380047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810000" cy="3733800"/>
          </a:xfr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429000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5029200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33156"/>
            <a:ext cx="3657600" cy="4172243"/>
          </a:xfr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356235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5334000"/>
            <a:ext cx="5414889" cy="57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251" y="1071938"/>
            <a:ext cx="4495800" cy="106680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35169"/>
            <a:ext cx="9144000" cy="6858000"/>
            <a:chOff x="0" y="35169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35169"/>
              <a:ext cx="9144000" cy="6858000"/>
            </a:xfrm>
            <a:prstGeom prst="frame">
              <a:avLst>
                <a:gd name="adj1" fmla="val 583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381000" y="381000"/>
              <a:ext cx="8382000" cy="6096000"/>
            </a:xfrm>
            <a:prstGeom prst="frame">
              <a:avLst>
                <a:gd name="adj1" fmla="val 645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3" y="938412"/>
            <a:ext cx="1563624" cy="1929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09800" y="2845598"/>
            <a:ext cx="571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মোঃ  নজরুল ইসলাম</a:t>
            </a:r>
          </a:p>
          <a:p>
            <a:pPr algn="just"/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সহকারী শিক্ষক আইসিটি</a:t>
            </a:r>
          </a:p>
          <a:p>
            <a:pPr algn="just"/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নান্দিয়া সাঙ্গুন আদর্শ দাখিল মাদ্রাসা</a:t>
            </a:r>
          </a:p>
          <a:p>
            <a:pPr algn="just"/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শ্রীপুর,গাজীপুর </a:t>
            </a:r>
            <a:r>
              <a:rPr lang="bn-BD" sz="1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6705600" cy="10668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টিমোথি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বার্নাস-লি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3644901" cy="27193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7338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257800"/>
            <a:ext cx="701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ওয়ার্ল্ড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3276600" cy="5334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1"/>
            <a:ext cx="6629400" cy="1142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14400"/>
            <a:ext cx="2743200" cy="685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5999"/>
            <a:ext cx="7010400" cy="38100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জুকারবার্গ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১৯৮৪ (খ) ১৭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১৯৮৫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(গ)১৭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১৯৮৪  (খ) 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১৯৮৫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২।উইলিয়াম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২৭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১৯৫৫ (খ) ২৮শে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১৯৫৫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২৭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১৯৫৬   (খ) ২৮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১৯৫৬।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১। (ক)  ২। (ক) </a:t>
            </a:r>
          </a:p>
          <a:p>
            <a:pPr marL="0" indent="0"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572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334000" cy="12192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38400"/>
            <a:ext cx="6096000" cy="167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133599"/>
            <a:ext cx="2895600" cy="9144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81600"/>
            <a:ext cx="2252205" cy="37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98087"/>
            <a:ext cx="1267192" cy="44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1206927" cy="462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57800"/>
            <a:ext cx="1674935" cy="282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61" y="4644903"/>
            <a:ext cx="1674935" cy="282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1674935" cy="282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5" y="3718413"/>
            <a:ext cx="1674935" cy="282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00400"/>
            <a:ext cx="1674935" cy="28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819583"/>
            <a:ext cx="1674935" cy="282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07" y="3845169"/>
            <a:ext cx="1674935" cy="282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71800"/>
            <a:ext cx="1674935" cy="282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60" y="1558987"/>
            <a:ext cx="1496433" cy="3011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8" y="2427043"/>
            <a:ext cx="1572999" cy="319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1241367"/>
            <a:ext cx="1674935" cy="282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58" y="2061795"/>
            <a:ext cx="1674935" cy="282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18" y="1426367"/>
            <a:ext cx="1877156" cy="319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1674935" cy="282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1674935" cy="282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05400"/>
            <a:ext cx="1674935" cy="2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5181600" cy="1066800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3429000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১০ম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বিষয়ঃতথ্যওযোগাযোগ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4" y="2209800"/>
            <a:ext cx="28776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934199" cy="762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2800"/>
            <a:ext cx="2743200" cy="2743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2667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3" y="1866900"/>
            <a:ext cx="1998507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16764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97" y="1752600"/>
            <a:ext cx="2026206" cy="15240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923925"/>
            <a:ext cx="2336801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2286001" cy="2538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1"/>
            <a:ext cx="24384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657600"/>
            <a:ext cx="2209800" cy="213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14400"/>
            <a:ext cx="22860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86201"/>
            <a:ext cx="2438400" cy="22098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0"/>
            <a:ext cx="5105400" cy="8382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55584"/>
            <a:ext cx="2153181" cy="249049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55584"/>
            <a:ext cx="2539999" cy="2490494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5584"/>
            <a:ext cx="2209801" cy="249049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30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3914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কে?তা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3914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১৯৯১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লন্ডনের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ব্যাবেজের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সঠিকভাবেই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এনালিটিক্যাল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581400"/>
            <a:ext cx="5562600" cy="2362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92222"/>
            <a:ext cx="3429000" cy="8382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324600" cy="33527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64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385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আজকের ক্লাসে সবাইকে শুভেচ্ছা</vt:lpstr>
      <vt:lpstr>শিক্ষক পরিচিতিঃ</vt:lpstr>
      <vt:lpstr>পাঠ পরিচিতিঃ</vt:lpstr>
      <vt:lpstr>এসো আমরা ছবিগুলোর দিকে লক্ষ করি</vt:lpstr>
      <vt:lpstr>PowerPoint Presentation</vt:lpstr>
      <vt:lpstr>আজকের পাঠ</vt:lpstr>
      <vt:lpstr>শিখনফল</vt:lpstr>
      <vt:lpstr>PowerPoint Presentation</vt:lpstr>
      <vt:lpstr>একক কাজ</vt:lpstr>
      <vt:lpstr>PowerPoint Presentation</vt:lpstr>
      <vt:lpstr>জোড়ায় কাজ</vt:lpstr>
      <vt:lpstr>জোড়ায় কাজের সমাধান</vt:lpstr>
      <vt:lpstr>ছবি দেখি ও বলি</vt:lpstr>
      <vt:lpstr>PowerPoint Presentation</vt:lpstr>
      <vt:lpstr>জেমস ক্লার্ক ম্যাক্সওয়েল</vt:lpstr>
      <vt:lpstr>PowerPoint Presentation</vt:lpstr>
      <vt:lpstr>রেমন্ড স্যামুয়েল টমলিনসন</vt:lpstr>
      <vt:lpstr>PowerPoint Presentation</vt:lpstr>
      <vt:lpstr>PowerPoint Presentation</vt:lpstr>
      <vt:lpstr>স্যার টিমোথি জন টিম বার্নাস-লি</vt:lpstr>
      <vt:lpstr>দলগত কাজ</vt:lpstr>
      <vt:lpstr>মুল্যায়ন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Yousof</dc:creator>
  <cp:lastModifiedBy>Nazrul Islam</cp:lastModifiedBy>
  <cp:revision>71</cp:revision>
  <dcterms:created xsi:type="dcterms:W3CDTF">2020-01-22T16:16:58Z</dcterms:created>
  <dcterms:modified xsi:type="dcterms:W3CDTF">2021-03-09T05:38:05Z</dcterms:modified>
</cp:coreProperties>
</file>