
<file path=[Content_Types].xml><?xml version="1.0" encoding="utf-8"?>
<Types xmlns="http://schemas.openxmlformats.org/package/2006/content-types">
  <Default Extension="jfif" ContentType="image/jpe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8" r:id="rId3"/>
    <p:sldId id="279" r:id="rId4"/>
    <p:sldId id="267" r:id="rId5"/>
    <p:sldId id="273" r:id="rId6"/>
    <p:sldId id="274" r:id="rId7"/>
    <p:sldId id="270" r:id="rId8"/>
    <p:sldId id="259" r:id="rId9"/>
    <p:sldId id="269" r:id="rId10"/>
    <p:sldId id="268" r:id="rId11"/>
    <p:sldId id="260" r:id="rId12"/>
    <p:sldId id="263" r:id="rId13"/>
    <p:sldId id="275" r:id="rId14"/>
    <p:sldId id="264" r:id="rId15"/>
    <p:sldId id="26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17BD2"/>
    <a:srgbClr val="9F8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24193-A65C-4193-918E-05028A373CD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BCF56-CF91-49D3-A186-1AEC2103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0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CF56-CF91-49D3-A186-1AEC2103C5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4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4262-6C00-4F54-B6CD-87FC3AB6396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EB7-D074-46B7-95EB-D09A72E6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1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4262-6C00-4F54-B6CD-87FC3AB6396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EB7-D074-46B7-95EB-D09A72E6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4262-6C00-4F54-B6CD-87FC3AB6396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EB7-D074-46B7-95EB-D09A72E6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3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4262-6C00-4F54-B6CD-87FC3AB6396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EB7-D074-46B7-95EB-D09A72E6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9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4262-6C00-4F54-B6CD-87FC3AB6396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EB7-D074-46B7-95EB-D09A72E6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3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4262-6C00-4F54-B6CD-87FC3AB6396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EB7-D074-46B7-95EB-D09A72E6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4262-6C00-4F54-B6CD-87FC3AB6396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EB7-D074-46B7-95EB-D09A72E6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2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4262-6C00-4F54-B6CD-87FC3AB6396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EB7-D074-46B7-95EB-D09A72E6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4262-6C00-4F54-B6CD-87FC3AB6396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EB7-D074-46B7-95EB-D09A72E6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4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4262-6C00-4F54-B6CD-87FC3AB6396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EB7-D074-46B7-95EB-D09A72E6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4262-6C00-4F54-B6CD-87FC3AB6396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EB7-D074-46B7-95EB-D09A72E6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4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4262-6C00-4F54-B6CD-87FC3AB6396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52EB7-D074-46B7-95EB-D09A72E6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f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7" Type="http://schemas.openxmlformats.org/officeDocument/2006/relationships/image" Target="../media/image7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"/>
            <a:ext cx="12268200" cy="74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5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" y="263242"/>
            <a:ext cx="5639685" cy="3228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31" y="218977"/>
            <a:ext cx="4350282" cy="32585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3782935"/>
            <a:ext cx="9171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 ban"/>
              </a:rPr>
              <a:t>পহেলা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বৈশাখে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ব্যাবসাহীরা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নতুন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খাতায়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নতুন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বছরের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হিসাব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লিখতে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শুরু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করে</a:t>
            </a:r>
            <a:r>
              <a:rPr lang="en-US" sz="4000" dirty="0" smtClean="0">
                <a:latin typeface="Nikosh ban"/>
              </a:rPr>
              <a:t>। </a:t>
            </a:r>
            <a:r>
              <a:rPr lang="en-US" sz="4000" dirty="0" err="1" smtClean="0">
                <a:latin typeface="Nikosh ban"/>
              </a:rPr>
              <a:t>একে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হালখাতা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বলে</a:t>
            </a:r>
            <a:r>
              <a:rPr lang="en-US" sz="4000" dirty="0" smtClean="0">
                <a:latin typeface="Nikosh ban"/>
              </a:rPr>
              <a:t>। এ </a:t>
            </a:r>
            <a:r>
              <a:rPr lang="en-US" sz="4000" dirty="0" err="1" smtClean="0">
                <a:latin typeface="Nikosh ban"/>
              </a:rPr>
              <a:t>উপলক্ষ্যে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বিভিন্ন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দোকানে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ক্রেতাদের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মিষ্টি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দিয়ে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আপ্যায়ণ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করা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হয়</a:t>
            </a:r>
            <a:r>
              <a:rPr lang="en-US" sz="4000" dirty="0" smtClean="0">
                <a:latin typeface="Nikosh ban"/>
              </a:rPr>
              <a:t>।</a:t>
            </a:r>
            <a:endParaRPr lang="en-US" sz="40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7513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25" y="330813"/>
            <a:ext cx="4296333" cy="2405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5" y="537658"/>
            <a:ext cx="3241515" cy="1987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95744" y="3629890"/>
            <a:ext cx="104601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 ban"/>
              </a:rPr>
              <a:t>পৌষ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মেলা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গ্রামবাংলার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আর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এ</a:t>
            </a:r>
            <a:r>
              <a:rPr lang="en-US" sz="4000" b="1" dirty="0" err="1" smtClean="0">
                <a:latin typeface="Nikosh ban"/>
              </a:rPr>
              <a:t>কটি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সামাজিক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উৎসব।বাংলা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পৌষ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মাসে</a:t>
            </a:r>
            <a:r>
              <a:rPr lang="en-US" sz="4000" b="1" dirty="0" smtClean="0">
                <a:latin typeface="Nikosh ban"/>
              </a:rPr>
              <a:t> এ </a:t>
            </a:r>
            <a:r>
              <a:rPr lang="en-US" sz="4000" b="1" dirty="0" err="1" smtClean="0">
                <a:latin typeface="Nikosh ban"/>
              </a:rPr>
              <a:t>উৎসবের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আয়োজন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করা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হয়।গ্রামের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ঘরে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ঘরে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বানানো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হয়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নানা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রকমের</a:t>
            </a:r>
            <a:r>
              <a:rPr lang="en-US" sz="4000" b="1" dirty="0" smtClean="0">
                <a:latin typeface="Nikosh ban"/>
              </a:rPr>
              <a:t> </a:t>
            </a:r>
            <a:r>
              <a:rPr lang="en-US" sz="4000" b="1" dirty="0" err="1" smtClean="0">
                <a:latin typeface="Nikosh ban"/>
              </a:rPr>
              <a:t>পিঠা</a:t>
            </a:r>
            <a:r>
              <a:rPr lang="en-US" sz="4000" b="1" dirty="0" smtClean="0">
                <a:latin typeface="Nikosh ban"/>
              </a:rPr>
              <a:t> ও </a:t>
            </a:r>
            <a:r>
              <a:rPr lang="en-US" sz="4000" b="1" dirty="0" err="1" smtClean="0">
                <a:latin typeface="Nikosh ban"/>
              </a:rPr>
              <a:t>মিষ্টান্ন</a:t>
            </a:r>
            <a:r>
              <a:rPr lang="en-US" sz="4000" b="1" dirty="0" smtClean="0">
                <a:latin typeface="Nikosh ban"/>
              </a:rPr>
              <a:t>।</a:t>
            </a:r>
            <a:endParaRPr lang="en-US" sz="4000" b="1" dirty="0">
              <a:latin typeface="Nikosh 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59" y="223892"/>
            <a:ext cx="3791197" cy="2839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683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2880" y="0"/>
            <a:ext cx="12204879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 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0814" y="1992086"/>
            <a:ext cx="22573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17BD2"/>
                </a:solidFill>
                <a:latin typeface="Nikosh ban"/>
              </a:rPr>
              <a:t>জবা</a:t>
            </a:r>
            <a:r>
              <a:rPr lang="en-US" sz="3600" b="1" dirty="0" smtClean="0">
                <a:solidFill>
                  <a:srgbClr val="F17BD2"/>
                </a:solidFill>
                <a:latin typeface="Nikosh ban"/>
              </a:rPr>
              <a:t> </a:t>
            </a:r>
            <a:r>
              <a:rPr lang="en-US" sz="3600" b="1" dirty="0" err="1" smtClean="0">
                <a:solidFill>
                  <a:srgbClr val="F17BD2"/>
                </a:solidFill>
                <a:latin typeface="Nikosh ban"/>
              </a:rPr>
              <a:t>দল</a:t>
            </a:r>
            <a:endParaRPr lang="en-US" sz="3600" b="1" dirty="0" smtClean="0">
              <a:solidFill>
                <a:srgbClr val="F17BD2"/>
              </a:solidFill>
              <a:latin typeface="Nikosh ban"/>
            </a:endParaRPr>
          </a:p>
          <a:p>
            <a:endParaRPr lang="en-US" sz="3600" b="1" dirty="0">
              <a:solidFill>
                <a:srgbClr val="7030A0"/>
              </a:solidFill>
              <a:latin typeface="Nikosh ban"/>
            </a:endParaRPr>
          </a:p>
          <a:p>
            <a:endParaRPr lang="en-US" sz="3600" b="1" dirty="0" smtClean="0">
              <a:solidFill>
                <a:srgbClr val="7030A0"/>
              </a:solidFill>
              <a:latin typeface="Nikosh ban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Nikosh ban"/>
              </a:rPr>
              <a:t>বেলী</a:t>
            </a:r>
            <a:r>
              <a:rPr lang="en-US" sz="3600" b="1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 ban"/>
              </a:rPr>
              <a:t>দল</a:t>
            </a:r>
            <a:endParaRPr lang="en-US" sz="3600" b="1" dirty="0" smtClean="0">
              <a:solidFill>
                <a:srgbClr val="7030A0"/>
              </a:solidFill>
              <a:latin typeface="Nikosh ban"/>
            </a:endParaRPr>
          </a:p>
          <a:p>
            <a:endParaRPr lang="en-US" sz="8800" b="1" dirty="0">
              <a:solidFill>
                <a:srgbClr val="7030A0"/>
              </a:solidFill>
              <a:latin typeface="Nikosh 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428" y="2837098"/>
            <a:ext cx="841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33CC"/>
                </a:solidFill>
                <a:latin typeface="Nikosh ban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Nikosh ban"/>
              </a:rPr>
              <a:t>আমরা</a:t>
            </a:r>
            <a:r>
              <a:rPr lang="en-US" sz="3600" b="1" dirty="0" smtClean="0">
                <a:solidFill>
                  <a:srgbClr val="3333CC"/>
                </a:solidFill>
                <a:latin typeface="Nikosh ban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Nikosh ban"/>
              </a:rPr>
              <a:t>কিভাবে</a:t>
            </a:r>
            <a:r>
              <a:rPr lang="en-US" sz="3600" b="1" dirty="0" smtClean="0">
                <a:solidFill>
                  <a:srgbClr val="3333CC"/>
                </a:solidFill>
                <a:latin typeface="Nikosh ban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Nikosh ban"/>
              </a:rPr>
              <a:t>নববর্ষ</a:t>
            </a:r>
            <a:r>
              <a:rPr lang="en-US" sz="3600" b="1" dirty="0" smtClean="0">
                <a:solidFill>
                  <a:srgbClr val="3333CC"/>
                </a:solidFill>
                <a:latin typeface="Nikosh ban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Nikosh ban"/>
              </a:rPr>
              <a:t>উদযাপন</a:t>
            </a:r>
            <a:r>
              <a:rPr lang="en-US" sz="3600" b="1" dirty="0">
                <a:solidFill>
                  <a:srgbClr val="3333CC"/>
                </a:solidFill>
                <a:latin typeface="Nikosh ban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Nikosh ban"/>
              </a:rPr>
              <a:t>করি</a:t>
            </a:r>
            <a:r>
              <a:rPr lang="en-US" sz="3600" b="1" dirty="0" smtClean="0">
                <a:solidFill>
                  <a:srgbClr val="3333CC"/>
                </a:solidFill>
                <a:latin typeface="Nikosh ban"/>
              </a:rPr>
              <a:t> ?</a:t>
            </a:r>
            <a:endParaRPr lang="en-US" sz="3600" b="1" dirty="0">
              <a:solidFill>
                <a:srgbClr val="3333CC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0097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08" y="882731"/>
            <a:ext cx="9540835" cy="5682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4835" y="346363"/>
            <a:ext cx="896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 ban"/>
              </a:rPr>
              <a:t>সবাই</a:t>
            </a:r>
            <a:r>
              <a:rPr lang="en-US" sz="3200" dirty="0" smtClean="0">
                <a:solidFill>
                  <a:srgbClr val="00B050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 ban"/>
              </a:rPr>
              <a:t>নীরবে</a:t>
            </a:r>
            <a:r>
              <a:rPr lang="en-US" sz="3200" dirty="0" smtClean="0">
                <a:solidFill>
                  <a:srgbClr val="00B050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 ban"/>
              </a:rPr>
              <a:t>পড়</a:t>
            </a:r>
            <a:endParaRPr lang="en-US" sz="3200" dirty="0">
              <a:solidFill>
                <a:srgbClr val="00B05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6240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1514" y="456911"/>
            <a:ext cx="34439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 ban"/>
              </a:rPr>
              <a:t>মূল্যায়ণ</a:t>
            </a:r>
            <a:endParaRPr lang="en-US" sz="6600" dirty="0">
              <a:solidFill>
                <a:srgbClr val="00B050"/>
              </a:solidFill>
              <a:latin typeface="Nikosh 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4713" y="2634342"/>
            <a:ext cx="6825343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মাসে</a:t>
            </a:r>
            <a:r>
              <a:rPr lang="en-US" dirty="0" smtClean="0"/>
              <a:t> </a:t>
            </a:r>
            <a:r>
              <a:rPr lang="en-US" dirty="0" err="1" smtClean="0"/>
              <a:t>নববর্ষ</a:t>
            </a:r>
            <a:r>
              <a:rPr lang="en-US" dirty="0" smtClean="0"/>
              <a:t>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9257" y="3668486"/>
            <a:ext cx="5573486" cy="468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নববর্ষে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পিঠা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4491" y="2272145"/>
            <a:ext cx="7301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 ban"/>
              </a:rPr>
              <a:t>বিদ্যালয়ে</a:t>
            </a:r>
            <a:r>
              <a:rPr lang="en-US" sz="5400" b="1" dirty="0" smtClean="0">
                <a:solidFill>
                  <a:srgbClr val="FF0000"/>
                </a:solidFill>
                <a:latin typeface="Nikosh ba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 ban"/>
              </a:rPr>
              <a:t>আমরা</a:t>
            </a:r>
            <a:r>
              <a:rPr lang="en-US" sz="5400" b="1" dirty="0" smtClean="0">
                <a:solidFill>
                  <a:srgbClr val="FF0000"/>
                </a:solidFill>
                <a:latin typeface="Nikosh ba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 ban"/>
              </a:rPr>
              <a:t>কিভাবে</a:t>
            </a:r>
            <a:r>
              <a:rPr lang="en-US" sz="5400" b="1" dirty="0" smtClean="0">
                <a:solidFill>
                  <a:srgbClr val="FF0000"/>
                </a:solidFill>
                <a:latin typeface="Nikosh ba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 ban"/>
              </a:rPr>
              <a:t>পহেলা</a:t>
            </a:r>
            <a:r>
              <a:rPr lang="en-US" sz="5400" b="1" dirty="0" smtClean="0">
                <a:solidFill>
                  <a:srgbClr val="FF0000"/>
                </a:solidFill>
                <a:latin typeface="Nikosh ba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 ban"/>
              </a:rPr>
              <a:t>বৈশাখ</a:t>
            </a:r>
            <a:r>
              <a:rPr lang="en-US" sz="5400" b="1" dirty="0" smtClean="0">
                <a:solidFill>
                  <a:srgbClr val="FF0000"/>
                </a:solidFill>
                <a:latin typeface="Nikosh ba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 ban"/>
              </a:rPr>
              <a:t>পালন</a:t>
            </a:r>
            <a:r>
              <a:rPr lang="en-US" sz="5400" b="1" dirty="0" smtClean="0">
                <a:solidFill>
                  <a:srgbClr val="FF0000"/>
                </a:solidFill>
                <a:latin typeface="Nikosh ba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 ban"/>
              </a:rPr>
              <a:t>করি</a:t>
            </a:r>
            <a:r>
              <a:rPr lang="en-US" sz="5400" b="1" dirty="0" smtClean="0">
                <a:solidFill>
                  <a:srgbClr val="FF0000"/>
                </a:solidFill>
                <a:latin typeface="Nikosh ban"/>
              </a:rPr>
              <a:t>?</a:t>
            </a:r>
            <a:endParaRPr lang="en-US" sz="5400" b="1" dirty="0">
              <a:solidFill>
                <a:srgbClr val="FF0000"/>
              </a:solidFill>
              <a:latin typeface="Nikosh 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4858" y="285007"/>
            <a:ext cx="556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 ban"/>
              </a:rPr>
              <a:t>বাড়ির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কাজ</a:t>
            </a:r>
            <a:endParaRPr lang="en-US" sz="4800" dirty="0"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0" y="0"/>
            <a:ext cx="2835048" cy="28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1710" y="290945"/>
            <a:ext cx="784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 ban"/>
              </a:rPr>
              <a:t>সবাই</a:t>
            </a:r>
            <a:r>
              <a:rPr lang="en-US" sz="2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 ban"/>
              </a:rPr>
              <a:t>স্বাস্থ্যবিধি</a:t>
            </a:r>
            <a:r>
              <a:rPr lang="en-US" sz="2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 ban"/>
              </a:rPr>
              <a:t>মেনে</a:t>
            </a:r>
            <a:r>
              <a:rPr lang="en-US" sz="2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 ban"/>
              </a:rPr>
              <a:t>চলবে</a:t>
            </a:r>
            <a:r>
              <a:rPr lang="en-US" sz="2800" dirty="0" smtClean="0">
                <a:solidFill>
                  <a:srgbClr val="0070C0"/>
                </a:solidFill>
                <a:latin typeface="Nikosh ban"/>
              </a:rPr>
              <a:t>।</a:t>
            </a:r>
            <a:endParaRPr lang="en-US" sz="2800" dirty="0">
              <a:solidFill>
                <a:srgbClr val="0070C0"/>
              </a:solidFill>
              <a:latin typeface="Nikosh 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8057" y="1055916"/>
            <a:ext cx="3222171" cy="91440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আল্লাহ</a:t>
            </a:r>
            <a:r>
              <a:rPr lang="en-US" dirty="0" smtClean="0"/>
              <a:t> </a:t>
            </a:r>
            <a:r>
              <a:rPr lang="en-US" dirty="0" err="1" smtClean="0"/>
              <a:t>হাফজ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66" y="2571749"/>
            <a:ext cx="6024034" cy="38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704427" y="157184"/>
            <a:ext cx="5875601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4441372" y="1625064"/>
            <a:ext cx="7848599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মোঃমনির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হোসাইন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সহকারি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শিক্ষক</a:t>
            </a:r>
            <a:endParaRPr lang="en-US" sz="4000" dirty="0" smtClean="0"/>
          </a:p>
          <a:p>
            <a:r>
              <a:rPr lang="en-US" sz="4000" dirty="0" err="1" smtClean="0"/>
              <a:t>ভাগ্য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কার্বারি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পাড়া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সরকারি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প্রাথমিক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বিদ্যালয়</a:t>
            </a:r>
            <a:endParaRPr lang="en-US" sz="4000" dirty="0" smtClean="0"/>
          </a:p>
          <a:p>
            <a:r>
              <a:rPr lang="en-US" sz="4000" dirty="0" err="1" smtClean="0"/>
              <a:t>মাটিরাংঙ্গা,খাগড়াছড়ি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83"/>
            <a:ext cx="4378234" cy="43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5693228" y="1458686"/>
            <a:ext cx="6157568" cy="4104152"/>
          </a:xfrm>
          <a:prstGeom prst="flowChartAlternate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Nikosh ban"/>
              </a:rPr>
              <a:t>শ্রেণিঃ</a:t>
            </a:r>
            <a:r>
              <a:rPr lang="en-US" sz="2800" b="1" dirty="0" smtClean="0">
                <a:latin typeface="Nikosh ban"/>
              </a:rPr>
              <a:t> ৩য়</a:t>
            </a:r>
          </a:p>
          <a:p>
            <a:r>
              <a:rPr lang="en-US" sz="2800" b="1" dirty="0" err="1" smtClean="0">
                <a:latin typeface="Nikosh ban"/>
              </a:rPr>
              <a:t>বিষয়ঃ</a:t>
            </a:r>
            <a:r>
              <a:rPr lang="en-US" sz="2800" b="1" dirty="0" smtClean="0">
                <a:latin typeface="Nikosh ban"/>
              </a:rPr>
              <a:t> </a:t>
            </a:r>
            <a:r>
              <a:rPr lang="en-US" sz="2800" b="1" dirty="0" err="1" smtClean="0">
                <a:latin typeface="Nikosh ban"/>
              </a:rPr>
              <a:t>বাংলাদেশ</a:t>
            </a:r>
            <a:r>
              <a:rPr lang="en-US" sz="2800" b="1" dirty="0" smtClean="0">
                <a:latin typeface="Nikosh ban"/>
              </a:rPr>
              <a:t> ও </a:t>
            </a:r>
            <a:r>
              <a:rPr lang="en-US" sz="2800" b="1" dirty="0" err="1" smtClean="0">
                <a:latin typeface="Nikosh ban"/>
              </a:rPr>
              <a:t>বিশ্বপরিচয়</a:t>
            </a:r>
            <a:endParaRPr lang="en-US" sz="2800" b="1" dirty="0" smtClean="0">
              <a:latin typeface="Nikosh ban"/>
            </a:endParaRPr>
          </a:p>
          <a:p>
            <a:r>
              <a:rPr lang="en-US" sz="2800" b="1" dirty="0" smtClean="0">
                <a:latin typeface="Nikosh ban"/>
              </a:rPr>
              <a:t> </a:t>
            </a:r>
            <a:r>
              <a:rPr lang="en-US" sz="2800" b="1" dirty="0" err="1" smtClean="0">
                <a:latin typeface="Nikosh ban"/>
              </a:rPr>
              <a:t>অধ্যায়ঃ</a:t>
            </a:r>
            <a:r>
              <a:rPr lang="en-US" sz="2800" b="1" dirty="0" smtClean="0">
                <a:latin typeface="Nikosh ban"/>
              </a:rPr>
              <a:t> ১১</a:t>
            </a:r>
          </a:p>
          <a:p>
            <a:r>
              <a:rPr lang="en-US" sz="2800" b="1" dirty="0" err="1" smtClean="0">
                <a:latin typeface="Nikosh ban"/>
              </a:rPr>
              <a:t>পাঠঃ</a:t>
            </a:r>
            <a:r>
              <a:rPr lang="en-US" sz="2800" b="1" dirty="0" smtClean="0">
                <a:latin typeface="Nikosh ban"/>
              </a:rPr>
              <a:t> </a:t>
            </a:r>
            <a:r>
              <a:rPr lang="en-US" sz="2800" b="1" dirty="0" err="1" smtClean="0">
                <a:latin typeface="Nikosh ban"/>
              </a:rPr>
              <a:t>আমাদের</a:t>
            </a:r>
            <a:r>
              <a:rPr lang="en-US" sz="2800" b="1" dirty="0" smtClean="0">
                <a:latin typeface="Nikosh ban"/>
              </a:rPr>
              <a:t> </a:t>
            </a:r>
            <a:r>
              <a:rPr lang="en-US" sz="2800" b="1" dirty="0" err="1" smtClean="0">
                <a:latin typeface="Nikosh ban"/>
              </a:rPr>
              <a:t>ইতিহাস</a:t>
            </a:r>
            <a:r>
              <a:rPr lang="en-US" sz="2800" b="1" dirty="0" smtClean="0">
                <a:latin typeface="Nikosh ban"/>
              </a:rPr>
              <a:t> ও </a:t>
            </a:r>
            <a:r>
              <a:rPr lang="en-US" sz="2800" b="1" dirty="0" err="1" smtClean="0">
                <a:latin typeface="Nikosh ban"/>
              </a:rPr>
              <a:t>সংকৃতি</a:t>
            </a:r>
            <a:endParaRPr lang="en-US" sz="2800" b="1" dirty="0" smtClean="0">
              <a:latin typeface="Nikosh ban"/>
            </a:endParaRPr>
          </a:p>
          <a:p>
            <a:r>
              <a:rPr lang="en-US" sz="2800" b="1" dirty="0" err="1" smtClean="0">
                <a:latin typeface="Nikosh ban"/>
              </a:rPr>
              <a:t>পাঠ্যাংশঃ</a:t>
            </a:r>
            <a:r>
              <a:rPr lang="en-US" sz="2800" b="1" dirty="0" smtClean="0">
                <a:latin typeface="Nikosh ban"/>
              </a:rPr>
              <a:t> </a:t>
            </a:r>
            <a:r>
              <a:rPr lang="en-US" sz="2800" b="1" dirty="0" err="1" smtClean="0">
                <a:latin typeface="Nikosh ban"/>
              </a:rPr>
              <a:t>নববর্ষ</a:t>
            </a:r>
            <a:r>
              <a:rPr lang="en-US" sz="2800" b="1" dirty="0" smtClean="0">
                <a:latin typeface="Nikosh ban"/>
              </a:rPr>
              <a:t> ও </a:t>
            </a:r>
            <a:r>
              <a:rPr lang="en-US" sz="2800" b="1" dirty="0" err="1" smtClean="0">
                <a:latin typeface="Nikosh ban"/>
              </a:rPr>
              <a:t>অন্যান্য</a:t>
            </a:r>
            <a:r>
              <a:rPr lang="en-US" sz="2800" b="1" dirty="0" smtClean="0">
                <a:latin typeface="Nikosh ban"/>
              </a:rPr>
              <a:t> </a:t>
            </a:r>
            <a:r>
              <a:rPr lang="en-US" sz="2800" b="1" dirty="0" err="1" smtClean="0">
                <a:latin typeface="Nikosh ban"/>
              </a:rPr>
              <a:t>উৎসব</a:t>
            </a:r>
            <a:r>
              <a:rPr lang="en-US" sz="2800" b="1" dirty="0" smtClean="0">
                <a:latin typeface="Nikosh ban"/>
              </a:rPr>
              <a:t> </a:t>
            </a:r>
          </a:p>
          <a:p>
            <a:r>
              <a:rPr lang="en-US" sz="2800" b="1" dirty="0" err="1" smtClean="0">
                <a:latin typeface="Nikosh ban"/>
              </a:rPr>
              <a:t>সময়ঃ</a:t>
            </a:r>
            <a:r>
              <a:rPr lang="en-US" sz="2800" b="1" dirty="0" smtClean="0">
                <a:latin typeface="Nikosh ban"/>
              </a:rPr>
              <a:t> ৪৫ </a:t>
            </a:r>
            <a:r>
              <a:rPr lang="en-US" sz="2800" b="1" dirty="0" err="1" smtClean="0">
                <a:latin typeface="Nikosh ban"/>
              </a:rPr>
              <a:t>মিনিট</a:t>
            </a:r>
            <a:endParaRPr lang="en-US" sz="2800" b="1" dirty="0" smtClean="0">
              <a:latin typeface="Nikosh ban"/>
            </a:endParaRPr>
          </a:p>
          <a:p>
            <a:r>
              <a:rPr lang="en-US" sz="2800" b="1" dirty="0" smtClean="0">
                <a:latin typeface="Nikosh ban"/>
              </a:rPr>
              <a:t>তারিখঃ০১/০৩/২০২১</a:t>
            </a:r>
            <a:endParaRPr lang="en-US" sz="2800" b="1" dirty="0" smtClean="0">
              <a:latin typeface="Nikosh ban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8" y="1472236"/>
            <a:ext cx="3898858" cy="4720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 rot="10800000" flipH="1" flipV="1">
            <a:off x="2253017" y="486842"/>
            <a:ext cx="728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17BD2"/>
                </a:solidFill>
              </a:rPr>
              <a:t>বিষয়</a:t>
            </a:r>
            <a:r>
              <a:rPr lang="en-US" sz="4800" dirty="0" smtClean="0">
                <a:solidFill>
                  <a:srgbClr val="F17BD2"/>
                </a:solidFill>
              </a:rPr>
              <a:t> </a:t>
            </a:r>
            <a:r>
              <a:rPr lang="en-US" sz="4800" dirty="0" err="1" smtClean="0">
                <a:solidFill>
                  <a:srgbClr val="F17BD2"/>
                </a:solidFill>
              </a:rPr>
              <a:t>পরিচিতি</a:t>
            </a:r>
            <a:endParaRPr lang="en-US" sz="4800" dirty="0">
              <a:solidFill>
                <a:srgbClr val="F17B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129" y="2327564"/>
            <a:ext cx="1036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  <a:latin typeface="Nikosh ban"/>
              </a:rPr>
              <a:t>১৫.৪.১  </a:t>
            </a:r>
            <a:r>
              <a:rPr lang="en-US" sz="4400" b="1" dirty="0" err="1" smtClean="0">
                <a:solidFill>
                  <a:srgbClr val="92D050"/>
                </a:solidFill>
                <a:latin typeface="Nikosh ban"/>
              </a:rPr>
              <a:t>দেশের</a:t>
            </a:r>
            <a:r>
              <a:rPr lang="en-US" sz="4400" b="1" dirty="0" smtClean="0">
                <a:solidFill>
                  <a:srgbClr val="92D050"/>
                </a:solidFill>
                <a:latin typeface="Nikosh ban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 ban"/>
              </a:rPr>
              <a:t>সামাজিক</a:t>
            </a:r>
            <a:r>
              <a:rPr lang="en-US" sz="4400" b="1" dirty="0" smtClean="0">
                <a:solidFill>
                  <a:srgbClr val="92D050"/>
                </a:solidFill>
                <a:latin typeface="Nikosh ban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 ban"/>
              </a:rPr>
              <a:t>উৎসব</a:t>
            </a:r>
            <a:r>
              <a:rPr lang="en-US" sz="4400" b="1" dirty="0" smtClean="0">
                <a:solidFill>
                  <a:srgbClr val="92D050"/>
                </a:solidFill>
                <a:latin typeface="Nikosh ban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 ban"/>
              </a:rPr>
              <a:t>গুলো</a:t>
            </a:r>
            <a:r>
              <a:rPr lang="en-US" sz="4400" b="1" dirty="0" smtClean="0">
                <a:solidFill>
                  <a:srgbClr val="92D050"/>
                </a:solidFill>
                <a:latin typeface="Nikosh ban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 ban"/>
              </a:rPr>
              <a:t>বলতে</a:t>
            </a:r>
            <a:r>
              <a:rPr lang="en-US" sz="4400" b="1" dirty="0" smtClean="0">
                <a:solidFill>
                  <a:srgbClr val="92D050"/>
                </a:solidFill>
                <a:latin typeface="Nikosh ban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 ban"/>
              </a:rPr>
              <a:t>পারবে</a:t>
            </a:r>
            <a:r>
              <a:rPr lang="en-US" sz="4400" b="1" dirty="0" smtClean="0">
                <a:solidFill>
                  <a:srgbClr val="92D050"/>
                </a:solidFill>
                <a:latin typeface="Nikosh ban"/>
              </a:rPr>
              <a:t>।(</a:t>
            </a:r>
            <a:r>
              <a:rPr lang="en-US" sz="4400" b="1" dirty="0" err="1" smtClean="0">
                <a:solidFill>
                  <a:srgbClr val="92D050"/>
                </a:solidFill>
                <a:latin typeface="Nikosh ban"/>
              </a:rPr>
              <a:t>বাংলা</a:t>
            </a:r>
            <a:r>
              <a:rPr lang="en-US" sz="4400" b="1" dirty="0" smtClean="0">
                <a:solidFill>
                  <a:srgbClr val="92D050"/>
                </a:solidFill>
                <a:latin typeface="Nikosh ban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 ban"/>
              </a:rPr>
              <a:t>নববর্ষ</a:t>
            </a:r>
            <a:r>
              <a:rPr lang="en-US" sz="4400" b="1" dirty="0" smtClean="0">
                <a:solidFill>
                  <a:srgbClr val="92D050"/>
                </a:solidFill>
                <a:latin typeface="Nikosh ban"/>
              </a:rPr>
              <a:t>, </a:t>
            </a:r>
            <a:r>
              <a:rPr lang="en-US" sz="4400" b="1" dirty="0" err="1" smtClean="0">
                <a:solidFill>
                  <a:srgbClr val="92D050"/>
                </a:solidFill>
                <a:latin typeface="Nikosh ban"/>
              </a:rPr>
              <a:t>পৌষমেলা,নবান্ন</a:t>
            </a:r>
            <a:r>
              <a:rPr lang="en-US" sz="4400" b="1" dirty="0" smtClean="0">
                <a:solidFill>
                  <a:srgbClr val="92D050"/>
                </a:solidFill>
                <a:latin typeface="Nikosh ban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 ban"/>
              </a:rPr>
              <a:t>উৎসব</a:t>
            </a:r>
            <a:r>
              <a:rPr lang="en-US" sz="4400" b="1" dirty="0" smtClean="0">
                <a:solidFill>
                  <a:srgbClr val="92D050"/>
                </a:solidFill>
                <a:latin typeface="Nikosh ban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 ban"/>
              </a:rPr>
              <a:t>ইত্যাদি</a:t>
            </a:r>
            <a:r>
              <a:rPr lang="en-US" sz="4400" b="1" dirty="0" smtClean="0">
                <a:solidFill>
                  <a:srgbClr val="92D050"/>
                </a:solidFill>
                <a:latin typeface="Nikosh ban"/>
              </a:rPr>
              <a:t>)।</a:t>
            </a:r>
          </a:p>
          <a:p>
            <a:endParaRPr lang="en-US" sz="4400" b="1" dirty="0" smtClean="0">
              <a:latin typeface="Nikosh ban"/>
            </a:endParaRPr>
          </a:p>
          <a:p>
            <a:r>
              <a:rPr lang="en-US" sz="4400" b="1" dirty="0" smtClean="0">
                <a:solidFill>
                  <a:srgbClr val="00B0F0"/>
                </a:solidFill>
                <a:latin typeface="Nikosh ban"/>
              </a:rPr>
              <a:t>১৫.৪.২  </a:t>
            </a:r>
            <a:r>
              <a:rPr lang="en-US" sz="4400" b="1" dirty="0" err="1" smtClean="0">
                <a:solidFill>
                  <a:srgbClr val="00B0F0"/>
                </a:solidFill>
                <a:latin typeface="Nikosh ban"/>
              </a:rPr>
              <a:t>বিভিন্ন</a:t>
            </a:r>
            <a:r>
              <a:rPr lang="en-US" sz="4400" b="1" dirty="0" smtClean="0">
                <a:solidFill>
                  <a:srgbClr val="00B0F0"/>
                </a:solidFill>
                <a:latin typeface="Nikosh ban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 ban"/>
              </a:rPr>
              <a:t>সামাজিক</a:t>
            </a:r>
            <a:r>
              <a:rPr lang="en-US" sz="4400" b="1" dirty="0">
                <a:solidFill>
                  <a:srgbClr val="00B0F0"/>
                </a:solidFill>
                <a:latin typeface="Nikosh ban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 ban"/>
              </a:rPr>
              <a:t>উৎসবে</a:t>
            </a:r>
            <a:r>
              <a:rPr lang="en-US" sz="4400" b="1" dirty="0" smtClean="0">
                <a:solidFill>
                  <a:srgbClr val="00B0F0"/>
                </a:solidFill>
                <a:latin typeface="Nikosh ban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 ban"/>
              </a:rPr>
              <a:t>অংশগ্রহন</a:t>
            </a:r>
            <a:r>
              <a:rPr lang="en-US" sz="4400" b="1" dirty="0" smtClean="0">
                <a:latin typeface="Nikosh ban"/>
              </a:rPr>
              <a:t>।</a:t>
            </a:r>
            <a:endParaRPr lang="en-US" sz="4400" b="1" dirty="0">
              <a:latin typeface="Nikosh 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4321" y="446705"/>
            <a:ext cx="38715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solidFill>
                  <a:schemeClr val="accent5">
                    <a:lumMod val="75000"/>
                  </a:schemeClr>
                </a:solidFill>
                <a:latin typeface="Nikosh ban"/>
              </a:rPr>
              <a:t>শিখনফল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1239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13" y="914399"/>
            <a:ext cx="7100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3333CC"/>
                </a:solidFill>
                <a:latin typeface="Nikosh ban"/>
              </a:rPr>
              <a:t>চল</a:t>
            </a:r>
            <a:r>
              <a:rPr lang="en-US" sz="5400" b="1" dirty="0" smtClean="0">
                <a:solidFill>
                  <a:srgbClr val="3333CC"/>
                </a:solidFill>
                <a:latin typeface="Nikosh ban"/>
              </a:rPr>
              <a:t> </a:t>
            </a:r>
            <a:r>
              <a:rPr lang="en-US" sz="5400" b="1" dirty="0" err="1" smtClean="0">
                <a:solidFill>
                  <a:srgbClr val="3333CC"/>
                </a:solidFill>
                <a:latin typeface="Nikosh ban"/>
              </a:rPr>
              <a:t>ভিডিও</a:t>
            </a:r>
            <a:r>
              <a:rPr lang="en-US" sz="5400" b="1" dirty="0" smtClean="0">
                <a:solidFill>
                  <a:srgbClr val="3333CC"/>
                </a:solidFill>
                <a:latin typeface="Nikosh ban"/>
              </a:rPr>
              <a:t> </a:t>
            </a:r>
            <a:r>
              <a:rPr lang="en-US" sz="5400" b="1" dirty="0" err="1" smtClean="0">
                <a:solidFill>
                  <a:srgbClr val="3333CC"/>
                </a:solidFill>
                <a:latin typeface="Nikosh ban"/>
              </a:rPr>
              <a:t>দেখি</a:t>
            </a:r>
            <a:endParaRPr lang="en-US" sz="5400" b="1" dirty="0">
              <a:solidFill>
                <a:srgbClr val="3333CC"/>
              </a:solidFill>
              <a:latin typeface="Nikosh b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775004"/>
              </p:ext>
            </p:extLst>
          </p:nvPr>
        </p:nvGraphicFramePr>
        <p:xfrm>
          <a:off x="4136320" y="4049212"/>
          <a:ext cx="2595180" cy="1401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ackager Shell Object" showAsIcon="1" r:id="rId3" imgW="1270440" imgH="685800" progId="Package">
                  <p:embed/>
                </p:oleObj>
              </mc:Choice>
              <mc:Fallback>
                <p:oleObj name="Packager Shell Object" showAsIcon="1" r:id="rId3" imgW="12704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6320" y="4049212"/>
                        <a:ext cx="2595180" cy="1401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9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567" y="2617431"/>
            <a:ext cx="10665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 ban"/>
              </a:rPr>
              <a:t>নববর্ষ</a:t>
            </a:r>
            <a:r>
              <a:rPr lang="en-US" sz="4000" b="1" dirty="0">
                <a:solidFill>
                  <a:srgbClr val="FF0000"/>
                </a:solidFill>
                <a:latin typeface="Nikosh ban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latin typeface="Nikosh ban"/>
              </a:rPr>
              <a:t>অন্যান্য</a:t>
            </a:r>
            <a:r>
              <a:rPr lang="en-US" sz="4000" b="1" dirty="0">
                <a:solidFill>
                  <a:srgbClr val="FF0000"/>
                </a:solidFill>
                <a:latin typeface="Nikosh 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 ban"/>
              </a:rPr>
              <a:t>উৎসব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7029" y="870857"/>
            <a:ext cx="645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17BD2"/>
                </a:solidFill>
              </a:rPr>
              <a:t>আজকের</a:t>
            </a:r>
            <a:r>
              <a:rPr lang="en-US" sz="4800" dirty="0" smtClean="0">
                <a:solidFill>
                  <a:srgbClr val="F17BD2"/>
                </a:solidFill>
              </a:rPr>
              <a:t> </a:t>
            </a:r>
            <a:r>
              <a:rPr lang="en-US" sz="4800" dirty="0" err="1" smtClean="0">
                <a:solidFill>
                  <a:srgbClr val="F17BD2"/>
                </a:solidFill>
              </a:rPr>
              <a:t>পাঠ</a:t>
            </a:r>
            <a:endParaRPr lang="en-US" sz="4800" dirty="0">
              <a:solidFill>
                <a:srgbClr val="F17BD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78097"/>
            <a:ext cx="3960297" cy="2066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25" y="1213756"/>
            <a:ext cx="3942605" cy="22152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07" y="4203628"/>
            <a:ext cx="4030436" cy="2257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29" y="4376057"/>
            <a:ext cx="3286142" cy="188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815" y="3671453"/>
            <a:ext cx="11360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 ban"/>
              </a:rPr>
              <a:t>বাংলা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নববর্ষের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প্রথম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দিন</a:t>
            </a:r>
            <a:r>
              <a:rPr lang="en-US" sz="4000" dirty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পহেলা</a:t>
            </a:r>
            <a:r>
              <a:rPr lang="en-US" sz="4000" dirty="0" smtClean="0">
                <a:latin typeface="Nikosh ban"/>
              </a:rPr>
              <a:t> বৈশাখ,১৪ ই </a:t>
            </a:r>
            <a:r>
              <a:rPr lang="en-US" sz="4000" dirty="0" err="1" smtClean="0">
                <a:latin typeface="Nikosh ban"/>
              </a:rPr>
              <a:t>এপ্রিল</a:t>
            </a:r>
            <a:r>
              <a:rPr lang="en-US" sz="4000" dirty="0" smtClean="0">
                <a:latin typeface="Nikosh ban"/>
              </a:rPr>
              <a:t>।</a:t>
            </a:r>
            <a:endParaRPr lang="en-US" sz="4000" dirty="0">
              <a:latin typeface="Nikosh 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1" y="4849091"/>
            <a:ext cx="8437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 ban"/>
              </a:rPr>
              <a:t>এটি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বাঙ্গালিদের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প্রধাণ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সামাজিক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উৎসব</a:t>
            </a:r>
            <a:r>
              <a:rPr lang="en-US" sz="4000" dirty="0" err="1" smtClean="0">
                <a:latin typeface="Nikosh ban"/>
              </a:rPr>
              <a:t>।উৎসবটি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আমরা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সকলে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পালন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করি</a:t>
            </a:r>
            <a:r>
              <a:rPr lang="en-US" sz="4000" dirty="0" smtClean="0">
                <a:latin typeface="Nikosh ban"/>
              </a:rPr>
              <a:t>।</a:t>
            </a:r>
            <a:endParaRPr lang="en-US" sz="4000" dirty="0"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1" y="431347"/>
            <a:ext cx="5237076" cy="2997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38" y="0"/>
            <a:ext cx="4675439" cy="27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4" y="506320"/>
            <a:ext cx="4795807" cy="2498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89" y="1085225"/>
            <a:ext cx="3250711" cy="1820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61996" y="3422074"/>
            <a:ext cx="9296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 ban"/>
              </a:rPr>
              <a:t>এ </a:t>
            </a:r>
            <a:r>
              <a:rPr lang="en-US" sz="4000" dirty="0" err="1" smtClean="0">
                <a:latin typeface="Nikosh ban"/>
              </a:rPr>
              <a:t>উপলক্ষ্যে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বিভিন্ন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গান-বাজণা</a:t>
            </a:r>
            <a:r>
              <a:rPr lang="en-US" sz="4000" dirty="0" smtClean="0">
                <a:latin typeface="Nikosh ban"/>
              </a:rPr>
              <a:t> ও </a:t>
            </a:r>
            <a:r>
              <a:rPr lang="en-US" sz="4000" dirty="0" err="1" smtClean="0">
                <a:latin typeface="Nikosh ban"/>
              </a:rPr>
              <a:t>মেলার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আয়োজন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করা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হয়</a:t>
            </a:r>
            <a:r>
              <a:rPr lang="en-US" sz="4000" dirty="0" smtClean="0">
                <a:latin typeface="Nikosh ban"/>
              </a:rPr>
              <a:t>।</a:t>
            </a:r>
          </a:p>
          <a:p>
            <a:r>
              <a:rPr lang="en-US" sz="4000" dirty="0" err="1" smtClean="0">
                <a:latin typeface="Nikosh ban"/>
              </a:rPr>
              <a:t>বৈশাখী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মেলায়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মাটির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খেলনা,হাড়ি,পুতুল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বিভিন্ন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রকম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মিষ্টি</a:t>
            </a:r>
            <a:r>
              <a:rPr lang="en-US" sz="4000" dirty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কাঠের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তৈরি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জিনিস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ইত্যাদি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পাওয়া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যায়</a:t>
            </a:r>
            <a:r>
              <a:rPr lang="en-US" sz="4000" dirty="0" smtClean="0">
                <a:latin typeface="Nikosh ban"/>
              </a:rPr>
              <a:t>। </a:t>
            </a:r>
            <a:r>
              <a:rPr lang="en-US" sz="4000" dirty="0" err="1" smtClean="0">
                <a:latin typeface="Nikosh ban"/>
              </a:rPr>
              <a:t>এসব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মেলায়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শিশুরা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অনেক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মজা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পায়</a:t>
            </a:r>
            <a:r>
              <a:rPr lang="en-US" sz="4000" dirty="0" smtClean="0">
                <a:latin typeface="Nikosh ban"/>
              </a:rPr>
              <a:t>।</a:t>
            </a:r>
            <a:endParaRPr lang="en-US" sz="4000" dirty="0">
              <a:latin typeface="Nikosh 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685306"/>
            <a:ext cx="3544041" cy="2123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65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2880" y="0"/>
            <a:ext cx="12204879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 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6" y="538384"/>
            <a:ext cx="3711430" cy="1976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74" y="519324"/>
            <a:ext cx="3884764" cy="2376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92726" y="5411818"/>
            <a:ext cx="10349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 ban"/>
              </a:rPr>
              <a:t>নবান্ন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গ্রাম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একটি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উৎসব।ফসল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কাটার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উৎসব</a:t>
            </a:r>
            <a:r>
              <a:rPr lang="en-US" sz="2000" dirty="0" smtClean="0">
                <a:latin typeface="Nikosh ban"/>
              </a:rPr>
              <a:t>। এ </a:t>
            </a:r>
            <a:r>
              <a:rPr lang="en-US" sz="2000" dirty="0" err="1" smtClean="0">
                <a:latin typeface="Nikosh ban"/>
              </a:rPr>
              <a:t>সময়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নতুন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ধান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ঘরে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তোলার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আনন্দে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কৃষকেরা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মেতে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>
                <a:latin typeface="Nikosh ban"/>
              </a:rPr>
              <a:t>ও</a:t>
            </a:r>
            <a:r>
              <a:rPr lang="en-US" sz="2000" dirty="0" err="1" smtClean="0">
                <a:latin typeface="Nikosh ban"/>
              </a:rPr>
              <a:t>ঠে</a:t>
            </a:r>
            <a:r>
              <a:rPr lang="en-US" sz="2000" dirty="0" smtClean="0">
                <a:latin typeface="Nikosh ban"/>
              </a:rPr>
              <a:t>। </a:t>
            </a:r>
            <a:r>
              <a:rPr lang="en-US" sz="2000" dirty="0" err="1" smtClean="0">
                <a:latin typeface="Nikosh ban"/>
              </a:rPr>
              <a:t>ঘরে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ঘরে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নতুন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ধানের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চাল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দিয়ে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নানা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রকম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পিঠা</a:t>
            </a:r>
            <a:r>
              <a:rPr lang="en-US" sz="2000" dirty="0" smtClean="0">
                <a:latin typeface="Nikosh ban"/>
              </a:rPr>
              <a:t> ও </a:t>
            </a:r>
            <a:r>
              <a:rPr lang="en-US" sz="2000" dirty="0" err="1" smtClean="0">
                <a:latin typeface="Nikosh ban"/>
              </a:rPr>
              <a:t>খাবার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তৈরে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করা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হয়।এ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সব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খাবার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পাড়া-প্রতিবেশিদের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মাঝে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বিতরণ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করা</a:t>
            </a:r>
            <a:r>
              <a:rPr lang="en-US" sz="2000" dirty="0" smtClean="0">
                <a:latin typeface="Nikosh ban"/>
              </a:rPr>
              <a:t> </a:t>
            </a:r>
            <a:r>
              <a:rPr lang="en-US" sz="2000" dirty="0" err="1" smtClean="0">
                <a:latin typeface="Nikosh ban"/>
              </a:rPr>
              <a:t>হায়</a:t>
            </a:r>
            <a:r>
              <a:rPr lang="en-US" sz="2000" dirty="0" smtClean="0">
                <a:latin typeface="Nikosh ban"/>
              </a:rPr>
              <a:t>। </a:t>
            </a:r>
            <a:endParaRPr lang="en-US" sz="2000" dirty="0">
              <a:latin typeface="Nikosh 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45" y="331076"/>
            <a:ext cx="3546764" cy="2370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9" y="3211286"/>
            <a:ext cx="3144194" cy="1817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75" y="3335358"/>
            <a:ext cx="2777450" cy="18591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47" y="2906487"/>
            <a:ext cx="3965509" cy="2220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269</Words>
  <Application>Microsoft Office PowerPoint</Application>
  <PresentationFormat>Widescreen</PresentationFormat>
  <Paragraphs>41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 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HP</cp:lastModifiedBy>
  <cp:revision>95</cp:revision>
  <dcterms:created xsi:type="dcterms:W3CDTF">2019-06-22T22:56:51Z</dcterms:created>
  <dcterms:modified xsi:type="dcterms:W3CDTF">2021-02-16T06:19:49Z</dcterms:modified>
</cp:coreProperties>
</file>