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2" r:id="rId3"/>
    <p:sldId id="284" r:id="rId4"/>
    <p:sldId id="286" r:id="rId5"/>
    <p:sldId id="287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7" r:id="rId26"/>
    <p:sldId id="276" r:id="rId27"/>
    <p:sldId id="278" r:id="rId28"/>
    <p:sldId id="289" r:id="rId29"/>
    <p:sldId id="29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3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3.png"/><Relationship Id="rId4" Type="http://schemas.openxmlformats.org/officeDocument/2006/relationships/image" Target="../media/image6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76.png"/><Relationship Id="rId7" Type="http://schemas.openxmlformats.org/officeDocument/2006/relationships/image" Target="../media/image80.png"/><Relationship Id="rId2" Type="http://schemas.openxmlformats.org/officeDocument/2006/relationships/image" Target="../media/image7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jpeg"/><Relationship Id="rId2" Type="http://schemas.openxmlformats.org/officeDocument/2006/relationships/image" Target="../media/image8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jpeg"/><Relationship Id="rId2" Type="http://schemas.openxmlformats.org/officeDocument/2006/relationships/image" Target="../media/image8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digital class room\empty-school-class-background-video-conferencing_23-21486917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Users\leading computer\Desktop\স্বাগতম লেখা ছবি - Google Search_files\images_00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1" y="2133600"/>
            <a:ext cx="23622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leading computer\Desktop\background\seamless-graph-paper-vector-id12160270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819400" y="364123"/>
            <a:ext cx="5410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+ b = 9m </a:t>
            </a:r>
            <a:endParaRPr kumimoji="0" lang="en-US" sz="4800" b="1" i="0" u="none" strike="noStrike" normalizeH="0" baseline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1524000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বা</a:t>
            </a:r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 + b )</a:t>
            </a:r>
            <a:r>
              <a:rPr lang="en-US" sz="4800" b="1" baseline="3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(9m)</a:t>
            </a:r>
            <a:r>
              <a:rPr lang="en-US" sz="4800" b="1" baseline="3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en-US" sz="4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7400" y="3048000"/>
            <a:ext cx="609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 </a:t>
            </a:r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 )</a:t>
            </a:r>
            <a:r>
              <a:rPr lang="en-US" sz="4800" b="1" baseline="3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+ 4ab = 81m</a:t>
            </a:r>
            <a:r>
              <a:rPr lang="en-US" sz="4800" b="1" baseline="3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en-US" sz="4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4114800"/>
            <a:ext cx="66656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 </a:t>
            </a:r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 )</a:t>
            </a:r>
            <a:r>
              <a:rPr lang="en-US" sz="4800" b="1" baseline="3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+ 4.18m</a:t>
            </a:r>
            <a:r>
              <a:rPr lang="en-US" sz="4800" b="1" baseline="3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81m</a:t>
            </a:r>
            <a:r>
              <a:rPr lang="en-US" sz="4800" b="1" baseline="3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en-US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9255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সমাধান</a:t>
            </a:r>
            <a:r>
              <a:rPr 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: </a:t>
            </a:r>
            <a:endParaRPr lang="en-US" sz="4800" dirty="0"/>
          </a:p>
        </p:txBody>
      </p:sp>
      <p:sp>
        <p:nvSpPr>
          <p:cNvPr id="9" name="Rectangle 8"/>
          <p:cNvSpPr/>
          <p:nvPr/>
        </p:nvSpPr>
        <p:spPr>
          <a:xfrm>
            <a:off x="3581400" y="2438400"/>
            <a:ext cx="44759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[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পক্ষকে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]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71600" y="3124200"/>
            <a:ext cx="6960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বা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,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2000" y="4191000"/>
            <a:ext cx="6960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বা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52600" y="5334000"/>
            <a:ext cx="6477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 </a:t>
            </a:r>
            <a:r>
              <a:rPr kumimoji="0" lang="en-US" sz="4800" b="1" i="0" u="none" strike="noStrike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4800" b="1" i="0" u="none" strike="noStrike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 )</a:t>
            </a:r>
            <a:r>
              <a:rPr kumimoji="0" lang="en-US" sz="4800" b="1" i="0" u="none" strike="noStrike" normalizeH="0" baseline="3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800" b="1" i="0" u="none" strike="noStrike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+ 72m</a:t>
            </a:r>
            <a:r>
              <a:rPr kumimoji="0" lang="en-US" sz="4800" b="1" i="0" u="none" strike="noStrike" normalizeH="0" baseline="3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800" b="1" i="0" u="none" strike="noStrike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81m</a:t>
            </a:r>
            <a:r>
              <a:rPr kumimoji="0" lang="en-US" sz="4800" b="1" i="0" u="none" strike="noStrike" normalizeH="0" baseline="3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4800" b="1" i="0" u="none" strike="noStrike" normalizeH="0" baseline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" y="5334000"/>
            <a:ext cx="6960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বা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8436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leading computer\Desktop\background\abstract-white-background-geometric-texture-vector-id90949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219200" y="304800"/>
            <a:ext cx="7772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i="0" u="none" strike="noStrike" normalizeH="0" baseline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 </a:t>
            </a:r>
            <a:r>
              <a:rPr kumimoji="0" lang="en-US" sz="5400" i="0" u="none" strike="noStrike" normalizeH="0" baseline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5400" i="0" u="none" strike="noStrike" normalizeH="0" baseline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 )</a:t>
            </a:r>
            <a:r>
              <a:rPr kumimoji="0" lang="en-US" sz="5400" i="0" u="none" strike="noStrike" normalizeH="0" baseline="30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5400" i="0" u="none" strike="noStrike" normalizeH="0" baseline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= 81m</a:t>
            </a:r>
            <a:r>
              <a:rPr kumimoji="0" lang="en-US" sz="5400" i="0" u="none" strike="noStrike" normalizeH="0" baseline="30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5400" i="0" u="none" strike="noStrike" normalizeH="0" baseline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- 72m</a:t>
            </a:r>
            <a:r>
              <a:rPr kumimoji="0" lang="en-US" sz="5400" i="0" u="none" strike="noStrike" normalizeH="0" baseline="30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5400" i="0" u="none" strike="noStrike" normalizeH="0" baseline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00B0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2600" y="1447800"/>
            <a:ext cx="58134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 </a:t>
            </a:r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 )</a:t>
            </a:r>
            <a:r>
              <a:rPr lang="en-US" sz="5400" baseline="30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9m</a:t>
            </a:r>
            <a:r>
              <a:rPr lang="en-US" sz="5400" baseline="30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en-US" sz="54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2590800"/>
            <a:ext cx="4267200" cy="1019175"/>
          </a:xfrm>
          <a:prstGeom prst="rect">
            <a:avLst/>
          </a:prstGeom>
          <a:noFill/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147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934200" y="4038600"/>
            <a:ext cx="14366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5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Ans.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" y="381000"/>
            <a:ext cx="785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9600" y="1600200"/>
            <a:ext cx="785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38200" y="2819400"/>
            <a:ext cx="785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962400"/>
            <a:ext cx="4048125" cy="819150"/>
          </a:xfrm>
          <a:prstGeom prst="rect">
            <a:avLst/>
          </a:prstGeom>
          <a:noFill/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73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5105400"/>
            <a:ext cx="1952625" cy="857250"/>
          </a:xfrm>
          <a:prstGeom prst="rect">
            <a:avLst/>
          </a:prstGeom>
          <a:noFill/>
        </p:spPr>
      </p:pic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5715000"/>
            <a:ext cx="2762250" cy="857250"/>
          </a:xfrm>
          <a:prstGeom prst="rect">
            <a:avLst/>
          </a:prstGeom>
          <a:noFill/>
        </p:spPr>
      </p:pic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2171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94079" y="5029200"/>
            <a:ext cx="702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5.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733800" y="5029200"/>
            <a:ext cx="43380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en-US" sz="5400" b="1" i="0" u="none" strike="noStrike" cap="non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হলে</a:t>
            </a:r>
            <a:r>
              <a:rPr kumimoji="0" lang="en-US" sz="5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5400" b="1" i="0" u="none" strike="noStrike" cap="non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প্রমাণ</a:t>
            </a:r>
            <a:r>
              <a:rPr kumimoji="0" lang="en-US" sz="5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5400" b="1" i="0" u="none" strike="noStrike" cap="non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কর</a:t>
            </a:r>
            <a:r>
              <a:rPr kumimoji="0" lang="en-US" sz="5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5400" b="1" i="0" u="none" strike="noStrike" cap="none" spc="50" normalizeH="0" baseline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যে</a:t>
            </a:r>
            <a:r>
              <a:rPr kumimoji="0" lang="en-US" sz="54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8" grpId="0"/>
      <p:bldP spid="15" grpId="0"/>
      <p:bldP spid="16" grpId="0"/>
      <p:bldP spid="18" grpId="0"/>
      <p:bldP spid="19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background\abstract-white-background-geometric-texture-vector-id95634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152400"/>
            <a:ext cx="2676525" cy="1485900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1600200"/>
            <a:ext cx="3886200" cy="148590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3200400"/>
            <a:ext cx="5943600" cy="18288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5181600"/>
            <a:ext cx="4676775" cy="14859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5734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7219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2005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4400" y="1981200"/>
            <a:ext cx="7986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3276600"/>
            <a:ext cx="7986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200" y="5562600"/>
            <a:ext cx="7986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86400" y="2590800"/>
            <a:ext cx="35718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[</a:t>
            </a:r>
            <a:r>
              <a:rPr lang="en-US" sz="3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পক্ষকে</a:t>
            </a:r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]</a:t>
            </a:r>
            <a:endParaRPr lang="en-US" sz="3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leading computer\Desktop\background\abstract-white-background-geometric-texture-vector-id95634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228600"/>
            <a:ext cx="4819650" cy="1485900"/>
          </a:xfrm>
          <a:prstGeom prst="rect">
            <a:avLst/>
          </a:prstGeom>
          <a:noFill/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3419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1905000"/>
            <a:ext cx="5943600" cy="1819275"/>
          </a:xfrm>
          <a:prstGeom prst="rect">
            <a:avLst/>
          </a:prstGeom>
          <a:noFill/>
        </p:spPr>
      </p:pic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227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43100" y="3733800"/>
            <a:ext cx="5143500" cy="1485900"/>
          </a:xfrm>
          <a:prstGeom prst="rect">
            <a:avLst/>
          </a:prstGeom>
          <a:noFill/>
        </p:spPr>
      </p:pic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52650" y="5181600"/>
            <a:ext cx="5010150" cy="1485900"/>
          </a:xfrm>
          <a:prstGeom prst="rect">
            <a:avLst/>
          </a:prstGeom>
          <a:noFill/>
        </p:spPr>
      </p:pic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200" y="533400"/>
            <a:ext cx="7328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9600" y="2057400"/>
            <a:ext cx="7328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5800" y="4114800"/>
            <a:ext cx="7328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14400" y="5562600"/>
            <a:ext cx="7328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leading computer\Desktop\background\abstract-white-background-geometric-texture-vector-id95634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152400"/>
            <a:ext cx="4600575" cy="1485900"/>
          </a:xfrm>
          <a:prstGeom prst="rect">
            <a:avLst/>
          </a:prstGeom>
          <a:noFill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6814" y="1066800"/>
            <a:ext cx="25971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প্রমানিত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1447800"/>
            <a:ext cx="16764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1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বিকল্প</a:t>
            </a:r>
            <a:r>
              <a:rPr kumimoji="0" lang="en-US" sz="4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: </a:t>
            </a:r>
            <a:r>
              <a:rPr kumimoji="0" lang="en-US" sz="4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1828800"/>
            <a:ext cx="1714500" cy="971550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2819400"/>
            <a:ext cx="3695700" cy="1266825"/>
          </a:xfrm>
          <a:prstGeom prst="rect">
            <a:avLst/>
          </a:prstGeom>
          <a:noFill/>
        </p:spPr>
      </p:pic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4038600"/>
            <a:ext cx="5429250" cy="971550"/>
          </a:xfrm>
          <a:prstGeom prst="rect">
            <a:avLst/>
          </a:prstGeom>
          <a:noFill/>
        </p:spPr>
      </p:pic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2695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5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4886325"/>
            <a:ext cx="5943600" cy="1971675"/>
          </a:xfrm>
          <a:prstGeom prst="rect">
            <a:avLst/>
          </a:prstGeom>
          <a:noFill/>
        </p:spPr>
      </p:pic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5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leading computer\Desktop\background\abstract-white-background-geometric-texture-vector-id95634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381000"/>
            <a:ext cx="3667125" cy="714375"/>
          </a:xfrm>
          <a:prstGeom prst="rect">
            <a:avLst/>
          </a:prstGeom>
          <a:noFill/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752600" y="1219200"/>
            <a:ext cx="571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= (16 +2)</a:t>
            </a:r>
            <a:r>
              <a:rPr kumimoji="0" lang="en-US" sz="4800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9800" y="22860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= 18</a:t>
            </a:r>
            <a:r>
              <a:rPr lang="en-US" sz="4800" baseline="30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34290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= 324 </a:t>
            </a:r>
            <a:r>
              <a:rPr lang="en-US" sz="48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2600" y="3505200"/>
            <a:ext cx="17636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322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4648200"/>
            <a:ext cx="4600575" cy="14859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5132966" y="5638800"/>
            <a:ext cx="4011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প্রমানিত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6" grpId="0"/>
      <p:bldP spid="7" grpId="0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leading computer\Desktop\background\seamless-graph-paper-vector-id12160270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152400"/>
            <a:ext cx="2457450" cy="952500"/>
          </a:xfrm>
          <a:prstGeom prst="rect">
            <a:avLst/>
          </a:prstGeom>
          <a:noFill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76200"/>
            <a:ext cx="1676400" cy="952500"/>
          </a:xfrm>
          <a:prstGeom prst="rect">
            <a:avLst/>
          </a:prstGeom>
          <a:noFill/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572000" y="152400"/>
            <a:ext cx="12954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1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হলে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505200" y="1066800"/>
            <a:ext cx="2819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মান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কত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92974" y="0"/>
            <a:ext cx="92365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/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6.</a:t>
            </a:r>
            <a:endParaRPr lang="en-US" sz="7200" b="1" cap="none" spc="0" dirty="0">
              <a:ln/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286000"/>
            <a:ext cx="2457450" cy="952500"/>
          </a:xfrm>
          <a:prstGeom prst="rect">
            <a:avLst/>
          </a:prstGeom>
          <a:noFill/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3505200"/>
            <a:ext cx="3514725" cy="1238250"/>
          </a:xfrm>
          <a:prstGeom prst="rect">
            <a:avLst/>
          </a:prstGeom>
          <a:noFill/>
        </p:spPr>
      </p:pic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2647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1981200"/>
            <a:ext cx="23743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5400" b="1" i="0" u="none" strike="noStrike" cap="none" spc="300" normalizeH="0" baseline="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সমাধান</a:t>
            </a:r>
            <a:r>
              <a:rPr kumimoji="0" lang="en-US" sz="5400" b="1" i="0" u="none" strike="noStrike" cap="non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: 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5600700"/>
            <a:ext cx="5743575" cy="952500"/>
          </a:xfrm>
          <a:prstGeom prst="rect">
            <a:avLst/>
          </a:prstGeom>
          <a:noFill/>
        </p:spPr>
      </p:pic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30612" y="4702314"/>
            <a:ext cx="44133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4000" b="1" i="0" u="none" strike="noStrike" cap="non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[</a:t>
            </a:r>
            <a:r>
              <a:rPr kumimoji="0" lang="en-US" sz="4000" b="1" i="0" u="none" strike="noStrike" cap="none" spc="300" normalizeH="0" baseline="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উভয়</a:t>
            </a:r>
            <a:r>
              <a:rPr kumimoji="0" lang="en-US" sz="4000" b="1" i="0" u="none" strike="noStrike" cap="none" spc="300" normalizeH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1" i="0" u="none" strike="noStrike" cap="none" spc="300" normalizeH="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পক্ষকে</a:t>
            </a:r>
            <a:r>
              <a:rPr kumimoji="0" lang="en-US" sz="4000" b="1" i="0" u="none" strike="noStrike" cap="none" spc="300" normalizeH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1" i="0" u="none" strike="noStrike" cap="none" spc="300" normalizeH="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বর্গ</a:t>
            </a:r>
            <a:r>
              <a:rPr kumimoji="0" lang="en-US" sz="4000" b="1" i="0" u="none" strike="noStrike" cap="none" spc="300" normalizeH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1" i="0" u="none" strike="noStrike" cap="none" spc="300" normalizeH="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করে</a:t>
            </a:r>
            <a:r>
              <a:rPr kumimoji="0" lang="en-US" sz="4000" b="1" i="0" u="none" strike="noStrike" cap="none" spc="300" normalizeH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]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71600" y="3657600"/>
            <a:ext cx="862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5400" b="1" i="0" u="none" strike="noStrike" cap="none" spc="300" normalizeH="0" baseline="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বা</a:t>
            </a:r>
            <a:r>
              <a:rPr kumimoji="0" lang="en-US" sz="5400" b="1" i="0" u="none" strike="noStrike" cap="non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,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43000" y="5562600"/>
            <a:ext cx="862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5400" b="1" i="0" u="none" strike="noStrike" cap="none" spc="300" normalizeH="0" baseline="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বা</a:t>
            </a:r>
            <a:r>
              <a:rPr kumimoji="0" lang="en-US" sz="5400" b="1" i="0" u="none" strike="noStrike" cap="non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,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  <p:bldP spid="24583" grpId="0"/>
      <p:bldP spid="8" grpId="0"/>
      <p:bldP spid="14" grpId="0"/>
      <p:bldP spid="18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leading computer\Desktop\background\seamless-graph-paper-vector-id12160270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304800"/>
            <a:ext cx="3905250" cy="952500"/>
          </a:xfrm>
          <a:prstGeom prst="rect">
            <a:avLst/>
          </a:prstGeom>
          <a:noFill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1371600"/>
            <a:ext cx="3895725" cy="1228725"/>
          </a:xfrm>
          <a:prstGeom prst="rect">
            <a:avLst/>
          </a:prstGeom>
          <a:noFill/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2638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2667000"/>
            <a:ext cx="3600450" cy="1000125"/>
          </a:xfrm>
          <a:prstGeom prst="rect">
            <a:avLst/>
          </a:prstGeom>
          <a:noFill/>
        </p:spPr>
      </p:pic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3733800"/>
            <a:ext cx="3381375" cy="1238250"/>
          </a:xfrm>
          <a:prstGeom prst="rect">
            <a:avLst/>
          </a:prstGeom>
          <a:noFill/>
        </p:spPr>
      </p:pic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2695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304800"/>
            <a:ext cx="862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6800" y="1447800"/>
            <a:ext cx="862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43000" y="2667000"/>
            <a:ext cx="862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56449" y="4114800"/>
            <a:ext cx="1665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Ans.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685800" y="5334000"/>
            <a:ext cx="1447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বিকল্প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: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13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5410200"/>
            <a:ext cx="2457450" cy="952500"/>
          </a:xfrm>
          <a:prstGeom prst="rect">
            <a:avLst/>
          </a:prstGeom>
          <a:noFill/>
        </p:spPr>
      </p:pic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56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leading computer\Desktop\background\seamless-graph-paper-vector-id12160270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50" y="152400"/>
            <a:ext cx="3209925" cy="1247775"/>
          </a:xfrm>
          <a:prstGeom prst="rect">
            <a:avLst/>
          </a:prstGeom>
          <a:noFill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50" y="1400175"/>
            <a:ext cx="3333750" cy="1485900"/>
          </a:xfrm>
          <a:prstGeom prst="rect">
            <a:avLst/>
          </a:prstGeom>
          <a:noFill/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3190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743200"/>
            <a:ext cx="2790825" cy="1485900"/>
          </a:xfrm>
          <a:prstGeom prst="rect">
            <a:avLst/>
          </a:prstGeom>
          <a:noFill/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4191000"/>
            <a:ext cx="4533900" cy="1143000"/>
          </a:xfrm>
          <a:prstGeom prst="rect">
            <a:avLst/>
          </a:prstGeom>
          <a:noFill/>
        </p:spPr>
      </p:pic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5562600"/>
            <a:ext cx="2247900" cy="1143000"/>
          </a:xfrm>
          <a:prstGeom prst="rect">
            <a:avLst/>
          </a:prstGeom>
          <a:noFill/>
        </p:spPr>
      </p:pic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1600200" y="5715000"/>
            <a:ext cx="99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Vrinda" pitchFamily="34" charset="0"/>
              </a:rPr>
              <a:t>=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1600200" y="4419600"/>
            <a:ext cx="99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 Math" pitchFamily="18" charset="0"/>
                <a:ea typeface="Times New Roman" pitchFamily="18" charset="0"/>
                <a:cs typeface="Vrinda" pitchFamily="34" charset="0"/>
              </a:rPr>
              <a:t>=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422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28800" y="228600"/>
            <a:ext cx="785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/>
      <p:bldP spid="26637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leading computer\Desktop\background\seamless-graph-paper-vector-id12160270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24275" y="457200"/>
            <a:ext cx="2295525" cy="1476375"/>
          </a:xfrm>
          <a:prstGeom prst="rect">
            <a:avLst/>
          </a:prstGeom>
          <a:noFill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24275" y="1933575"/>
            <a:ext cx="2162175" cy="1476375"/>
          </a:xfrm>
          <a:prstGeom prst="rect">
            <a:avLst/>
          </a:prstGeom>
          <a:noFill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24275" y="3409950"/>
            <a:ext cx="1095375" cy="1476375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193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3409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488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5105400"/>
            <a:ext cx="3381375" cy="123825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151649" y="5486400"/>
            <a:ext cx="1665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Ans.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ading computer\Desktop\background\depositphotos_75272571-stock-illustration-light-yellow-background-with-transpar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3124200" y="0"/>
            <a:ext cx="365926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35081020_503370726744665_6660660996606001152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990600"/>
            <a:ext cx="4572000" cy="3962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48200" y="4953000"/>
            <a:ext cx="434340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পংকজ</a:t>
            </a:r>
            <a:r>
              <a:rPr lang="en-US" sz="40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কান্তি</a:t>
            </a:r>
            <a:r>
              <a:rPr lang="en-US" sz="40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তালুকদার</a:t>
            </a:r>
            <a:endParaRPr lang="en-US" sz="4000" b="1" dirty="0" smtClean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cap="none" spc="0" dirty="0" err="1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4000" b="1" cap="none" spc="0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b="1" cap="none" spc="0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b="1" cap="none" spc="0" dirty="0" err="1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b="1" cap="none" spc="0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হবিগঞ্জ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8005" y="1828800"/>
            <a:ext cx="3079689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শ্রেণি:9ম</a:t>
            </a:r>
            <a:endParaRPr lang="en-US" sz="4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endParaRPr lang="en-US" sz="40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3য়</a:t>
            </a:r>
            <a:endParaRPr lang="en-US" sz="4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বীজগাণিতিক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রাশি</a:t>
            </a:r>
            <a:endParaRPr lang="en-US" sz="40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অনু:3.1</a:t>
            </a:r>
            <a:endParaRPr lang="en-US" sz="40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3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leading computer\Desktop\background\pattern-texture-light-background-wallpaper-flower-image-1024x576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14475" y="152400"/>
            <a:ext cx="2905125" cy="1143000"/>
          </a:xfrm>
          <a:prstGeom prst="rect">
            <a:avLst/>
          </a:prstGeom>
          <a:noFill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1447800"/>
            <a:ext cx="5200650" cy="1485900"/>
          </a:xfrm>
          <a:prstGeom prst="rect">
            <a:avLst/>
          </a:prstGeom>
          <a:noFill/>
        </p:spPr>
      </p:pic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267200" y="228600"/>
            <a:ext cx="3962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হলে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দেখাও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যে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7.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8682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3276600"/>
            <a:ext cx="2638425" cy="1143000"/>
          </a:xfrm>
          <a:prstGeom prst="rect">
            <a:avLst/>
          </a:prstGeom>
          <a:noFill/>
        </p:spPr>
      </p:pic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4419600"/>
            <a:ext cx="3838575" cy="1143000"/>
          </a:xfrm>
          <a:prstGeom prst="rect">
            <a:avLst/>
          </a:prstGeom>
          <a:noFill/>
        </p:spPr>
      </p:pic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5562600"/>
            <a:ext cx="5867400" cy="1143000"/>
          </a:xfrm>
          <a:prstGeom prst="rect">
            <a:avLst/>
          </a:prstGeom>
          <a:noFill/>
        </p:spPr>
      </p:pic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3886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" y="2895600"/>
            <a:ext cx="21018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5400" b="1" i="0" u="none" strike="noStrike" cap="none" spc="200" normalizeH="0" baseline="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7030A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সমাধান</a:t>
            </a:r>
            <a:r>
              <a:rPr kumimoji="0" lang="en-US" sz="5400" b="1" i="0" u="none" strike="noStrike" cap="none" spc="200" normalizeH="0" baseline="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7030A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:</a:t>
            </a:r>
            <a:endParaRPr lang="en-US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7030A0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00200" y="4572000"/>
            <a:ext cx="837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7030A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7030A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7030A0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95400" y="5638800"/>
            <a:ext cx="837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7030A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7030A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7030A0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  <p:bldP spid="8" grpId="0"/>
      <p:bldP spid="16" grpId="0"/>
      <p:bldP spid="17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leading computer\Desktop\background\pattern-texture-light-background-wallpaper-flower-image-1024x576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33675" y="190500"/>
            <a:ext cx="4733925" cy="1485900"/>
          </a:xfrm>
          <a:prstGeom prst="rect">
            <a:avLst/>
          </a:prstGeom>
          <a:noFill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1638300"/>
            <a:ext cx="4467225" cy="1485900"/>
          </a:xfrm>
          <a:prstGeom prst="rect">
            <a:avLst/>
          </a:prstGeom>
          <a:noFill/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70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3390900"/>
            <a:ext cx="3400425" cy="1485900"/>
          </a:xfrm>
          <a:prstGeom prst="rect">
            <a:avLst/>
          </a:prstGeom>
          <a:noFill/>
        </p:spPr>
      </p:pic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5143500"/>
            <a:ext cx="4333875" cy="1485900"/>
          </a:xfrm>
          <a:prstGeom prst="rect">
            <a:avLst/>
          </a:prstGeom>
          <a:noFill/>
        </p:spPr>
      </p:pic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6391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19200" y="457200"/>
            <a:ext cx="785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95400" y="1981200"/>
            <a:ext cx="785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1600" y="3657600"/>
            <a:ext cx="785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71600" y="5486400"/>
            <a:ext cx="785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53200" y="3496270"/>
            <a:ext cx="23887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………(</a:t>
            </a:r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</a:t>
            </a:r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)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leading computer\Desktop\background\pattern-texture-light-background-wallpaper-flower-image-1024x576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4175" y="190500"/>
            <a:ext cx="4467225" cy="1485900"/>
          </a:xfrm>
          <a:prstGeom prst="rect">
            <a:avLst/>
          </a:prstGeom>
          <a:noFill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4175" y="1676400"/>
            <a:ext cx="4333875" cy="1485900"/>
          </a:xfrm>
          <a:prstGeom prst="rect">
            <a:avLst/>
          </a:prstGeom>
          <a:noFill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4175" y="3162300"/>
            <a:ext cx="3267075" cy="1485900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491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0200" y="457200"/>
            <a:ext cx="785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47800" y="1981200"/>
            <a:ext cx="785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8851" y="3505200"/>
            <a:ext cx="1798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79011" y="5934670"/>
            <a:ext cx="2064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প্রমাণিত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.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0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5638800"/>
            <a:ext cx="5619750" cy="1143000"/>
          </a:xfrm>
          <a:prstGeom prst="rect">
            <a:avLst/>
          </a:prstGeom>
          <a:noFill/>
        </p:spPr>
      </p:pic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24600" y="3429000"/>
            <a:ext cx="27382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………..(</a:t>
            </a:r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2</a:t>
            </a:r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)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200" y="4639270"/>
            <a:ext cx="57903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(1) ও (2)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পাই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7" grpId="0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leading computer\Desktop\background\pattern-texture-light-background-wallpaper-flower-image-1024x576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304800"/>
            <a:ext cx="2638425" cy="1143000"/>
          </a:xfrm>
          <a:prstGeom prst="rect">
            <a:avLst/>
          </a:prstGeom>
          <a:noFill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1600200"/>
            <a:ext cx="2962275" cy="1571625"/>
          </a:xfrm>
          <a:prstGeom prst="rect">
            <a:avLst/>
          </a:prstGeom>
          <a:noFill/>
        </p:spPr>
      </p:pic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-138498"/>
            <a:ext cx="2286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normalizeH="0" baseline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বিকল্প</a:t>
            </a:r>
            <a:r>
              <a:rPr kumimoji="0" lang="en-US" sz="6600" b="1" i="0" u="none" strike="noStrike" normalizeH="0" baseline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ea typeface="Times New Roman" pitchFamily="18" charset="0"/>
                <a:cs typeface="NikoshBAN" pitchFamily="2" charset="0"/>
              </a:rPr>
              <a:t>: </a:t>
            </a:r>
            <a:endParaRPr kumimoji="0" lang="en-US" sz="2800" b="1" i="0" u="none" strike="noStrike" normalizeH="0" baseline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45720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en-US" sz="4800" baseline="300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48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2a + 1 = 0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0" y="5646003"/>
            <a:ext cx="46474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en-US" sz="4800" baseline="300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48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2.a.1  + 1</a:t>
            </a:r>
            <a:r>
              <a:rPr lang="en-US" sz="4800" baseline="300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48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0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0200" y="1828800"/>
            <a:ext cx="785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76400" y="3352800"/>
            <a:ext cx="785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76400" y="4488597"/>
            <a:ext cx="785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5715000"/>
            <a:ext cx="785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514600" y="3318302"/>
            <a:ext cx="388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4800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+ 1 = 2a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8" grpId="0"/>
      <p:bldP spid="9" grpId="0"/>
      <p:bldP spid="11" grpId="0"/>
      <p:bldP spid="12" grpId="0"/>
      <p:bldP spid="13" grpId="0"/>
      <p:bldP spid="14" grpId="0"/>
      <p:bldP spid="3175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leading computer\Desktop\background\pattern-texture-light-background-wallpaper-flower-image-1024x576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048000" y="228600"/>
            <a:ext cx="2971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(a -1)</a:t>
            </a:r>
            <a:r>
              <a:rPr kumimoji="0" lang="en-US" sz="4800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0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1981200"/>
            <a:ext cx="685800" cy="819150"/>
          </a:xfrm>
          <a:prstGeom prst="rect">
            <a:avLst/>
          </a:prstGeom>
          <a:noFill/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200400" y="1905000"/>
            <a:ext cx="1981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 = 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1143000"/>
            <a:ext cx="22749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– 1 = 0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3276600"/>
            <a:ext cx="2019300" cy="1143000"/>
          </a:xfrm>
          <a:prstGeom prst="rect">
            <a:avLst/>
          </a:prstGeom>
          <a:noFill/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4495800"/>
            <a:ext cx="2552700" cy="1143000"/>
          </a:xfrm>
          <a:prstGeom prst="rect">
            <a:avLst/>
          </a:prstGeom>
          <a:noFill/>
        </p:spPr>
      </p:pic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457200" y="3108067"/>
            <a:ext cx="2362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normalizeH="0" baseline="0" dirty="0" err="1" smtClean="0">
                <a:ln/>
                <a:solidFill>
                  <a:schemeClr val="accent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বামপক্ষ</a:t>
            </a:r>
            <a:r>
              <a:rPr kumimoji="0" lang="en-US" sz="6000" b="1" i="0" u="none" strike="noStrike" normalizeH="0" baseline="0" dirty="0" smtClean="0">
                <a:ln/>
                <a:solidFill>
                  <a:schemeClr val="accent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:</a:t>
            </a:r>
            <a:r>
              <a:rPr kumimoji="0" lang="en-US" sz="4800" b="1" i="0" u="none" strike="noStrike" normalizeH="0" baseline="0" dirty="0" smtClean="0">
                <a:ln/>
                <a:solidFill>
                  <a:schemeClr val="accent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3124200" y="5638800"/>
            <a:ext cx="365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= 1 + 1 = 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0" y="228600"/>
            <a:ext cx="785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05000" y="1066800"/>
            <a:ext cx="785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/>
      <p:bldP spid="6" grpId="0"/>
      <p:bldP spid="32776" grpId="0"/>
      <p:bldP spid="32778" grpId="0"/>
      <p:bldP spid="12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leading computer\Desktop\background\pattern-texture-light-background-wallpaper-flower-image-1024x576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52400" y="288667"/>
            <a:ext cx="2438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normalizeH="0" baseline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ডানপক্ষ</a:t>
            </a:r>
            <a:r>
              <a:rPr kumimoji="0" lang="en-US" sz="60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: </a:t>
            </a:r>
            <a:endParaRPr kumimoji="0" lang="en-US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304800"/>
            <a:ext cx="2019300" cy="11430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14700" y="1828800"/>
            <a:ext cx="2552700" cy="1143000"/>
          </a:xfrm>
          <a:prstGeom prst="rect">
            <a:avLst/>
          </a:prstGeom>
          <a:noFill/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819400" y="3429000"/>
            <a:ext cx="381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 =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+ 1 = 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4724400"/>
            <a:ext cx="5619750" cy="1143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7079011" y="5934670"/>
            <a:ext cx="2064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প্রমাণিত</a:t>
            </a:r>
            <a:r>
              <a:rPr lang="en-US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.</a:t>
            </a:r>
            <a:endParaRPr lang="en-US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800" name="Picture 8" descr="C:\Users\leading computer\Desktop\background\pattern-texture-light-background-wallpaper-flower-image-1024x576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"/>
            <a:ext cx="2895600" cy="6858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0"/>
            <a:ext cx="2819400" cy="685800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1143000"/>
            <a:ext cx="5257800" cy="6096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581400" y="-146997"/>
            <a:ext cx="213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এবং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921603"/>
            <a:ext cx="327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হলে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প্রমাণ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যে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7152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8.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2819400"/>
            <a:ext cx="3657600" cy="838200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4114800"/>
            <a:ext cx="4057650" cy="91440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819400"/>
            <a:ext cx="259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সমাধান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: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030" grpId="0"/>
      <p:bldP spid="10" grpId="0"/>
      <p:bldP spid="10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leading computer\Desktop\background\vibrant-colorfull-background-vector-id11663239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44000" cy="6934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04800"/>
            <a:ext cx="5314950" cy="695325"/>
          </a:xfrm>
          <a:prstGeom prst="rect">
            <a:avLst/>
          </a:prstGeom>
          <a:noFill/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14300" cy="685800"/>
          </a:xfrm>
          <a:prstGeom prst="rect">
            <a:avLst/>
          </a:prstGeom>
          <a:noFill/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1295400"/>
            <a:ext cx="4791075" cy="695325"/>
          </a:xfrm>
          <a:prstGeom prst="rect">
            <a:avLst/>
          </a:prstGeom>
          <a:noFill/>
        </p:spPr>
      </p:pic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5867400" y="-228600"/>
            <a:ext cx="30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" y="2438400"/>
            <a:ext cx="4257675" cy="942975"/>
          </a:xfrm>
          <a:prstGeom prst="rect">
            <a:avLst/>
          </a:prstGeom>
          <a:noFill/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2362200"/>
            <a:ext cx="3848100" cy="942975"/>
          </a:xfrm>
          <a:prstGeom prst="rect">
            <a:avLst/>
          </a:prstGeom>
          <a:noFill/>
        </p:spPr>
      </p:pic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4267200" y="2514600"/>
            <a:ext cx="533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2343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3739515"/>
            <a:ext cx="37338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(7 – 5).(7 + 5)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81400" y="3733800"/>
            <a:ext cx="297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2. 12</a:t>
            </a:r>
            <a:endParaRPr lang="en-US" sz="4800" dirty="0"/>
          </a:p>
        </p:txBody>
      </p:sp>
      <p:sp>
        <p:nvSpPr>
          <p:cNvPr id="16" name="Rectangle 15"/>
          <p:cNvSpPr/>
          <p:nvPr/>
        </p:nvSpPr>
        <p:spPr>
          <a:xfrm>
            <a:off x="5791200" y="3733800"/>
            <a:ext cx="12554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24</a:t>
            </a:r>
            <a:endParaRPr lang="en-US" sz="4800" dirty="0"/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5410200"/>
            <a:ext cx="5257800" cy="609600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381000" y="4572000"/>
            <a:ext cx="1798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79011" y="5791200"/>
            <a:ext cx="2064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প্রমাণিত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  <p:bldP spid="35852" grpId="0"/>
      <p:bldP spid="35854" grpId="0"/>
      <p:bldP spid="15" grpId="0"/>
      <p:bldP spid="16" grpId="0"/>
      <p:bldP spid="18" grpId="0"/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download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0985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990600" y="1066800"/>
            <a:ext cx="842090" cy="1905000"/>
          </a:xfrm>
          <a:prstGeom prst="rect">
            <a:avLst/>
          </a:prstGeom>
        </p:spPr>
        <p:txBody>
          <a:bodyPr vert="wordArtVert" wrap="square">
            <a:spAutoFit/>
          </a:bodyPr>
          <a:lstStyle/>
          <a:p>
            <a:r>
              <a:rPr lang="en-US" sz="3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6934200" y="1066800"/>
            <a:ext cx="1127425" cy="1436804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590800"/>
            <a:ext cx="9144000" cy="132343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a + b = 7 ,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ab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12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এর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আলোকে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নীচের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                     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প্রশ্নগুলোর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উত্তর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দাও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lang="en-US" sz="1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962400"/>
            <a:ext cx="9144000" cy="150810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				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ক. 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en-US" sz="4800" b="1" baseline="30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b</a:t>
            </a:r>
            <a:r>
              <a:rPr lang="en-US" sz="4800" b="1" baseline="30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?</a:t>
            </a:r>
            <a:endParaRPr lang="en-US" sz="4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742765"/>
            <a:ext cx="9144000" cy="113877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				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খ.  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en-US" sz="48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b</a:t>
            </a:r>
            <a:r>
              <a:rPr lang="en-US" sz="48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428565"/>
            <a:ext cx="9144000" cy="187743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				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গ.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en-US" sz="5400" b="1" baseline="3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b</a:t>
            </a:r>
            <a:r>
              <a:rPr lang="en-US" sz="5400" b="1" baseline="3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?</a:t>
            </a:r>
            <a:endParaRPr lang="en-US" sz="4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0800" algn="tl" rotWithShape="0">
                  <a:srgbClr val="000000"/>
                </a:outerShdw>
              </a:effectLst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4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0800" algn="tl" rotWithShape="0">
                  <a:srgbClr val="00000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leading computer\Desktop\download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2" name="Picture 4" descr="C:\Users\leading computer\Desktop\thanks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066800"/>
            <a:ext cx="3810000" cy="2281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ading computer\Desktop\background\depositphotos_51838907-stock-illustration-light-yellow-polygon-abstract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67800" cy="6858000"/>
          </a:xfrm>
          <a:prstGeom prst="rect">
            <a:avLst/>
          </a:prstGeom>
          <a:ln w="762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0" y="381000"/>
            <a:ext cx="9097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বন্ধুরা</a:t>
            </a:r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প্রশ্নগুলোর</a:t>
            </a:r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দেই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1600200"/>
            <a:ext cx="48336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= 4 , B = 3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57800" y="1600200"/>
            <a:ext cx="2935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+ B = ?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10400" y="2438400"/>
            <a:ext cx="2031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7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429000"/>
            <a:ext cx="65133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x = 5 , y = 2</a:t>
            </a:r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4495800"/>
            <a:ext cx="2541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 - y = ?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4495800"/>
            <a:ext cx="2031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3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0600" y="5638800"/>
            <a:ext cx="30828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কাজগুলো</a:t>
            </a:r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হল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34524" y="5715000"/>
            <a:ext cx="23102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eading computer\Desktop\background\Abstract-Ambient-Light-Background-Day-Bl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099" name="Picture 3" descr="C:\Users\leading computer\Desktop\background\images (1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</p:pic>
      <p:sp>
        <p:nvSpPr>
          <p:cNvPr id="4" name="Rectangle 3"/>
          <p:cNvSpPr/>
          <p:nvPr/>
        </p:nvSpPr>
        <p:spPr>
          <a:xfrm>
            <a:off x="2438400" y="2819400"/>
            <a:ext cx="44196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66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1676400"/>
            <a:ext cx="4419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repeatCount="indefinite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background\depositphotos_51838907-stock-illustration-light-yellow-polygon-abstract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0"/>
            <a:ext cx="90678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2668891" y="152400"/>
            <a:ext cx="322716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7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7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7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1800" y="3962400"/>
            <a:ext cx="463780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1676400"/>
            <a:ext cx="6477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অনুসিদ্ধান্ত</a:t>
            </a:r>
            <a:endParaRPr lang="en-US" sz="54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52400" y="1676400"/>
            <a:ext cx="1219200" cy="1066800"/>
          </a:xfrm>
          <a:prstGeom prst="smileyFac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228600" y="4267200"/>
            <a:ext cx="1219200" cy="1066800"/>
          </a:xfrm>
          <a:prstGeom prst="smileyFac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371600" y="1905000"/>
            <a:ext cx="914400" cy="685800"/>
          </a:xfrm>
          <a:prstGeom prst="rightArrow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447800" y="4495800"/>
            <a:ext cx="914400" cy="685800"/>
          </a:xfrm>
          <a:prstGeom prst="rightArrow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background\rm21-pd-sasi-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057400" y="0"/>
            <a:ext cx="5638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normalizeH="0" baseline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প্রয়োজনীয়</a:t>
            </a:r>
            <a:r>
              <a:rPr kumimoji="0" lang="en-US" sz="5400" b="1" i="0" u="none" strike="noStrike" normalizeH="0" baseline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5400" b="1" i="0" u="none" strike="noStrike" normalizeH="0" baseline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সূত্রাবলী</a:t>
            </a:r>
            <a:r>
              <a:rPr kumimoji="0" lang="en-US" sz="5400" b="1" i="0" u="none" strike="noStrike" normalizeH="0" baseline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:</a:t>
            </a:r>
            <a:endParaRPr kumimoji="0" lang="en-US" sz="5400" b="1" i="0" u="none" strike="noStrike" normalizeH="0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524000" y="1232357"/>
            <a:ext cx="7924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normalizeH="0" baseline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5400" b="1" i="0" u="none" strike="noStrike" normalizeH="0" baseline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 + b)</a:t>
            </a:r>
            <a:r>
              <a:rPr kumimoji="0" lang="en-US" sz="5400" b="1" i="0" u="none" strike="noStrike" normalizeH="0" baseline="30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5400" b="1" i="0" u="none" strike="noStrike" normalizeH="0" baseline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a</a:t>
            </a:r>
            <a:r>
              <a:rPr kumimoji="0" lang="en-US" sz="5400" b="1" i="0" u="none" strike="noStrike" normalizeH="0" baseline="30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5400" b="1" i="0" u="none" strike="noStrike" normalizeH="0" baseline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+ 2ab + b</a:t>
            </a:r>
            <a:r>
              <a:rPr kumimoji="0" lang="en-US" sz="5400" b="1" i="0" u="none" strike="noStrike" normalizeH="0" baseline="30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5400" b="1" i="0" u="none" strike="noStrike" normalizeH="0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990600" y="2209800"/>
            <a:ext cx="8305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normalizeH="0" baseline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en-US" sz="5400" b="1" i="0" u="none" strike="noStrike" normalizeH="0" baseline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(a </a:t>
            </a:r>
            <a:r>
              <a:rPr kumimoji="0" lang="en-US" sz="5400" b="1" i="0" u="none" strike="noStrike" normalizeH="0" baseline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5400" b="1" i="0" u="none" strike="noStrike" normalizeH="0" baseline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b)</a:t>
            </a:r>
            <a:r>
              <a:rPr kumimoji="0" lang="en-US" sz="5400" b="1" i="0" u="none" strike="noStrike" normalizeH="0" baseline="30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5400" b="1" i="0" u="none" strike="noStrike" normalizeH="0" baseline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+ 4ab</a:t>
            </a:r>
            <a:endParaRPr kumimoji="0" lang="en-US" sz="5400" b="1" i="0" u="none" strike="noStrike" normalizeH="0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24000" y="4023212"/>
            <a:ext cx="8077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normalizeH="0" baseline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 </a:t>
            </a:r>
            <a:r>
              <a:rPr kumimoji="0" lang="en-US" sz="5400" b="1" i="0" u="none" strike="noStrike" normalizeH="0" baseline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5400" b="1" i="0" u="none" strike="noStrike" normalizeH="0" baseline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 )</a:t>
            </a:r>
            <a:r>
              <a:rPr kumimoji="0" lang="en-US" sz="5400" b="1" i="0" u="none" strike="noStrike" normalizeH="0" baseline="30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5400" b="1" i="0" u="none" strike="noStrike" normalizeH="0" baseline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a</a:t>
            </a:r>
            <a:r>
              <a:rPr kumimoji="0" lang="en-US" sz="5400" b="1" i="0" u="none" strike="noStrike" normalizeH="0" baseline="30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5400" b="1" i="0" u="none" strike="noStrike" normalizeH="0" baseline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- 2ab + b</a:t>
            </a:r>
            <a:r>
              <a:rPr kumimoji="0" lang="en-US" sz="5400" b="1" i="0" u="none" strike="noStrike" normalizeH="0" baseline="30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5400" b="1" i="0" u="none" strike="noStrike" normalizeH="0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46269" y="5410200"/>
            <a:ext cx="4916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(a + b)</a:t>
            </a:r>
            <a:r>
              <a:rPr lang="en-US" sz="5400" b="1" baseline="30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- 4ab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381000" y="1447800"/>
            <a:ext cx="914400" cy="685800"/>
          </a:xfrm>
          <a:prstGeom prst="star5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152400" y="4114800"/>
            <a:ext cx="914400" cy="685800"/>
          </a:xfrm>
          <a:prstGeom prst="star5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P spid="1028" grpId="0"/>
      <p:bldP spid="1029" grpId="0"/>
      <p:bldP spid="1030" grpId="0"/>
      <p:bldP spid="8" grpId="0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leading computer\Desktop\background\rm21-pd-sasi-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752600" y="470357"/>
            <a:ext cx="7391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5400" b="1" i="0" u="none" strike="noStrike" spc="50" normalizeH="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5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b</a:t>
            </a:r>
            <a:r>
              <a:rPr kumimoji="0" lang="en-US" sz="5400" b="1" i="0" u="none" strike="noStrike" spc="50" normalizeH="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5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(a + b)</a:t>
            </a:r>
            <a:r>
              <a:rPr kumimoji="0" lang="en-US" sz="5400" b="1" i="0" u="none" strike="noStrike" spc="50" normalizeH="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5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5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5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2ab </a:t>
            </a:r>
            <a:endParaRPr kumimoji="0" lang="en-US" sz="54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0" y="1524000"/>
            <a:ext cx="5143844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(a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b)</a:t>
            </a:r>
            <a:r>
              <a:rPr lang="en-US" sz="54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+ 2ab 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3124200"/>
            <a:ext cx="4643029" cy="1257300"/>
          </a:xfrm>
          <a:prstGeom prst="rect">
            <a:avLst/>
          </a:prstGeom>
          <a:noFill/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5029200"/>
            <a:ext cx="5181600" cy="1219200"/>
          </a:xfrm>
          <a:prstGeom prst="rect">
            <a:avLst/>
          </a:prstGeom>
          <a:noFill/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04800" y="609600"/>
            <a:ext cx="914400" cy="685800"/>
          </a:xfrm>
          <a:prstGeom prst="star5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28600" y="5257800"/>
            <a:ext cx="914400" cy="685800"/>
          </a:xfrm>
          <a:prstGeom prst="star5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4" grpId="0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leading computer\Desktop\background\seamless-graph-paper-vector-id12160270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-152400"/>
            <a:ext cx="9224473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447800" y="0"/>
            <a:ext cx="789190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i="0" u="none" strike="noStrike" normalizeH="0" baseline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en-US" sz="5400" i="0" u="none" strike="noStrike" normalizeH="0" baseline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5400" i="0" u="none" strike="noStrike" normalizeH="0" baseline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 = 4  </a:t>
            </a:r>
            <a:r>
              <a:rPr kumimoji="0" lang="en-US" sz="5400" i="0" u="none" strike="noStrike" normalizeH="0" baseline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এবং</a:t>
            </a:r>
            <a:r>
              <a:rPr kumimoji="0" lang="en-US" sz="5400" i="0" u="none" strike="noStrike" normalizeH="0" baseline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5400" i="0" u="none" strike="noStrike" normalizeH="0" baseline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</a:t>
            </a:r>
            <a:r>
              <a:rPr kumimoji="0" lang="en-US" sz="5400" i="0" u="none" strike="noStrike" normalizeH="0" baseline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60  </a:t>
            </a:r>
            <a:r>
              <a:rPr kumimoji="0" lang="en-US" sz="5400" i="0" u="none" strike="noStrike" normalizeH="0" baseline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হলে</a:t>
            </a:r>
            <a:r>
              <a:rPr kumimoji="0" lang="en-US" sz="5400" i="0" u="none" strike="noStrike" normalizeH="0" baseline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i="0" u="none" strike="noStrike" normalizeH="0" baseline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+ b </a:t>
            </a:r>
            <a:r>
              <a:rPr kumimoji="0" lang="en-US" sz="5400" i="0" u="none" strike="noStrike" normalizeH="0" baseline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এর</a:t>
            </a:r>
            <a:r>
              <a:rPr kumimoji="0" lang="en-US" sz="5400" i="0" u="none" strike="noStrike" normalizeH="0" baseline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5400" i="0" u="none" strike="noStrike" normalizeH="0" baseline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মান</a:t>
            </a:r>
            <a:r>
              <a:rPr kumimoji="0" lang="en-US" sz="5400" i="0" u="none" strike="noStrike" normalizeH="0" baseline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5400" i="0" u="none" strike="noStrike" normalizeH="0" baseline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কত</a:t>
            </a:r>
            <a:r>
              <a:rPr kumimoji="0" lang="en-US" sz="5400" i="0" u="none" strike="noStrike" normalizeH="0" baseline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?</a:t>
            </a:r>
            <a:endParaRPr kumimoji="0" lang="en-US" sz="5400" i="0" u="none" strike="noStrike" normalizeH="0" baseline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62517" y="0"/>
            <a:ext cx="87075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3.</a:t>
            </a:r>
            <a:endParaRPr lang="en-US" sz="6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600200" y="1981200"/>
            <a:ext cx="548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normalizeH="0" baseline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সমাধান</a:t>
            </a:r>
            <a:r>
              <a:rPr kumimoji="0" lang="en-US" sz="5400" b="1" i="0" u="none" strike="noStrike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:   </a:t>
            </a:r>
            <a:r>
              <a:rPr kumimoji="0" lang="en-US" sz="5400" b="1" i="0" u="none" strike="noStrike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en-US" sz="5400" b="1" i="0" u="none" strike="noStrike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5400" b="1" i="0" u="none" strike="noStrike" normalizeH="0" baseline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 = 4  </a:t>
            </a:r>
            <a:endParaRPr kumimoji="0" lang="en-US" sz="5400" b="1" i="0" u="none" strike="noStrike" normalizeH="0" baseline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310583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বা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 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 )</a:t>
            </a:r>
            <a:r>
              <a:rPr lang="en-US" sz="5400" b="1" baseline="3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4</a:t>
            </a:r>
            <a:r>
              <a:rPr lang="en-US" sz="5400" b="1" baseline="3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en-US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lang="en-US" sz="5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4867870"/>
            <a:ext cx="55499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 + b)</a:t>
            </a:r>
            <a:r>
              <a:rPr lang="en-US" sz="5400" b="1" baseline="30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4ab = 16</a:t>
            </a:r>
            <a:endParaRPr lang="en-US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5000" y="4867870"/>
            <a:ext cx="9557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বা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endParaRPr lang="en-US" sz="5400" dirty="0"/>
          </a:p>
        </p:txBody>
      </p:sp>
      <p:sp>
        <p:nvSpPr>
          <p:cNvPr id="11" name="Rectangle 10"/>
          <p:cNvSpPr/>
          <p:nvPr/>
        </p:nvSpPr>
        <p:spPr>
          <a:xfrm>
            <a:off x="3683851" y="4038600"/>
            <a:ext cx="5460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[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পক্ষকে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]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5" grpId="0"/>
      <p:bldP spid="16388" grpId="0"/>
      <p:bldP spid="7" grpId="0"/>
      <p:bldP spid="8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leading computer\Desktop\background\seamless-graph-paper-vector-id12160270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295400" y="165557"/>
            <a:ext cx="7010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(a + b)</a:t>
            </a:r>
            <a:r>
              <a:rPr kumimoji="0" lang="en-US" sz="5400" b="1" i="0" u="none" strike="noStrike" spc="50" normalizeH="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5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5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5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4.60 = 16</a:t>
            </a:r>
            <a:endParaRPr kumimoji="0" lang="en-US" sz="54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1295400"/>
            <a:ext cx="5975297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(a + b)</a:t>
            </a:r>
            <a:r>
              <a:rPr lang="en-US" sz="54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16 + 240</a:t>
            </a:r>
            <a:endParaRPr lang="en-US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2514600"/>
            <a:ext cx="3743325" cy="857250"/>
          </a:xfrm>
          <a:prstGeom prst="rect">
            <a:avLst/>
          </a:prstGeom>
          <a:noFill/>
        </p:spPr>
      </p:pic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3657600"/>
            <a:ext cx="3752850" cy="771525"/>
          </a:xfrm>
          <a:prstGeom prst="rect">
            <a:avLst/>
          </a:prstGeom>
          <a:noFill/>
        </p:spPr>
      </p:pic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5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629400" y="3581400"/>
            <a:ext cx="1789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5400" b="1" i="0" u="none" strike="noStrike" cap="non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Ans.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5800" y="1295400"/>
            <a:ext cx="10406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বা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endParaRPr lang="en-US" sz="6000" dirty="0"/>
          </a:p>
        </p:txBody>
      </p:sp>
      <p:sp>
        <p:nvSpPr>
          <p:cNvPr id="21" name="Rectangle 20"/>
          <p:cNvSpPr/>
          <p:nvPr/>
        </p:nvSpPr>
        <p:spPr>
          <a:xfrm>
            <a:off x="762000" y="2514600"/>
            <a:ext cx="10406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বা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endParaRPr lang="en-US" sz="6000" dirty="0"/>
          </a:p>
        </p:txBody>
      </p:sp>
      <p:sp>
        <p:nvSpPr>
          <p:cNvPr id="22" name="Rectangle 21"/>
          <p:cNvSpPr/>
          <p:nvPr/>
        </p:nvSpPr>
        <p:spPr>
          <a:xfrm>
            <a:off x="762000" y="228600"/>
            <a:ext cx="10406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বা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, </a:t>
            </a:r>
            <a:endParaRPr lang="en-US" sz="6000" dirty="0"/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931266" y="4722674"/>
            <a:ext cx="790793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+ b = 9m  </a:t>
            </a:r>
            <a:r>
              <a:rPr kumimoji="0" lang="en-US" sz="5400" b="1" i="0" u="none" strike="noStrike" normalizeH="0" baseline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এবং</a:t>
            </a:r>
            <a:r>
              <a:rPr kumimoji="0" lang="en-US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1" i="0" u="none" strike="noStrike" normalizeH="0" baseline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ab</a:t>
            </a:r>
            <a:r>
              <a:rPr kumimoji="0" lang="en-US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18m</a:t>
            </a:r>
            <a:r>
              <a:rPr kumimoji="0" lang="en-US" sz="5400" b="1" i="0" u="none" strike="noStrike" normalizeH="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      </a:t>
            </a:r>
            <a:r>
              <a:rPr kumimoji="0" lang="en-US" sz="5400" b="1" i="0" u="none" strike="noStrike" normalizeH="0" baseline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হলে</a:t>
            </a:r>
            <a:r>
              <a:rPr kumimoji="0" lang="en-US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a – b </a:t>
            </a:r>
            <a:r>
              <a:rPr kumimoji="0" lang="en-US" sz="5400" b="1" i="0" u="none" strike="noStrike" normalizeH="0" baseline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এর</a:t>
            </a:r>
            <a:r>
              <a:rPr kumimoji="0" lang="en-US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5400" b="1" i="0" u="none" strike="noStrike" normalizeH="0" baseline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মান</a:t>
            </a:r>
            <a:r>
              <a:rPr kumimoji="0" lang="en-US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5400" b="1" i="0" u="none" strike="noStrike" normalizeH="0" baseline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কত</a:t>
            </a:r>
            <a:r>
              <a:rPr kumimoji="0" lang="en-US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ea typeface="Times New Roman" pitchFamily="18" charset="0"/>
                <a:cs typeface="NikoshBAN" pitchFamily="2" charset="0"/>
              </a:rPr>
              <a:t>?</a:t>
            </a:r>
            <a:endParaRPr kumimoji="0" lang="en-US" sz="5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8600" y="4648200"/>
            <a:ext cx="71205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4.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4" grpId="0"/>
      <p:bldP spid="19" grpId="0"/>
      <p:bldP spid="20" grpId="0"/>
      <p:bldP spid="21" grpId="0"/>
      <p:bldP spid="22" grpId="0"/>
      <p:bldP spid="17425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615</Words>
  <Application>Microsoft Office PowerPoint</Application>
  <PresentationFormat>On-screen Show (4:3)</PresentationFormat>
  <Paragraphs>167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pankaj das</dc:creator>
  <cp:lastModifiedBy>leading computer</cp:lastModifiedBy>
  <cp:revision>66</cp:revision>
  <dcterms:created xsi:type="dcterms:W3CDTF">2006-08-16T00:00:00Z</dcterms:created>
  <dcterms:modified xsi:type="dcterms:W3CDTF">2021-03-09T18:52:08Z</dcterms:modified>
</cp:coreProperties>
</file>