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 rot="16200000">
            <a:off x="3886200" y="-1943099"/>
            <a:ext cx="8382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vert="ver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W E L C O M 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6" name="Picture 5" descr="25804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371600"/>
            <a:ext cx="2885440" cy="5410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 descr="25804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1360" y="1371600"/>
            <a:ext cx="2885440" cy="5410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304800"/>
            <a:ext cx="4038600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Evaluation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752600"/>
            <a:ext cx="8534400" cy="440120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Fill in the blanks with suitable words: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Flora is a student. She is ------------- class 7. She can remember her ---------------- day at school even today. She ---------------- to school in 2006. Her mother --------------- her to school. The school was ---------------- a long way from their house. ----------------- Flora walked to school ----------------- her mother. 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4648200" y="2286000"/>
            <a:ext cx="1219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in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7000" y="2819400"/>
            <a:ext cx="1295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first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3505200"/>
            <a:ext cx="1295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went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00800" y="3429000"/>
            <a:ext cx="1447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took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38600" y="4114800"/>
            <a:ext cx="1447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not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0" y="4724400"/>
            <a:ext cx="1447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so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29400" y="4724400"/>
            <a:ext cx="1447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with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3414" y="534615"/>
            <a:ext cx="7834786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Home work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You will bring to write 10 meaningful sentences about “My First Day at School”.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Image result for home 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 xmlns:lc="http://schemas.openxmlformats.org/drawingml/2006/lockedCanvas">
                  <a14:imgLayer r:embed="">
                    <a14:imgEffect>
                      <a14:backgroundRemoval t="0" b="100000" l="0" r="100000">
                        <a14:foregroundMark x1="67686" y1="63182" x2="67249" y2="7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590800"/>
            <a:ext cx="4191000" cy="3457575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066800"/>
            <a:ext cx="7391400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THANK YOU EVERYBODY  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smart-pc\Downloads\ma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2438400"/>
            <a:ext cx="4876800" cy="333465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</p:pic>
    </p:spTree>
  </p:cSld>
  <p:clrMapOvr>
    <a:masterClrMapping/>
  </p:clrMapOvr>
  <p:transition spd="med">
    <p:circle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2249031"/>
            <a:ext cx="4572000" cy="224676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Mahmudul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Hoque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Mahmud</a:t>
            </a:r>
          </a:p>
          <a:p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Assist.Teacher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(B. Studies)</a:t>
            </a:r>
          </a:p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T &amp; T High School</a:t>
            </a:r>
          </a:p>
          <a:p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Agrabad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Chattogram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Voice: 01814 940263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81600" y="2133600"/>
            <a:ext cx="3581400" cy="2492990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Class	: Seven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Subject	: English for today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Unit	: 03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Lesson	: 02                                       Time      : 45 minutes                           Date	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09/03/2021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rot="5400000">
            <a:off x="3580606" y="3428206"/>
            <a:ext cx="2590800" cy="1588"/>
          </a:xfrm>
          <a:prstGeom prst="straightConnector1">
            <a:avLst/>
          </a:prstGeom>
          <a:ln w="60325" cmpd="tri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438400" y="381000"/>
            <a:ext cx="411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INFORMATION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Tm="0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609600"/>
            <a:ext cx="4876800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44450" cmpd="sng"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Look at the picture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En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057400"/>
            <a:ext cx="5638800" cy="3733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2514600"/>
            <a:ext cx="6705600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Our today’s lesson-</a:t>
            </a: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Flora’s first day at school (1)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143000"/>
            <a:ext cx="7848600" cy="41549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Learning out come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After completing the lesson SS will be able to-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read and understand texts.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write short paragraph by the  most suitable word of the texts.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write answers to the questions.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81000"/>
            <a:ext cx="7467600" cy="243143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Individual work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Read the text saliently and choose the most suitable heading for answer to the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questions and a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paragraph.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En-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3200400"/>
            <a:ext cx="4953000" cy="3352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381000"/>
            <a:ext cx="54102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Some key-words and meaning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2000" y="1371600"/>
          <a:ext cx="79248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514600"/>
                <a:gridCol w="3352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words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Bangle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meaning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Synonyms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recall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" pitchFamily="2" charset="0"/>
                          <a:cs typeface="Nikosh" pitchFamily="2" charset="0"/>
                        </a:rPr>
                        <a:t>স্মরণ করা</a:t>
                      </a:r>
                      <a:r>
                        <a:rPr lang="bn-BD" sz="2400" baseline="0" dirty="0" smtClean="0">
                          <a:solidFill>
                            <a:schemeClr val="tx1"/>
                          </a:solidFill>
                          <a:latin typeface="Nikosh" pitchFamily="2" charset="0"/>
                          <a:cs typeface="Nikosh" pitchFamily="2" charset="0"/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remember, come to mind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add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" pitchFamily="2" charset="0"/>
                          <a:cs typeface="Nikosh" pitchFamily="2" charset="0"/>
                        </a:rPr>
                        <a:t>যুক্ত করা 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Attach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chat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" pitchFamily="2" charset="0"/>
                          <a:cs typeface="Nikosh" pitchFamily="2" charset="0"/>
                        </a:rPr>
                        <a:t>খোস</a:t>
                      </a:r>
                      <a:r>
                        <a:rPr lang="bn-BD" sz="2400" baseline="0" dirty="0" smtClean="0">
                          <a:solidFill>
                            <a:schemeClr val="tx1"/>
                          </a:solidFill>
                          <a:latin typeface="Nikosh" pitchFamily="2" charset="0"/>
                          <a:cs typeface="Nikosh" pitchFamily="2" charset="0"/>
                        </a:rPr>
                        <a:t> গল্প 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 friendly conversation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excited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" pitchFamily="2" charset="0"/>
                          <a:cs typeface="Nikosh" pitchFamily="2" charset="0"/>
                        </a:rPr>
                        <a:t>উত্তেজিত করত 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animated, stimulated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started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" pitchFamily="2" charset="0"/>
                          <a:cs typeface="Nikosh" pitchFamily="2" charset="0"/>
                        </a:rPr>
                        <a:t>আরম্ভ</a:t>
                      </a:r>
                      <a:r>
                        <a:rPr lang="bn-BD" sz="2400" baseline="0" dirty="0" smtClean="0">
                          <a:solidFill>
                            <a:schemeClr val="tx1"/>
                          </a:solidFill>
                          <a:latin typeface="Nikosh" pitchFamily="2" charset="0"/>
                          <a:cs typeface="Nikosh" pitchFamily="2" charset="0"/>
                        </a:rPr>
                        <a:t> করেছিল 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began, set out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bath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" pitchFamily="2" charset="0"/>
                          <a:cs typeface="Nikosh" pitchFamily="2" charset="0"/>
                        </a:rPr>
                        <a:t>গোসল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swim, shower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composition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" pitchFamily="2" charset="0"/>
                          <a:cs typeface="Nikosh" pitchFamily="2" charset="0"/>
                        </a:rPr>
                        <a:t>রচনা,</a:t>
                      </a:r>
                      <a:r>
                        <a:rPr lang="bn-BD" sz="2400" baseline="0" dirty="0" smtClean="0">
                          <a:solidFill>
                            <a:schemeClr val="tx1"/>
                          </a:solidFill>
                          <a:latin typeface="Nikosh" pitchFamily="2" charset="0"/>
                          <a:cs typeface="Nikosh" pitchFamily="2" charset="0"/>
                        </a:rPr>
                        <a:t> প্রবন্ধ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essay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conversation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" pitchFamily="2" charset="0"/>
                          <a:cs typeface="Nikosh" pitchFamily="2" charset="0"/>
                        </a:rPr>
                        <a:t>কথোপকথন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discussion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friendly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" pitchFamily="2" charset="0"/>
                          <a:cs typeface="Nikosh" pitchFamily="2" charset="0"/>
                        </a:rPr>
                        <a:t>বন্ধুভাবাপন্ন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helpful, kind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statement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" pitchFamily="2" charset="0"/>
                          <a:cs typeface="Nikosh" pitchFamily="2" charset="0"/>
                        </a:rPr>
                        <a:t>বিবৃতি</a:t>
                      </a:r>
                      <a:r>
                        <a:rPr lang="bn-BD" sz="2400" baseline="0" dirty="0" smtClean="0">
                          <a:solidFill>
                            <a:schemeClr val="tx1"/>
                          </a:solidFill>
                          <a:latin typeface="Nikosh" pitchFamily="2" charset="0"/>
                          <a:cs typeface="Nikosh" pitchFamily="2" charset="0"/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declaration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n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1905000"/>
            <a:ext cx="2514600" cy="1143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609600" y="381000"/>
            <a:ext cx="8001000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44450" cmpd="sng"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Look at the picture and write short composition answering the following questions.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429000"/>
            <a:ext cx="8305800" cy="26776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Q1:  Do you remember your first day at school?</a:t>
            </a:r>
          </a:p>
          <a:p>
            <a:r>
              <a:rPr lang="en-US" sz="2800" dirty="0" smtClean="0"/>
              <a:t>Q2: How old were you at that time?</a:t>
            </a:r>
          </a:p>
          <a:p>
            <a:r>
              <a:rPr lang="en-US" sz="2800" dirty="0" smtClean="0"/>
              <a:t>Q3: What is the name of the school you went to?</a:t>
            </a:r>
          </a:p>
          <a:p>
            <a:r>
              <a:rPr lang="en-US" sz="2800" dirty="0" smtClean="0"/>
              <a:t>Q4: What did you put on?</a:t>
            </a:r>
          </a:p>
          <a:p>
            <a:r>
              <a:rPr lang="en-US" sz="2800" dirty="0" smtClean="0"/>
              <a:t>Q5: How did you fell before you started for the school?</a:t>
            </a:r>
          </a:p>
          <a:p>
            <a:r>
              <a:rPr lang="en-US" sz="2800" dirty="0" smtClean="0"/>
              <a:t>Q6: Who did you go with? </a:t>
            </a:r>
            <a:endParaRPr lang="en-US" sz="2800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733485"/>
            <a:ext cx="8229600" cy="45243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My First Day at School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can very well recall the first day of my school. Then I was six years old. My parents decided to send me to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 &amp; 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High School. It is a good school 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Chattogram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District. I was feeling a lot of excitement. One fine morning my mother prepared me for the school. She dressed me in my best clothes. Before I started for school I got nervous thinking about the new place and new faces. The school was a walking distance from our house. I walked catching my father’s hand.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143</TotalTime>
  <Words>440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User</cp:lastModifiedBy>
  <cp:revision>53</cp:revision>
  <dcterms:created xsi:type="dcterms:W3CDTF">2006-08-16T00:00:00Z</dcterms:created>
  <dcterms:modified xsi:type="dcterms:W3CDTF">2021-03-09T13:04:16Z</dcterms:modified>
</cp:coreProperties>
</file>