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81" r:id="rId14"/>
    <p:sldId id="283" r:id="rId15"/>
    <p:sldId id="277" r:id="rId16"/>
    <p:sldId id="278" r:id="rId17"/>
    <p:sldId id="273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0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878A8-960E-4E1A-B922-7F0BCD993508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DA2BE-6D33-40F7-B602-A8D29B54BB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113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B6035-21FB-4A68-B208-41C9FB9CCA5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20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91D8-4BCB-4C30-97DF-1A612E0D29E1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BC4-A615-431A-9F20-690EC8D7A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9416613"/>
      </p:ext>
    </p:extLst>
  </p:cSld>
  <p:clrMapOvr>
    <a:masterClrMapping/>
  </p:clrMapOvr>
  <p:transition spd="med">
    <p:fade/>
    <p:sndAc>
      <p:stSnd>
        <p:snd r:embed="rId1" name="applause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91D8-4BCB-4C30-97DF-1A612E0D29E1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BC4-A615-431A-9F20-690EC8D7A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2587009"/>
      </p:ext>
    </p:extLst>
  </p:cSld>
  <p:clrMapOvr>
    <a:masterClrMapping/>
  </p:clrMapOvr>
  <p:transition spd="med">
    <p:fade/>
    <p:sndAc>
      <p:stSnd>
        <p:snd r:embed="rId1" name="applaus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91D8-4BCB-4C30-97DF-1A612E0D29E1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BC4-A615-431A-9F20-690EC8D7A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430868"/>
      </p:ext>
    </p:extLst>
  </p:cSld>
  <p:clrMapOvr>
    <a:masterClrMapping/>
  </p:clrMapOvr>
  <p:transition spd="med">
    <p:fade/>
    <p:sndAc>
      <p:stSnd>
        <p:snd r:embed="rId1" name="applaus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91D8-4BCB-4C30-97DF-1A612E0D29E1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BC4-A615-431A-9F20-690EC8D7A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1894925"/>
      </p:ext>
    </p:extLst>
  </p:cSld>
  <p:clrMapOvr>
    <a:masterClrMapping/>
  </p:clrMapOvr>
  <p:transition spd="med">
    <p:fade/>
    <p:sndAc>
      <p:stSnd>
        <p:snd r:embed="rId1" name="applaus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91D8-4BCB-4C30-97DF-1A612E0D29E1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BC4-A615-431A-9F20-690EC8D7A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190207"/>
      </p:ext>
    </p:extLst>
  </p:cSld>
  <p:clrMapOvr>
    <a:masterClrMapping/>
  </p:clrMapOvr>
  <p:transition spd="med">
    <p:fade/>
    <p:sndAc>
      <p:stSnd>
        <p:snd r:embed="rId1" name="applaus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91D8-4BCB-4C30-97DF-1A612E0D29E1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BC4-A615-431A-9F20-690EC8D7A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323229"/>
      </p:ext>
    </p:extLst>
  </p:cSld>
  <p:clrMapOvr>
    <a:masterClrMapping/>
  </p:clrMapOvr>
  <p:transition spd="med">
    <p:fade/>
    <p:sndAc>
      <p:stSnd>
        <p:snd r:embed="rId1" name="applaus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91D8-4BCB-4C30-97DF-1A612E0D29E1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BC4-A615-431A-9F20-690EC8D7A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7053562"/>
      </p:ext>
    </p:extLst>
  </p:cSld>
  <p:clrMapOvr>
    <a:masterClrMapping/>
  </p:clrMapOvr>
  <p:transition spd="med">
    <p:fade/>
    <p:sndAc>
      <p:stSnd>
        <p:snd r:embed="rId1" name="applaus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91D8-4BCB-4C30-97DF-1A612E0D29E1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BC4-A615-431A-9F20-690EC8D7A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0802118"/>
      </p:ext>
    </p:extLst>
  </p:cSld>
  <p:clrMapOvr>
    <a:masterClrMapping/>
  </p:clrMapOvr>
  <p:transition spd="med">
    <p:fade/>
    <p:sndAc>
      <p:stSnd>
        <p:snd r:embed="rId1" name="applaus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91D8-4BCB-4C30-97DF-1A612E0D29E1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BC4-A615-431A-9F20-690EC8D7A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6460002"/>
      </p:ext>
    </p:extLst>
  </p:cSld>
  <p:clrMapOvr>
    <a:masterClrMapping/>
  </p:clrMapOvr>
  <p:transition spd="med">
    <p:fade/>
    <p:sndAc>
      <p:stSnd>
        <p:snd r:embed="rId1" name="applaus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91D8-4BCB-4C30-97DF-1A612E0D29E1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BC4-A615-431A-9F20-690EC8D7A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4255560"/>
      </p:ext>
    </p:extLst>
  </p:cSld>
  <p:clrMapOvr>
    <a:masterClrMapping/>
  </p:clrMapOvr>
  <p:transition spd="med">
    <p:fade/>
    <p:sndAc>
      <p:stSnd>
        <p:snd r:embed="rId1" name="applaus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91D8-4BCB-4C30-97DF-1A612E0D29E1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BC4-A615-431A-9F20-690EC8D7A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884800"/>
      </p:ext>
    </p:extLst>
  </p:cSld>
  <p:clrMapOvr>
    <a:masterClrMapping/>
  </p:clrMapOvr>
  <p:transition spd="med">
    <p:fade/>
    <p:sndAc>
      <p:stSnd>
        <p:snd r:embed="rId1" name="applaus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591D8-4BCB-4C30-97DF-1A612E0D29E1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FFBC4-A615-431A-9F20-690EC8D7A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35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  <p:sndAc>
      <p:stSnd>
        <p:snd r:embed="rId13" name="applause.wav" builtIn="1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7726" y="1056069"/>
            <a:ext cx="89053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5983662"/>
            <a:ext cx="12192000" cy="874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-20674"/>
            <a:ext cx="12192000" cy="874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1" name="Picture 1" descr="C:\Users\Saidur Rohman\Pictures\Picture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854" y="2146441"/>
            <a:ext cx="10303097" cy="3146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1636399"/>
      </p:ext>
    </p:extLst>
  </p:cSld>
  <p:clrMapOvr>
    <a:masterClrMapping/>
  </p:clrMapOvr>
  <p:transition spd="med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652591" y="1267097"/>
            <a:ext cx="3683374" cy="3159129"/>
            <a:chOff x="6754691" y="1029127"/>
            <a:chExt cx="4286668" cy="44424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55611" y="1029127"/>
              <a:ext cx="4280066" cy="207398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57" t="2765" r="1055" b="4830"/>
            <a:stretch/>
          </p:blipFill>
          <p:spPr>
            <a:xfrm>
              <a:off x="6754691" y="3410810"/>
              <a:ext cx="4286668" cy="206077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476102" y="1201783"/>
            <a:ext cx="3572975" cy="3038913"/>
            <a:chOff x="952684" y="1029127"/>
            <a:chExt cx="4280060" cy="444061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4051" y="1029127"/>
              <a:ext cx="4266852" cy="206077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2684" y="3408968"/>
              <a:ext cx="4280060" cy="206077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313802" y="4878379"/>
            <a:ext cx="2901246" cy="1323439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 নোট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888401"/>
      </p:ext>
    </p:extLst>
  </p:cSld>
  <p:clrMapOvr>
    <a:masterClrMapping/>
  </p:clrMapOvr>
  <p:transition spd="med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37360" y="675861"/>
            <a:ext cx="3351475" cy="3233530"/>
            <a:chOff x="1009710" y="1118658"/>
            <a:chExt cx="4148664" cy="436029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86" t="5452" r="2794" b="5096"/>
            <a:stretch/>
          </p:blipFill>
          <p:spPr>
            <a:xfrm>
              <a:off x="1009710" y="1118658"/>
              <a:ext cx="4148664" cy="196321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16" t="6022" r="3619" b="8264"/>
            <a:stretch/>
          </p:blipFill>
          <p:spPr>
            <a:xfrm>
              <a:off x="1009710" y="3515741"/>
              <a:ext cx="4148664" cy="196321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679096" y="755374"/>
            <a:ext cx="3706473" cy="3273287"/>
            <a:chOff x="7094421" y="1095508"/>
            <a:chExt cx="4153296" cy="546957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94421" y="3752790"/>
              <a:ext cx="4153296" cy="281228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94423" y="1095508"/>
              <a:ext cx="4153294" cy="2502274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4345249" y="4742195"/>
            <a:ext cx="2901246" cy="1323439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 নোট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192550"/>
      </p:ext>
    </p:extLst>
  </p:cSld>
  <p:clrMapOvr>
    <a:masterClrMapping/>
  </p:clrMapOvr>
  <p:transition spd="med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891130" y="1205948"/>
            <a:ext cx="3709047" cy="2902225"/>
            <a:chOff x="6809647" y="767644"/>
            <a:chExt cx="4522051" cy="48746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81" t="50501" r="885" b="1206"/>
            <a:stretch/>
          </p:blipFill>
          <p:spPr>
            <a:xfrm>
              <a:off x="6809647" y="767644"/>
              <a:ext cx="4522051" cy="225901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11" t="272" r="1152" b="50861"/>
            <a:stretch/>
          </p:blipFill>
          <p:spPr>
            <a:xfrm>
              <a:off x="6809647" y="3504773"/>
              <a:ext cx="4522051" cy="2137472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332410" y="1192696"/>
            <a:ext cx="3345607" cy="3087755"/>
            <a:chOff x="718191" y="767644"/>
            <a:chExt cx="4508092" cy="48746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107"/>
            <a:stretch/>
          </p:blipFill>
          <p:spPr>
            <a:xfrm>
              <a:off x="718191" y="3504773"/>
              <a:ext cx="4474576" cy="213747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9774"/>
            <a:stretch/>
          </p:blipFill>
          <p:spPr>
            <a:xfrm>
              <a:off x="718191" y="767644"/>
              <a:ext cx="4508092" cy="225901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332186" y="4898949"/>
            <a:ext cx="2901246" cy="1323439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 নোট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217864"/>
      </p:ext>
    </p:extLst>
  </p:cSld>
  <p:clrMapOvr>
    <a:masterClrMapping/>
  </p:clrMapOvr>
  <p:transition spd="med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81809" y="666205"/>
            <a:ext cx="6124633" cy="1708331"/>
            <a:chOff x="939800" y="419100"/>
            <a:chExt cx="7327900" cy="2425700"/>
          </a:xfrm>
        </p:grpSpPr>
        <p:sp>
          <p:nvSpPr>
            <p:cNvPr id="3" name="Rectangle 2"/>
            <p:cNvSpPr/>
            <p:nvPr/>
          </p:nvSpPr>
          <p:spPr>
            <a:xfrm>
              <a:off x="939800" y="419100"/>
              <a:ext cx="7327900" cy="2425700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02417" y="762001"/>
              <a:ext cx="3030368" cy="174345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24434" y="762001"/>
              <a:ext cx="3030368" cy="174345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9810495" y="1029813"/>
            <a:ext cx="1789322" cy="1323439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bn-IN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টাকা </a:t>
            </a:r>
            <a:endParaRPr lang="en-US" sz="4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8235043" y="1306286"/>
            <a:ext cx="1193800" cy="391886"/>
          </a:xfrm>
          <a:prstGeom prst="rightArrow">
            <a:avLst/>
          </a:prstGeom>
          <a:noFill/>
          <a:ln w="28575"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849684" y="4211345"/>
            <a:ext cx="1600200" cy="1323439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৭ </a:t>
            </a:r>
            <a:r>
              <a:rPr lang="bn-IN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টাকা </a:t>
            </a:r>
            <a:endParaRPr lang="en-US" sz="4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8496300" y="4513943"/>
            <a:ext cx="1193800" cy="371566"/>
          </a:xfrm>
          <a:prstGeom prst="rightArrow">
            <a:avLst/>
          </a:prstGeom>
          <a:noFill/>
          <a:ln w="28575"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669774" y="3709852"/>
            <a:ext cx="6597925" cy="2042160"/>
            <a:chOff x="939800" y="3822700"/>
            <a:chExt cx="7327900" cy="2425700"/>
          </a:xfrm>
        </p:grpSpPr>
        <p:sp>
          <p:nvSpPr>
            <p:cNvPr id="8" name="Rectangle 7"/>
            <p:cNvSpPr/>
            <p:nvPr/>
          </p:nvSpPr>
          <p:spPr>
            <a:xfrm>
              <a:off x="939800" y="3822700"/>
              <a:ext cx="7327900" cy="2425700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55027" y="4172234"/>
              <a:ext cx="3077758" cy="172663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24434" y="4163821"/>
              <a:ext cx="3043068" cy="174345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xmlns="" val="3997656288"/>
      </p:ext>
    </p:extLst>
  </p:cSld>
  <p:clrMapOvr>
    <a:masterClrMapping/>
  </p:clrMapOvr>
  <p:transition spd="med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862747" y="859996"/>
            <a:ext cx="1600200" cy="1323439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১৫ </a:t>
            </a:r>
            <a:r>
              <a:rPr lang="bn-IN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টাকা </a:t>
            </a:r>
            <a:endParaRPr lang="en-US" sz="4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8483238" y="1188720"/>
            <a:ext cx="1193800" cy="404949"/>
          </a:xfrm>
          <a:prstGeom prst="rightArrow">
            <a:avLst/>
          </a:prstGeom>
          <a:noFill/>
          <a:ln w="28575"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862747" y="4080715"/>
            <a:ext cx="1600200" cy="1323439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৩০ </a:t>
            </a:r>
            <a:r>
              <a:rPr lang="bn-IN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টাকা </a:t>
            </a:r>
            <a:endParaRPr lang="en-US" sz="4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8444049" y="4396377"/>
            <a:ext cx="1193800" cy="371566"/>
          </a:xfrm>
          <a:prstGeom prst="rightArrow">
            <a:avLst/>
          </a:prstGeom>
          <a:noFill/>
          <a:ln w="28575"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02297" y="419100"/>
            <a:ext cx="6465404" cy="1919151"/>
            <a:chOff x="939800" y="419100"/>
            <a:chExt cx="7327900" cy="2425700"/>
          </a:xfrm>
        </p:grpSpPr>
        <p:sp>
          <p:nvSpPr>
            <p:cNvPr id="3" name="Rectangle 2"/>
            <p:cNvSpPr/>
            <p:nvPr/>
          </p:nvSpPr>
          <p:spPr>
            <a:xfrm>
              <a:off x="939800" y="419100"/>
              <a:ext cx="7327900" cy="2425700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96067" y="760222"/>
              <a:ext cx="3043068" cy="174345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24434" y="760222"/>
              <a:ext cx="3043068" cy="174345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1656522" y="3822700"/>
            <a:ext cx="6611177" cy="1676763"/>
            <a:chOff x="939800" y="3822700"/>
            <a:chExt cx="7327900" cy="2425700"/>
          </a:xfrm>
        </p:grpSpPr>
        <p:sp>
          <p:nvSpPr>
            <p:cNvPr id="8" name="Rectangle 7"/>
            <p:cNvSpPr/>
            <p:nvPr/>
          </p:nvSpPr>
          <p:spPr>
            <a:xfrm>
              <a:off x="939800" y="3822700"/>
              <a:ext cx="7327900" cy="2425700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86" t="5452" r="2794" b="5096"/>
            <a:stretch/>
          </p:blipFill>
          <p:spPr>
            <a:xfrm>
              <a:off x="1341850" y="4152058"/>
              <a:ext cx="3042980" cy="176698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75163" y="4163821"/>
              <a:ext cx="3043068" cy="174345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xmlns="" val="127410630"/>
      </p:ext>
    </p:extLst>
  </p:cSld>
  <p:clrMapOvr>
    <a:masterClrMapping/>
  </p:clrMapOvr>
  <p:transition spd="med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5248" y="699247"/>
            <a:ext cx="5499846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72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9570" y="4449312"/>
            <a:ext cx="8334294" cy="1323439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১-৫০ টাকার মধ্যে নোট 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bn-BD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bn-BD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2728" y="2900485"/>
            <a:ext cx="2977775" cy="990600"/>
            <a:chOff x="501560" y="1739899"/>
            <a:chExt cx="2404514" cy="825500"/>
          </a:xfrm>
          <a:effectLst>
            <a:glow rad="101600">
              <a:schemeClr val="accent1">
                <a:alpha val="60000"/>
              </a:schemeClr>
            </a:glow>
          </a:effectLst>
        </p:grpSpPr>
        <p:sp>
          <p:nvSpPr>
            <p:cNvPr id="4" name="Pentagon 3"/>
            <p:cNvSpPr/>
            <p:nvPr/>
          </p:nvSpPr>
          <p:spPr>
            <a:xfrm>
              <a:off x="501560" y="1739899"/>
              <a:ext cx="2404514" cy="825500"/>
            </a:xfrm>
            <a:prstGeom prst="homePlat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4136" y="1866564"/>
              <a:ext cx="2264456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b="1" dirty="0" smtClean="0">
                  <a:solidFill>
                    <a:srgbClr val="CC3399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দল: </a:t>
              </a:r>
              <a:r>
                <a:rPr lang="bn-BD" sz="3600" b="1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টাকা</a:t>
              </a:r>
              <a:endParaRPr lang="en-US" sz="36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42047" y="4373685"/>
            <a:ext cx="2856752" cy="990600"/>
            <a:chOff x="436411" y="1739900"/>
            <a:chExt cx="2306789" cy="825500"/>
          </a:xfrm>
          <a:effectLst>
            <a:glow rad="101600">
              <a:schemeClr val="accent1">
                <a:alpha val="60000"/>
              </a:schemeClr>
            </a:glow>
          </a:effectLst>
        </p:grpSpPr>
        <p:sp>
          <p:nvSpPr>
            <p:cNvPr id="8" name="Pentagon 7"/>
            <p:cNvSpPr/>
            <p:nvPr/>
          </p:nvSpPr>
          <p:spPr>
            <a:xfrm>
              <a:off x="436411" y="1739900"/>
              <a:ext cx="2306789" cy="825500"/>
            </a:xfrm>
            <a:prstGeom prst="homePlat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47269" y="1891040"/>
              <a:ext cx="2221023" cy="641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400" b="1" dirty="0" smtClean="0">
                  <a:solidFill>
                    <a:srgbClr val="CC3399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দল: </a:t>
              </a:r>
              <a:r>
                <a:rPr lang="bn-BD" sz="4400" b="1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মুদ্রা</a:t>
              </a:r>
              <a:endParaRPr lang="en-US" sz="4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423699" y="2801873"/>
            <a:ext cx="8463501" cy="1323439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ধরণের  টাকার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 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 কর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469055061"/>
      </p:ext>
    </p:extLst>
  </p:cSld>
  <p:clrMapOvr>
    <a:masterClrMapping/>
  </p:clrMapOvr>
  <p:transition spd="med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4716" y="2479323"/>
            <a:ext cx="8642352" cy="212365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৭৪ পৃ</a:t>
            </a:r>
            <a:r>
              <a:rPr lang="en-US" sz="6600" b="1" dirty="0" err="1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bn-BD" sz="6600" b="1" dirty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</a:t>
            </a:r>
            <a:endParaRPr lang="en-US" sz="6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08052"/>
      </p:ext>
    </p:extLst>
  </p:cSld>
  <p:clrMapOvr>
    <a:masterClrMapping/>
  </p:clrMapOvr>
  <p:transition spd="med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5267" y="1891588"/>
            <a:ext cx="11482251" cy="187743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হরিণের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আছে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টাকার নোটে?				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মিনারের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আছে কত টাকার নোটে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                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১টি ১০টাকা ও ৫টি ২ টাকার নোটে কত টাকা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১টি ২০টাকা,২টি১০ টাকাও ২টি ৫টাকার নোটে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কত টাকা?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</p:txBody>
      </p:sp>
      <p:sp>
        <p:nvSpPr>
          <p:cNvPr id="6" name="Up Ribbon 5"/>
          <p:cNvSpPr/>
          <p:nvPr/>
        </p:nvSpPr>
        <p:spPr>
          <a:xfrm>
            <a:off x="2054087" y="222069"/>
            <a:ext cx="6970643" cy="1502228"/>
          </a:xfrm>
          <a:prstGeom prst="ribbon2">
            <a:avLst>
              <a:gd name="adj1" fmla="val 26191"/>
              <a:gd name="adj2" fmla="val 63580"/>
            </a:avLst>
          </a:prstGeom>
          <a:solidFill>
            <a:schemeClr val="accent4">
              <a:lumMod val="75000"/>
            </a:schemeClr>
          </a:solidFill>
          <a:ln w="57150">
            <a:solidFill>
              <a:srgbClr val="CC3399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71393" y="1857273"/>
            <a:ext cx="1234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টাকার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65376" y="2227827"/>
            <a:ext cx="1255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BD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31637" y="2780320"/>
            <a:ext cx="1778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টাকা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98993" y="3147075"/>
            <a:ext cx="1800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BD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টাকা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965" y="4180344"/>
            <a:ext cx="10639902" cy="267765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উত্তরটিতে টিক চিহ্ন দাও: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টাকার নোটে কোন সংখ্যা লেখা থাকে?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ক) ১৫	খ) ১০		গ) ৫		ঘ) ২০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৫০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টাকার নোটে কোন সংখ্যা লেখা থাকে?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ক)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খ)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	গ)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	ঘ)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42094" y="5028375"/>
            <a:ext cx="7152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sym typeface="Wingdings 2" panose="05020102010507070707" pitchFamily="18" charset="2"/>
              </a:rPr>
              <a:t></a:t>
            </a:r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96185" y="5934670"/>
            <a:ext cx="7152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sym typeface="Wingdings 2" panose="05020102010507070707" pitchFamily="18" charset="2"/>
              </a:rPr>
              <a:t></a:t>
            </a:r>
            <a:endParaRPr lang="en-US" sz="5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461096"/>
      </p:ext>
    </p:extLst>
  </p:cSld>
  <p:clrMapOvr>
    <a:masterClrMapping/>
  </p:clrMapOvr>
  <p:transition spd="med">
    <p:fade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  <p:bldP spid="11" grpId="0"/>
      <p:bldP spid="12" grpId="0"/>
      <p:bldP spid="13" grpId="0"/>
      <p:bldP spid="16" grpId="0" animBg="1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4720" y="568741"/>
            <a:ext cx="4632879" cy="156966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19458" name="Picture 2" descr="C:\Users\Saidur Rohman\Pictures\Pictur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6980" y="2478513"/>
            <a:ext cx="8100811" cy="3321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92935245"/>
      </p:ext>
    </p:extLst>
  </p:cSld>
  <p:clrMapOvr>
    <a:masterClrMapping/>
  </p:clrMapOvr>
  <p:transition spd="med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0663" y="793982"/>
            <a:ext cx="5926184" cy="92333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8721" y="2987719"/>
            <a:ext cx="9104810" cy="230832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আমেনা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  </a:t>
            </a:r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</a:t>
            </a:r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endParaRPr lang="bn-BD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হতেয়া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কেরাণীপাড়া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সখীপুর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টাঙ্গাইল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9704" y="612033"/>
            <a:ext cx="6081486" cy="1320800"/>
          </a:xfrm>
          <a:prstGeom prst="rect">
            <a:avLst/>
          </a:prstGeom>
          <a:noFill/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7458077"/>
      </p:ext>
    </p:extLst>
  </p:cSld>
  <p:clrMapOvr>
    <a:masterClrMapping/>
  </p:clrMapOvr>
  <p:transition spd="med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2020" y="574766"/>
            <a:ext cx="5907579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92D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1093" y="2822545"/>
            <a:ext cx="5318994" cy="2554545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glow rad="101600">
              <a:srgbClr val="00B05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bn-BD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: 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গণিত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: </a:t>
            </a:r>
            <a:r>
              <a:rPr lang="bn-BD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নোট (১-৫০ টাকা)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: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927518"/>
      </p:ext>
    </p:extLst>
  </p:cSld>
  <p:clrMapOvr>
    <a:masterClrMapping/>
  </p:clrMapOvr>
  <p:transition spd="med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4806" y="3671430"/>
            <a:ext cx="7097000" cy="193899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১.২।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প্রকাশিত টাকা পয়সার পরিমান পড়ে বলতে পারবে।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7869" y="1765139"/>
            <a:ext cx="7070874" cy="193899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১.১।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 </a:t>
            </a:r>
            <a:r>
              <a:rPr lang="bn-BD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 সকল মুদ্রা ও নোট শনাক্ত করতে </a:t>
            </a:r>
            <a:r>
              <a:rPr lang="bn-IN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903114" y="876461"/>
            <a:ext cx="3793066" cy="4740568"/>
          </a:xfrm>
          <a:prstGeom prst="verticalScroll">
            <a:avLst>
              <a:gd name="adj" fmla="val 20312"/>
            </a:avLst>
          </a:prstGeom>
          <a:solidFill>
            <a:schemeClr val="accent1">
              <a:lumMod val="75000"/>
            </a:schemeClr>
          </a:solidFill>
          <a:ln w="57150"/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051224"/>
      </p:ext>
    </p:extLst>
  </p:cSld>
  <p:clrMapOvr>
    <a:masterClrMapping/>
  </p:clrMapOvr>
  <p:transition spd="med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nut 4"/>
          <p:cNvSpPr/>
          <p:nvPr/>
        </p:nvSpPr>
        <p:spPr>
          <a:xfrm>
            <a:off x="3944982" y="300446"/>
            <a:ext cx="4310743" cy="3266843"/>
          </a:xfrm>
          <a:prstGeom prst="donut">
            <a:avLst>
              <a:gd name="adj" fmla="val 4031"/>
            </a:avLst>
          </a:prstGeom>
          <a:solidFill>
            <a:schemeClr val="accent4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282565" y="4070487"/>
          <a:ext cx="895350" cy="438150"/>
        </p:xfrm>
        <a:graphic>
          <a:graphicData uri="http://schemas.openxmlformats.org/presentationml/2006/ole">
            <p:oleObj spid="_x0000_s1093" name="Packager Shell Object" showAsIcon="1" r:id="rId4" imgW="895680" imgH="43776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80486980"/>
      </p:ext>
    </p:extLst>
  </p:cSld>
  <p:clrMapOvr>
    <a:masterClrMapping/>
  </p:clrMapOvr>
  <p:transition spd="med">
    <p:fade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1377245" y="1018903"/>
            <a:ext cx="9437512" cy="3579223"/>
          </a:xfrm>
          <a:prstGeom prst="ribbon">
            <a:avLst>
              <a:gd name="adj1" fmla="val 33333"/>
              <a:gd name="adj2" fmla="val 64953"/>
            </a:avLst>
          </a:prstGeom>
          <a:solidFill>
            <a:schemeClr val="accent2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নোট</a:t>
            </a:r>
            <a:endParaRPr lang="en-US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654936"/>
      </p:ext>
    </p:extLst>
  </p:cSld>
  <p:clrMapOvr>
    <a:masterClrMapping/>
  </p:clrMapOvr>
  <p:transition spd="med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6625" y="3543053"/>
            <a:ext cx="8967166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 ভিন্ন কিছু টাকার নোট সরবরাহ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শিক্ষার্থীদের তা 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নাক্ত করতে বলব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6-Point Star 3"/>
          <p:cNvSpPr/>
          <p:nvPr/>
        </p:nvSpPr>
        <p:spPr>
          <a:xfrm>
            <a:off x="3892731" y="-1"/>
            <a:ext cx="4284617" cy="3291841"/>
          </a:xfrm>
          <a:prstGeom prst="star6">
            <a:avLst>
              <a:gd name="adj" fmla="val 31049"/>
              <a:gd name="hf" fmla="val 115470"/>
            </a:avLst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063103"/>
      </p:ext>
    </p:extLst>
  </p:cSld>
  <p:clrMapOvr>
    <a:masterClrMapping/>
  </p:clrMapOvr>
  <p:transition spd="med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7234" y="1228498"/>
            <a:ext cx="4023360" cy="175432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নোট</a:t>
            </a:r>
            <a:endParaRPr lang="en-US" sz="5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3178" y="4717661"/>
            <a:ext cx="2419798" cy="1323439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 নোট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23015" y="4906472"/>
            <a:ext cx="2328105" cy="1323439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 নোট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30087" y="313509"/>
            <a:ext cx="3303828" cy="3242066"/>
            <a:chOff x="547274" y="435922"/>
            <a:chExt cx="3923126" cy="473944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7274" y="435922"/>
              <a:ext cx="3923126" cy="2258858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35" t="2561" r="1824" b="2761"/>
            <a:stretch/>
          </p:blipFill>
          <p:spPr>
            <a:xfrm>
              <a:off x="627791" y="2980818"/>
              <a:ext cx="3710211" cy="219455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8370830" y="431264"/>
            <a:ext cx="3489865" cy="3319465"/>
            <a:chOff x="7446610" y="1190706"/>
            <a:chExt cx="3761846" cy="46211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16190" y="1190706"/>
              <a:ext cx="3419952" cy="20379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46610" y="3626909"/>
              <a:ext cx="3761846" cy="2184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432571635"/>
      </p:ext>
    </p:extLst>
  </p:cSld>
  <p:clrMapOvr>
    <a:masterClrMapping/>
  </p:clrMapOvr>
  <p:transition spd="med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32452" y="914401"/>
            <a:ext cx="3485321" cy="3540806"/>
            <a:chOff x="912439" y="968453"/>
            <a:chExt cx="4156271" cy="46232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666"/>
            <a:stretch/>
          </p:blipFill>
          <p:spPr>
            <a:xfrm>
              <a:off x="912439" y="968453"/>
              <a:ext cx="4156271" cy="2133488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9667"/>
            <a:stretch/>
          </p:blipFill>
          <p:spPr>
            <a:xfrm>
              <a:off x="912440" y="3458188"/>
              <a:ext cx="4156270" cy="2133488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6745357" y="874644"/>
            <a:ext cx="3922643" cy="3449936"/>
            <a:chOff x="878573" y="839557"/>
            <a:chExt cx="4650782" cy="51383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78573" y="3429938"/>
              <a:ext cx="4650782" cy="254795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13" r="2836"/>
            <a:stretch/>
          </p:blipFill>
          <p:spPr>
            <a:xfrm>
              <a:off x="878573" y="839557"/>
              <a:ext cx="4650781" cy="2440508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4702949" y="4804842"/>
            <a:ext cx="2419798" cy="1323439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 নোট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028664"/>
      </p:ext>
    </p:extLst>
  </p:cSld>
  <p:clrMapOvr>
    <a:masterClrMapping/>
  </p:clrMapOvr>
  <p:transition spd="med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491</TotalTime>
  <Words>194</Words>
  <Application>Microsoft Office PowerPoint</Application>
  <PresentationFormat>Custom</PresentationFormat>
  <Paragraphs>52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Acer1</dc:creator>
  <cp:lastModifiedBy>Saidur Rohman</cp:lastModifiedBy>
  <cp:revision>225</cp:revision>
  <dcterms:created xsi:type="dcterms:W3CDTF">2015-06-06T18:54:54Z</dcterms:created>
  <dcterms:modified xsi:type="dcterms:W3CDTF">2021-03-10T17:06:45Z</dcterms:modified>
</cp:coreProperties>
</file>