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411" r:id="rId3"/>
    <p:sldId id="299" r:id="rId4"/>
    <p:sldId id="258" r:id="rId5"/>
    <p:sldId id="260" r:id="rId6"/>
    <p:sldId id="262" r:id="rId7"/>
    <p:sldId id="349" r:id="rId8"/>
    <p:sldId id="351" r:id="rId9"/>
    <p:sldId id="352" r:id="rId10"/>
    <p:sldId id="382" r:id="rId11"/>
    <p:sldId id="435" r:id="rId12"/>
    <p:sldId id="429" r:id="rId13"/>
    <p:sldId id="447" r:id="rId14"/>
    <p:sldId id="449" r:id="rId15"/>
    <p:sldId id="450" r:id="rId16"/>
    <p:sldId id="448" r:id="rId17"/>
    <p:sldId id="403" r:id="rId18"/>
    <p:sldId id="451" r:id="rId19"/>
    <p:sldId id="452" r:id="rId20"/>
    <p:sldId id="453" r:id="rId21"/>
    <p:sldId id="454" r:id="rId22"/>
    <p:sldId id="456" r:id="rId23"/>
    <p:sldId id="423" r:id="rId24"/>
    <p:sldId id="457" r:id="rId25"/>
    <p:sldId id="422" r:id="rId26"/>
    <p:sldId id="282" r:id="rId27"/>
    <p:sldId id="283" r:id="rId28"/>
    <p:sldId id="284" r:id="rId29"/>
    <p:sldId id="280" r:id="rId30"/>
    <p:sldId id="308" r:id="rId31"/>
    <p:sldId id="309" r:id="rId32"/>
  </p:sldIdLst>
  <p:sldSz cx="12188825" cy="6858000"/>
  <p:notesSz cx="6858000" cy="91440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86" y="-8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A191BD-57E3-4C9A-BCF8-72134FD232C1}">
      <dgm:prSet phldrT="[Text]" custT="1"/>
      <dgm:spPr/>
      <dgm:t>
        <a:bodyPr/>
        <a:lstStyle/>
        <a:p>
          <a:r>
            <a:rPr lang="as-IN" sz="3200" b="1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নগদ</a:t>
          </a:r>
          <a:r>
            <a:rPr lang="en-US" sz="3200" b="1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 প্রদান জাবেদা</a:t>
          </a:r>
          <a:r>
            <a:rPr lang="as-IN" sz="3200" b="1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 বই প্রস্তুত করতে পারবে ।</a:t>
          </a:r>
          <a:endParaRPr lang="en-US" sz="3200" b="0" u="none" dirty="0">
            <a:solidFill>
              <a:srgbClr val="002060"/>
            </a:solidFill>
          </a:endParaRPr>
        </a:p>
      </dgm:t>
    </dgm:pt>
    <dgm:pt modelId="{E8BB6674-E317-4692-A018-8AB8056D2015}" type="parTrans" cxnId="{183D94D7-C7CB-4EF3-A506-6F552D54C30F}">
      <dgm:prSet/>
      <dgm:spPr/>
      <dgm:t>
        <a:bodyPr/>
        <a:lstStyle/>
        <a:p>
          <a:endParaRPr lang="en-US"/>
        </a:p>
      </dgm:t>
    </dgm:pt>
    <dgm:pt modelId="{75827863-C58A-469F-9BD7-2B386BAD5254}" type="sibTrans" cxnId="{183D94D7-C7CB-4EF3-A506-6F552D54C30F}">
      <dgm:prSet/>
      <dgm:spPr/>
      <dgm:t>
        <a:bodyPr/>
        <a:lstStyle/>
        <a:p>
          <a:endParaRPr lang="en-US"/>
        </a:p>
      </dgm:t>
    </dgm:pt>
    <dgm:pt modelId="{BAE3193A-F8CE-435F-8AA9-4E2D0AE4F65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s-IN" sz="2800" b="1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ব্যাংক সমন্বয় বিবরণী</a:t>
          </a:r>
          <a:r>
            <a:rPr lang="en-US" sz="2800" b="1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র</a:t>
          </a:r>
          <a:r>
            <a:rPr lang="as-IN" sz="2800" b="1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 বর্ণনা করতে পারবে।</a:t>
          </a:r>
          <a:endParaRPr lang="en-US" sz="2800" b="0" u="none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gm:t>
    </dgm:pt>
    <dgm:pt modelId="{C0BE03F5-EC66-4C89-B513-6212523C4BD2}" type="sibTrans" cxnId="{615596B6-DDB4-4F7A-B9EA-1A2BD4A0A2BE}">
      <dgm:prSet/>
      <dgm:spPr/>
      <dgm:t>
        <a:bodyPr/>
        <a:lstStyle/>
        <a:p>
          <a:endParaRPr lang="en-US"/>
        </a:p>
      </dgm:t>
    </dgm:pt>
    <dgm:pt modelId="{D61CE14E-030E-4C18-9B50-5921EA7E1EC7}" type="parTrans" cxnId="{615596B6-DDB4-4F7A-B9EA-1A2BD4A0A2BE}">
      <dgm:prSet/>
      <dgm:spPr/>
      <dgm:t>
        <a:bodyPr/>
        <a:lstStyle/>
        <a:p>
          <a:endParaRPr lang="en-US"/>
        </a:p>
      </dgm:t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36AFD2-11DE-45B9-AD6A-839FF51BB114}" type="pres">
      <dgm:prSet presAssocID="{91A191BD-57E3-4C9A-BCF8-72134FD232C1}" presName="node" presStyleLbl="node1" presStyleIdx="0" presStyleCnt="2" custLinFactNeighborX="-2906" custLinFactNeighborY="-1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3D6C1-505F-410F-A654-9896C7E505F7}" type="pres">
      <dgm:prSet presAssocID="{75827863-C58A-469F-9BD7-2B386BAD5254}" presName="sibTrans" presStyleCnt="0"/>
      <dgm:spPr/>
      <dgm:t>
        <a:bodyPr/>
        <a:lstStyle/>
        <a:p>
          <a:endParaRPr lang="en-US"/>
        </a:p>
      </dgm:t>
    </dgm:pt>
    <dgm:pt modelId="{A580BF31-B2A6-4DA2-A524-BB7CCE1817DC}" type="pres">
      <dgm:prSet presAssocID="{BAE3193A-F8CE-435F-8AA9-4E2D0AE4F65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3D94D7-C7CB-4EF3-A506-6F552D54C30F}" srcId="{3FA347D8-9D24-4944-B1C4-C10DA75F5509}" destId="{91A191BD-57E3-4C9A-BCF8-72134FD232C1}" srcOrd="0" destOrd="0" parTransId="{E8BB6674-E317-4692-A018-8AB8056D2015}" sibTransId="{75827863-C58A-469F-9BD7-2B386BAD5254}"/>
    <dgm:cxn modelId="{2084314C-EB4F-4CB9-AA66-275BDDA6DC0B}" type="presOf" srcId="{BAE3193A-F8CE-435F-8AA9-4E2D0AE4F659}" destId="{A580BF31-B2A6-4DA2-A524-BB7CCE1817DC}" srcOrd="0" destOrd="0" presId="urn:microsoft.com/office/officeart/2005/8/layout/hList6"/>
    <dgm:cxn modelId="{2353EA9B-298F-4301-BFD1-5BE3A9E85C9C}" type="presOf" srcId="{3FA347D8-9D24-4944-B1C4-C10DA75F5509}" destId="{3FA82910-EBD3-4BC0-A17D-97D7EA2EF24C}" srcOrd="0" destOrd="0" presId="urn:microsoft.com/office/officeart/2005/8/layout/hList6"/>
    <dgm:cxn modelId="{4C19F6E1-A195-4C36-B315-2837D131841A}" type="presOf" srcId="{91A191BD-57E3-4C9A-BCF8-72134FD232C1}" destId="{4936AFD2-11DE-45B9-AD6A-839FF51BB114}" srcOrd="0" destOrd="0" presId="urn:microsoft.com/office/officeart/2005/8/layout/hList6"/>
    <dgm:cxn modelId="{615596B6-DDB4-4F7A-B9EA-1A2BD4A0A2BE}" srcId="{3FA347D8-9D24-4944-B1C4-C10DA75F5509}" destId="{BAE3193A-F8CE-435F-8AA9-4E2D0AE4F659}" srcOrd="1" destOrd="0" parTransId="{D61CE14E-030E-4C18-9B50-5921EA7E1EC7}" sibTransId="{C0BE03F5-EC66-4C89-B513-6212523C4BD2}"/>
    <dgm:cxn modelId="{2F3703CA-D4B0-4537-A223-F80D834B3267}" type="presParOf" srcId="{3FA82910-EBD3-4BC0-A17D-97D7EA2EF24C}" destId="{4936AFD2-11DE-45B9-AD6A-839FF51BB114}" srcOrd="0" destOrd="0" presId="urn:microsoft.com/office/officeart/2005/8/layout/hList6"/>
    <dgm:cxn modelId="{66BFFDE2-1396-44CA-A54D-68D2E49BCE90}" type="presParOf" srcId="{3FA82910-EBD3-4BC0-A17D-97D7EA2EF24C}" destId="{B103D6C1-505F-410F-A654-9896C7E505F7}" srcOrd="1" destOrd="0" presId="urn:microsoft.com/office/officeart/2005/8/layout/hList6"/>
    <dgm:cxn modelId="{86A5E86D-54D9-4957-9711-98EC6CC72F6F}" type="presParOf" srcId="{3FA82910-EBD3-4BC0-A17D-97D7EA2EF24C}" destId="{A580BF31-B2A6-4DA2-A524-BB7CCE1817D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6AFD2-11DE-45B9-AD6A-839FF51BB114}">
      <dsp:nvSpPr>
        <dsp:cNvPr id="0" name=""/>
        <dsp:cNvSpPr/>
      </dsp:nvSpPr>
      <dsp:spPr>
        <a:xfrm rot="16200000">
          <a:off x="321731" y="-321731"/>
          <a:ext cx="4648200" cy="529166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b="1" kern="1200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নগদ</a:t>
          </a:r>
          <a:r>
            <a:rPr lang="en-US" sz="3200" b="1" kern="1200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 প্রদান জাবেদা</a:t>
          </a:r>
          <a:r>
            <a:rPr lang="as-IN" sz="3200" b="1" kern="1200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 বই প্রস্তুত করতে পারবে ।</a:t>
          </a:r>
          <a:endParaRPr lang="en-US" sz="3200" b="0" u="none" kern="1200" dirty="0">
            <a:solidFill>
              <a:srgbClr val="002060"/>
            </a:solidFill>
          </a:endParaRPr>
        </a:p>
      </dsp:txBody>
      <dsp:txXfrm rot="16200000">
        <a:off x="321731" y="-321731"/>
        <a:ext cx="4648200" cy="5291662"/>
      </dsp:txXfrm>
    </dsp:sp>
    <dsp:sp modelId="{A580BF31-B2A6-4DA2-A524-BB7CCE1817DC}">
      <dsp:nvSpPr>
        <dsp:cNvPr id="0" name=""/>
        <dsp:cNvSpPr/>
      </dsp:nvSpPr>
      <dsp:spPr>
        <a:xfrm rot="16200000">
          <a:off x="6015769" y="-321731"/>
          <a:ext cx="4648200" cy="5291662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b="1" kern="1200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ব্যাংক সমন্বয় বিবরণী</a:t>
          </a:r>
          <a:r>
            <a:rPr lang="en-US" sz="2800" b="1" kern="1200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র</a:t>
          </a:r>
          <a:r>
            <a:rPr lang="as-IN" sz="2800" b="1" kern="1200" dirty="0" smtClean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 বর্ণনা করতে পারবে।</a:t>
          </a:r>
          <a:endParaRPr lang="en-US" sz="2800" b="0" u="none" kern="1200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sp:txBody>
      <dsp:txXfrm rot="16200000">
        <a:off x="6015769" y="-321731"/>
        <a:ext cx="4648200" cy="5291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1" y="381000"/>
            <a:ext cx="11582401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57225"/>
            <a:ext cx="10972799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" y="685800"/>
            <a:ext cx="11001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" y="3657600"/>
            <a:ext cx="1097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2" y="533400"/>
            <a:ext cx="11163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" y="3400425"/>
            <a:ext cx="11049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6" y="3581400"/>
            <a:ext cx="11134726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" y="4886325"/>
            <a:ext cx="11125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012" y="457200"/>
            <a:ext cx="11125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>
            <a:off x="2665412" y="5867400"/>
            <a:ext cx="8991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>
            <a:off x="608012" y="6248400"/>
            <a:ext cx="3124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381000"/>
            <a:ext cx="1112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" y="2524125"/>
            <a:ext cx="111252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0262" y="5996650"/>
            <a:ext cx="6019800" cy="55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085012" y="5943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১৫,৫০০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7171871" y="6324600"/>
            <a:ext cx="1437145" cy="76200"/>
            <a:chOff x="8979387" y="5255664"/>
            <a:chExt cx="1033671" cy="33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9387" y="525599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9675812" y="5943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১৫,৫০০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9762671" y="6324600"/>
            <a:ext cx="1437145" cy="76200"/>
            <a:chOff x="8979387" y="5255664"/>
            <a:chExt cx="1033671" cy="33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9387" y="525599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flipV="1">
            <a:off x="379412" y="2438398"/>
            <a:ext cx="11582400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457200"/>
            <a:ext cx="11125199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" y="2667000"/>
            <a:ext cx="111252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381000"/>
            <a:ext cx="112013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" y="3619500"/>
            <a:ext cx="11125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4172" y="381000"/>
            <a:ext cx="115824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08013" y="2518849"/>
            <a:ext cx="11048999" cy="113875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</a:rPr>
              <a:t>বিসমিল্লাহির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রাহমানির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রাহিম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9560950" y="4848770"/>
            <a:ext cx="2059983" cy="1384308"/>
          </a:xfrm>
          <a:prstGeom prst="rect">
            <a:avLst/>
          </a:prstGeom>
        </p:spPr>
      </p:pic>
      <p:pic>
        <p:nvPicPr>
          <p:cNvPr id="6" name="Picture 5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8568891" y="4815922"/>
            <a:ext cx="2059983" cy="1384308"/>
          </a:xfrm>
          <a:prstGeom prst="rect">
            <a:avLst/>
          </a:prstGeom>
        </p:spPr>
      </p:pic>
      <p:pic>
        <p:nvPicPr>
          <p:cNvPr id="7" name="Picture 6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7425891" y="4815922"/>
            <a:ext cx="2059983" cy="1384308"/>
          </a:xfrm>
          <a:prstGeom prst="rect">
            <a:avLst/>
          </a:prstGeom>
        </p:spPr>
      </p:pic>
      <p:pic>
        <p:nvPicPr>
          <p:cNvPr id="8" name="Picture 7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6438209" y="4848770"/>
            <a:ext cx="2059983" cy="1384308"/>
          </a:xfrm>
          <a:prstGeom prst="rect">
            <a:avLst/>
          </a:prstGeom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5217550" y="4815922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4074550" y="4815922"/>
            <a:ext cx="2059983" cy="1384308"/>
          </a:xfrm>
          <a:prstGeom prst="rect">
            <a:avLst/>
          </a:prstGeom>
        </p:spPr>
      </p:pic>
      <p:pic>
        <p:nvPicPr>
          <p:cNvPr id="11" name="Picture 10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3006291" y="4848770"/>
            <a:ext cx="2059983" cy="1384308"/>
          </a:xfrm>
          <a:prstGeom prst="rect">
            <a:avLst/>
          </a:prstGeom>
        </p:spPr>
      </p:pic>
      <p:pic>
        <p:nvPicPr>
          <p:cNvPr id="12" name="Picture 11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1785632" y="4815922"/>
            <a:ext cx="2059983" cy="1384308"/>
          </a:xfrm>
          <a:prstGeom prst="rect">
            <a:avLst/>
          </a:prstGeom>
        </p:spPr>
      </p:pic>
      <p:pic>
        <p:nvPicPr>
          <p:cNvPr id="14" name="Picture 13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642632" y="4815922"/>
            <a:ext cx="2059983" cy="1384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438875"/>
            <a:ext cx="112775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457200"/>
            <a:ext cx="11277599" cy="59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>
            <a:off x="1903412" y="1600200"/>
            <a:ext cx="746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>
            <a:off x="684212" y="2221375"/>
            <a:ext cx="10972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3047206" y="228600"/>
            <a:ext cx="5789692" cy="17526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2862" y="38100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" y="2014539"/>
            <a:ext cx="111252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012" y="4648200"/>
            <a:ext cx="1112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438150"/>
            <a:ext cx="11201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" y="4505325"/>
            <a:ext cx="11201399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65212" y="381000"/>
            <a:ext cx="1043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1220390" y="457200"/>
            <a:ext cx="10146774" cy="106680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00B050">
              <a:alpha val="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1828800"/>
            <a:ext cx="1112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828212" y="914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০৯/০৩/২০২১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9012" y="1447800"/>
            <a:ext cx="7696200" cy="24468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5300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300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Lesson:- </a:t>
            </a:r>
            <a:r>
              <a:rPr lang="en-US" sz="4400" dirty="0" smtClean="0">
                <a:solidFill>
                  <a:srgbClr val="FFFF00"/>
                </a:solidFill>
              </a:rPr>
              <a:t>8</a:t>
            </a:r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33435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 smtClean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</a:t>
            </a:r>
            <a:r>
              <a:rPr lang="en-US" sz="4400" dirty="0">
                <a:solidFill>
                  <a:srgbClr val="FFFF00"/>
                </a:solidFill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 smtClean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9412" y="4572000"/>
            <a:ext cx="6248400" cy="1783181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মনোয়ার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হোসেন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চৌধূরী</a:t>
            </a:r>
            <a:r>
              <a:rPr lang="en-US" sz="2800" b="1" dirty="0">
                <a:solidFill>
                  <a:srgbClr val="002060"/>
                </a:solidFill>
              </a:rPr>
              <a:t>।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000" b="1" dirty="0">
                <a:solidFill>
                  <a:srgbClr val="002060"/>
                </a:solidFill>
              </a:rPr>
              <a:t>B.Ed (NAEM), M.B.S (Accounting), B.B.S (</a:t>
            </a:r>
            <a:r>
              <a:rPr lang="en-US" sz="2000" b="1" dirty="0" smtClean="0">
                <a:solidFill>
                  <a:srgbClr val="002060"/>
                </a:solidFill>
              </a:rPr>
              <a:t>Honors)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bn-BD" sz="2000" b="1" dirty="0">
                <a:solidFill>
                  <a:srgbClr val="002060"/>
                </a:solidFill>
              </a:rPr>
              <a:t>পদবীঃ সহকারি শিক্ষক (</a:t>
            </a:r>
            <a:r>
              <a:rPr lang="en-US" sz="2000" b="1" dirty="0" err="1">
                <a:solidFill>
                  <a:srgbClr val="002060"/>
                </a:solidFill>
              </a:rPr>
              <a:t>হিসাববিজ্ঞান</a:t>
            </a:r>
            <a:r>
              <a:rPr lang="bn-BD" sz="2000" b="1" dirty="0">
                <a:solidFill>
                  <a:srgbClr val="002060"/>
                </a:solidFill>
              </a:rPr>
              <a:t>)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err="1">
                <a:solidFill>
                  <a:srgbClr val="002060"/>
                </a:solidFill>
              </a:rPr>
              <a:t>মহানগর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আইড়িয়াল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bn-BD" sz="2000" b="1" dirty="0">
                <a:solidFill>
                  <a:srgbClr val="002060"/>
                </a:solidFill>
              </a:rPr>
              <a:t>স্কুল অ্যান্ড কলেজ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মুগদা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ঢাকা</a:t>
            </a:r>
            <a:r>
              <a:rPr lang="en-US" sz="2000" b="1" dirty="0">
                <a:solidFill>
                  <a:srgbClr val="002060"/>
                </a:solidFill>
              </a:rPr>
              <a:t>।</a:t>
            </a:r>
            <a:r>
              <a:rPr lang="bn-BD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bn-BD" sz="2000" b="1" dirty="0">
                <a:solidFill>
                  <a:srgbClr val="002060"/>
                </a:solidFill>
              </a:rPr>
              <a:t>মোবাইল নং</a:t>
            </a:r>
            <a:r>
              <a:rPr lang="en-US" sz="2000" b="1" dirty="0">
                <a:solidFill>
                  <a:srgbClr val="002060"/>
                </a:solidFill>
              </a:rPr>
              <a:t>-</a:t>
            </a:r>
            <a:r>
              <a:rPr lang="bn-BD" sz="2000" b="1" dirty="0">
                <a:solidFill>
                  <a:srgbClr val="002060"/>
                </a:solidFill>
              </a:rPr>
              <a:t>০১৯</a:t>
            </a:r>
            <a:r>
              <a:rPr lang="en-US" sz="2000" b="1" dirty="0">
                <a:solidFill>
                  <a:srgbClr val="002060"/>
                </a:solidFill>
              </a:rPr>
              <a:t>২০০০৩৬৯১ 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872345" y="2125867"/>
            <a:ext cx="324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শিক্ষক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পরিচিতি</a:t>
            </a:r>
            <a:endParaRPr lang="en-US" sz="3200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9623659" y="1968515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/>
              <a:t>পাঠ</a:t>
            </a:r>
            <a:r>
              <a:rPr lang="en-US" sz="3600" b="1" dirty="0"/>
              <a:t> </a:t>
            </a:r>
            <a:r>
              <a:rPr lang="bn-IN" sz="3600" b="1" dirty="0"/>
              <a:t>পরিচিতি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4B548E-0ED9-4AF0-83BA-8B6B8782D568}"/>
              </a:ext>
            </a:extLst>
          </p:cNvPr>
          <p:cNvSpPr/>
          <p:nvPr/>
        </p:nvSpPr>
        <p:spPr>
          <a:xfrm>
            <a:off x="7237412" y="4743706"/>
            <a:ext cx="4419600" cy="1660071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000" b="1" dirty="0">
                <a:latin typeface="Vrinda"/>
                <a:cs typeface="NikoshBAN" pitchFamily="2" charset="0"/>
              </a:rPr>
              <a:t>বিষয়ঃ হিসাববিজ্ঞান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sz="2000" b="1" dirty="0" err="1">
                <a:latin typeface="Vrinda"/>
                <a:cs typeface="NikoshBAN" pitchFamily="2" charset="0"/>
              </a:rPr>
              <a:t>শ্রেণি</a:t>
            </a:r>
            <a:r>
              <a:rPr lang="en-US" sz="2000" b="1" dirty="0">
                <a:latin typeface="Vrinda"/>
                <a:cs typeface="NikoshBAN" pitchFamily="2" charset="0"/>
              </a:rPr>
              <a:t>: ৯ম - ১০ম </a:t>
            </a:r>
            <a:r>
              <a:rPr lang="en-US" sz="2000" b="1" dirty="0" err="1">
                <a:latin typeface="Vrinda"/>
                <a:cs typeface="NikoshBAN" pitchFamily="2" charset="0"/>
              </a:rPr>
              <a:t>শ্রেণি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sz="2000" b="1" dirty="0">
                <a:latin typeface="Vrinda"/>
                <a:cs typeface="NikoshBAN" pitchFamily="2" charset="0"/>
              </a:rPr>
              <a:t>অধ্যায়: </a:t>
            </a:r>
            <a:r>
              <a:rPr lang="en-US" sz="2000" b="1" dirty="0" smtClean="0">
                <a:latin typeface="Vrinda"/>
                <a:cs typeface="NikoshBAN" pitchFamily="2" charset="0"/>
              </a:rPr>
              <a:t>০৮ম </a:t>
            </a:r>
            <a:r>
              <a:rPr lang="en-US" sz="2000" b="1" dirty="0">
                <a:latin typeface="Vrinda"/>
                <a:cs typeface="NikoshBAN" pitchFamily="2" charset="0"/>
              </a:rPr>
              <a:t>–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নগদান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তারিখঃ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০৯-০৩-২০২১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সময়ঃ সকাল ১১.৫০ থেকে দুপুর ১২.৩০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612" y="685800"/>
            <a:ext cx="3048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11" name="Picture 10" descr="my picture 13K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212" y="685800"/>
            <a:ext cx="3048000" cy="383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62" y="188688"/>
            <a:ext cx="11825737" cy="6487884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67390"/>
            <a:ext cx="11508641" cy="614952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837982" y="352426"/>
            <a:ext cx="10512862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গুলো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9" name="Picture 10" descr="E:\ACCOUNTING IMAGE\images4_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981200"/>
            <a:ext cx="3581401" cy="2437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341812" y="4648200"/>
            <a:ext cx="37338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নগদান </a:t>
            </a:r>
            <a:r>
              <a:rPr lang="en-US" sz="3200" b="1" dirty="0" smtClean="0">
                <a:solidFill>
                  <a:schemeClr val="tx1"/>
                </a:solidFill>
              </a:rPr>
              <a:t>টাকা</a:t>
            </a:r>
            <a:r>
              <a:rPr lang="bn-IN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981200"/>
            <a:ext cx="3582988" cy="25042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1981200"/>
            <a:ext cx="3505200" cy="2438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2208212" y="5867400"/>
            <a:ext cx="2286000" cy="381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শ্রমিকের মজুরি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812" y="5867399"/>
            <a:ext cx="15240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মালক্রয়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18612" y="5867399"/>
            <a:ext cx="24384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 বিক্রয়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0412" y="5867399"/>
            <a:ext cx="2514600" cy="381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 রপ্তাণি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3612" y="5867399"/>
            <a:ext cx="18288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 প্রাপ্তি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30" y="159206"/>
            <a:ext cx="11904638" cy="654639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8255" y="323849"/>
            <a:ext cx="11497759" cy="62420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67963" y="350150"/>
            <a:ext cx="11274663" cy="1238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আজকের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শিরোনামঃ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rinda" pitchFamily="34" charset="0"/>
              <a:ea typeface="+mn-ea"/>
              <a:cs typeface="Vrinda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11486" y="1647386"/>
            <a:ext cx="11216630" cy="48477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 smtClean="0">
                <a:latin typeface="NikoshBAN" pitchFamily="2" charset="0"/>
                <a:cs typeface="Vrinda" pitchFamily="34" charset="0"/>
              </a:rPr>
              <a:t>নগদান বই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rinda" pitchFamily="34" charset="0"/>
              <a:ea typeface="+mn-ea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2" y="179162"/>
            <a:ext cx="11904638" cy="65137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3649" y="323850"/>
            <a:ext cx="11485062" cy="61531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992154" y="362859"/>
            <a:ext cx="7176696" cy="99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18105" y="489964"/>
            <a:ext cx="4177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/>
              <a:t>এই পাঠ শেষে শিক্ষার্থীরা </a:t>
            </a:r>
            <a:r>
              <a:rPr lang="bn-BD" sz="4000" dirty="0" smtClean="0"/>
              <a:t>-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94973" y="1746700"/>
          <a:ext cx="1099120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62257" y="479868"/>
            <a:ext cx="3096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36AFD2-11DE-45B9-AD6A-839FF51BB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4936AFD2-11DE-45B9-AD6A-839FF51BB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180</Words>
  <Application>Microsoft Office PowerPoint</Application>
  <PresentationFormat>Custom</PresentationFormat>
  <Paragraphs>67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Mahveen</cp:lastModifiedBy>
  <cp:revision>865</cp:revision>
  <dcterms:created xsi:type="dcterms:W3CDTF">2020-06-23T07:13:48Z</dcterms:created>
  <dcterms:modified xsi:type="dcterms:W3CDTF">2021-03-08T19:17:34Z</dcterms:modified>
</cp:coreProperties>
</file>