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1" r:id="rId12"/>
    <p:sldId id="272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ertha Sarker" initials="TS" lastIdx="1" clrIdx="0">
    <p:extLst>
      <p:ext uri="{19B8F6BF-5375-455C-9EA6-DF929625EA0E}">
        <p15:presenceInfo xmlns:p15="http://schemas.microsoft.com/office/powerpoint/2012/main" xmlns="" userId="ade3264d2ee30e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87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C97F9-3FDB-4F5D-BBBB-EE0ADF9B44AB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66B254-C275-4D9C-9A1D-DEE01EF25A21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err="1">
              <a:solidFill>
                <a:schemeClr val="accent4">
                  <a:lumMod val="40000"/>
                  <a:lumOff val="60000"/>
                </a:schemeClr>
              </a:solidFill>
            </a:rPr>
            <a:t>খাদ্য</a:t>
          </a:r>
          <a:r>
            <a:rPr lang="en-US" dirty="0">
              <a:solidFill>
                <a:schemeClr val="accent4">
                  <a:lumMod val="40000"/>
                  <a:lumOff val="60000"/>
                </a:schemeClr>
              </a:solidFill>
            </a:rPr>
            <a:t> </a:t>
          </a:r>
          <a:r>
            <a:rPr lang="en-US" dirty="0" err="1">
              <a:solidFill>
                <a:schemeClr val="accent4">
                  <a:lumMod val="40000"/>
                  <a:lumOff val="60000"/>
                </a:schemeClr>
              </a:solidFill>
            </a:rPr>
            <a:t>উপাদান</a:t>
          </a:r>
          <a:r>
            <a:rPr lang="en-US" dirty="0">
              <a:solidFill>
                <a:schemeClr val="accent4">
                  <a:lumMod val="40000"/>
                  <a:lumOff val="60000"/>
                </a:schemeClr>
              </a:solidFill>
            </a:rPr>
            <a:t> ৬টি</a:t>
          </a:r>
        </a:p>
      </dgm:t>
    </dgm:pt>
    <dgm:pt modelId="{58F5BC73-7428-41F2-A8C0-9334CB83227B}" type="parTrans" cxnId="{79051511-333C-4698-923C-743B3D74E404}">
      <dgm:prSet/>
      <dgm:spPr/>
      <dgm:t>
        <a:bodyPr/>
        <a:lstStyle/>
        <a:p>
          <a:endParaRPr lang="en-US"/>
        </a:p>
      </dgm:t>
    </dgm:pt>
    <dgm:pt modelId="{58BEBE32-EE72-4C91-ADB0-154A5B71DC89}" type="sibTrans" cxnId="{79051511-333C-4698-923C-743B3D74E404}">
      <dgm:prSet/>
      <dgm:spPr/>
      <dgm:t>
        <a:bodyPr/>
        <a:lstStyle/>
        <a:p>
          <a:endParaRPr lang="en-US"/>
        </a:p>
      </dgm:t>
    </dgm:pt>
    <dgm:pt modelId="{DAD8C6D3-86DF-454F-89E0-21A7B0B53717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/>
            <a:t>শর্করা</a:t>
          </a:r>
          <a:endParaRPr lang="en-US" dirty="0"/>
        </a:p>
      </dgm:t>
    </dgm:pt>
    <dgm:pt modelId="{1A0F5307-41FD-4BE5-9572-76AE5A878806}" type="parTrans" cxnId="{AC244B20-23BF-47E6-B5D1-C19D4A70C335}">
      <dgm:prSet/>
      <dgm:spPr/>
      <dgm:t>
        <a:bodyPr/>
        <a:lstStyle/>
        <a:p>
          <a:endParaRPr lang="en-US"/>
        </a:p>
      </dgm:t>
    </dgm:pt>
    <dgm:pt modelId="{AE761C35-3038-4FF5-869C-0B0C88249EFC}" type="sibTrans" cxnId="{AC244B20-23BF-47E6-B5D1-C19D4A70C335}">
      <dgm:prSet/>
      <dgm:spPr/>
      <dgm:t>
        <a:bodyPr/>
        <a:lstStyle/>
        <a:p>
          <a:endParaRPr lang="en-US"/>
        </a:p>
      </dgm:t>
    </dgm:pt>
    <dgm:pt modelId="{FF3C2D1A-5EA1-451F-841F-CBF3B7918A96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err="1"/>
            <a:t>আমিষ</a:t>
          </a:r>
          <a:endParaRPr lang="en-US" dirty="0"/>
        </a:p>
      </dgm:t>
    </dgm:pt>
    <dgm:pt modelId="{242208E7-8A01-443B-9DA6-1E6B54827428}" type="parTrans" cxnId="{A6EBF42A-54E0-4EE6-9357-FB9085AD0C3D}">
      <dgm:prSet/>
      <dgm:spPr/>
      <dgm:t>
        <a:bodyPr/>
        <a:lstStyle/>
        <a:p>
          <a:endParaRPr lang="en-US"/>
        </a:p>
      </dgm:t>
    </dgm:pt>
    <dgm:pt modelId="{48EF9EF9-F440-4DF5-9863-EE894310BDA5}" type="sibTrans" cxnId="{A6EBF42A-54E0-4EE6-9357-FB9085AD0C3D}">
      <dgm:prSet/>
      <dgm:spPr/>
      <dgm:t>
        <a:bodyPr/>
        <a:lstStyle/>
        <a:p>
          <a:endParaRPr lang="en-US"/>
        </a:p>
      </dgm:t>
    </dgm:pt>
    <dgm:pt modelId="{BEE175D4-32B9-4386-83B6-A6C5B271BF8F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err="1"/>
            <a:t>স্নেহ</a:t>
          </a:r>
          <a:endParaRPr lang="en-US" dirty="0"/>
        </a:p>
      </dgm:t>
    </dgm:pt>
    <dgm:pt modelId="{838F9B57-8ACA-4621-BCD6-5CE74EAE24F3}" type="parTrans" cxnId="{0F70F6E2-6193-41A3-ADF5-5099723C9E4A}">
      <dgm:prSet/>
      <dgm:spPr/>
      <dgm:t>
        <a:bodyPr/>
        <a:lstStyle/>
        <a:p>
          <a:endParaRPr lang="en-US"/>
        </a:p>
      </dgm:t>
    </dgm:pt>
    <dgm:pt modelId="{DE1D7FB5-D02A-410B-AB2F-741040B65165}" type="sibTrans" cxnId="{0F70F6E2-6193-41A3-ADF5-5099723C9E4A}">
      <dgm:prSet/>
      <dgm:spPr/>
      <dgm:t>
        <a:bodyPr/>
        <a:lstStyle/>
        <a:p>
          <a:endParaRPr lang="en-US"/>
        </a:p>
      </dgm:t>
    </dgm:pt>
    <dgm:pt modelId="{681429A7-FB7D-443B-B7CA-508428485D5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/>
            <a:t>ভিটামিন</a:t>
          </a:r>
          <a:endParaRPr lang="en-US" dirty="0"/>
        </a:p>
      </dgm:t>
    </dgm:pt>
    <dgm:pt modelId="{08A30DEC-C26F-4727-B3F3-9E2B6583C557}" type="parTrans" cxnId="{7DCBB951-8CD6-4FD1-B2B0-AEBDF4E6893B}">
      <dgm:prSet/>
      <dgm:spPr/>
      <dgm:t>
        <a:bodyPr/>
        <a:lstStyle/>
        <a:p>
          <a:endParaRPr lang="en-US"/>
        </a:p>
      </dgm:t>
    </dgm:pt>
    <dgm:pt modelId="{494C091A-E17E-46E5-AF02-ED72652B4E9D}" type="sibTrans" cxnId="{7DCBB951-8CD6-4FD1-B2B0-AEBDF4E6893B}">
      <dgm:prSet/>
      <dgm:spPr/>
      <dgm:t>
        <a:bodyPr/>
        <a:lstStyle/>
        <a:p>
          <a:endParaRPr lang="en-US"/>
        </a:p>
      </dgm:t>
    </dgm:pt>
    <dgm:pt modelId="{C5BFF1B0-6AA8-49D5-81A1-096DAF516DC6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err="1"/>
            <a:t>খনিজ</a:t>
          </a:r>
          <a:r>
            <a:rPr lang="en-US" dirty="0"/>
            <a:t> </a:t>
          </a:r>
          <a:r>
            <a:rPr lang="en-US" dirty="0" err="1"/>
            <a:t>লবন</a:t>
          </a:r>
          <a:endParaRPr lang="en-US" dirty="0"/>
        </a:p>
      </dgm:t>
    </dgm:pt>
    <dgm:pt modelId="{927FE5C1-1B33-40AB-B0E3-1D29407B799E}" type="parTrans" cxnId="{67731C2C-3F5C-473B-A9F5-B9D3C66F0824}">
      <dgm:prSet/>
      <dgm:spPr/>
      <dgm:t>
        <a:bodyPr/>
        <a:lstStyle/>
        <a:p>
          <a:endParaRPr lang="en-US"/>
        </a:p>
      </dgm:t>
    </dgm:pt>
    <dgm:pt modelId="{C54E1DE8-AD38-448B-BE72-51703C8431D0}" type="sibTrans" cxnId="{67731C2C-3F5C-473B-A9F5-B9D3C66F0824}">
      <dgm:prSet/>
      <dgm:spPr/>
      <dgm:t>
        <a:bodyPr/>
        <a:lstStyle/>
        <a:p>
          <a:endParaRPr lang="en-US"/>
        </a:p>
      </dgm:t>
    </dgm:pt>
    <dgm:pt modelId="{32A47318-C1F6-447A-8593-0444B413186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err="1"/>
            <a:t>পানি</a:t>
          </a:r>
          <a:endParaRPr lang="en-US" dirty="0"/>
        </a:p>
      </dgm:t>
    </dgm:pt>
    <dgm:pt modelId="{C205A287-7F1C-4E8C-BBFB-FA238BC22D43}" type="parTrans" cxnId="{024B5795-2EE2-4A86-B4C8-DE63465F5F6A}">
      <dgm:prSet/>
      <dgm:spPr/>
      <dgm:t>
        <a:bodyPr/>
        <a:lstStyle/>
        <a:p>
          <a:endParaRPr lang="en-US"/>
        </a:p>
      </dgm:t>
    </dgm:pt>
    <dgm:pt modelId="{9EFE59FA-65AF-42D3-A011-1859877291E4}" type="sibTrans" cxnId="{024B5795-2EE2-4A86-B4C8-DE63465F5F6A}">
      <dgm:prSet/>
      <dgm:spPr/>
      <dgm:t>
        <a:bodyPr/>
        <a:lstStyle/>
        <a:p>
          <a:endParaRPr lang="en-US"/>
        </a:p>
      </dgm:t>
    </dgm:pt>
    <dgm:pt modelId="{EBF55EF1-D121-4214-B013-64709C0FE124}" type="pres">
      <dgm:prSet presAssocID="{A71C97F9-3FDB-4F5D-BBBB-EE0ADF9B44A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696911B-F0E8-4DFF-8AE9-1DC35337096A}" type="pres">
      <dgm:prSet presAssocID="{0C66B254-C275-4D9C-9A1D-DEE01EF25A21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5F072B84-0C42-443E-A31E-F1B68B9FD82F}" type="pres">
      <dgm:prSet presAssocID="{DAD8C6D3-86DF-454F-89E0-21A7B0B53717}" presName="Accent1" presStyleCnt="0"/>
      <dgm:spPr/>
    </dgm:pt>
    <dgm:pt modelId="{311AA210-B96E-45E3-9EEE-C477F41DCF03}" type="pres">
      <dgm:prSet presAssocID="{DAD8C6D3-86DF-454F-89E0-21A7B0B53717}" presName="Accent" presStyleLbl="bgShp" presStyleIdx="0" presStyleCnt="6"/>
      <dgm:spPr/>
    </dgm:pt>
    <dgm:pt modelId="{E96FFE8F-B4F5-45F6-A577-9E815AE740E0}" type="pres">
      <dgm:prSet presAssocID="{DAD8C6D3-86DF-454F-89E0-21A7B0B5371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59121-9456-4BFD-9DC2-8E856D5AC42F}" type="pres">
      <dgm:prSet presAssocID="{FF3C2D1A-5EA1-451F-841F-CBF3B7918A96}" presName="Accent2" presStyleCnt="0"/>
      <dgm:spPr/>
    </dgm:pt>
    <dgm:pt modelId="{CB8ED776-D3E3-4BF7-90AB-570BC28B628B}" type="pres">
      <dgm:prSet presAssocID="{FF3C2D1A-5EA1-451F-841F-CBF3B7918A96}" presName="Accent" presStyleLbl="bgShp" presStyleIdx="1" presStyleCnt="6"/>
      <dgm:spPr/>
    </dgm:pt>
    <dgm:pt modelId="{6A5F1EDE-1B1F-4977-8D2A-A4B45662A982}" type="pres">
      <dgm:prSet presAssocID="{FF3C2D1A-5EA1-451F-841F-CBF3B7918A96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AEA4A-F1C0-41A0-B8AF-186520817D0F}" type="pres">
      <dgm:prSet presAssocID="{BEE175D4-32B9-4386-83B6-A6C5B271BF8F}" presName="Accent3" presStyleCnt="0"/>
      <dgm:spPr/>
    </dgm:pt>
    <dgm:pt modelId="{B7DEA8CC-7B46-48A0-90CD-4AE3514129E3}" type="pres">
      <dgm:prSet presAssocID="{BEE175D4-32B9-4386-83B6-A6C5B271BF8F}" presName="Accent" presStyleLbl="bgShp" presStyleIdx="2" presStyleCnt="6"/>
      <dgm:spPr/>
    </dgm:pt>
    <dgm:pt modelId="{8C36A3D8-D149-4246-8BD3-134F1C24E013}" type="pres">
      <dgm:prSet presAssocID="{BEE175D4-32B9-4386-83B6-A6C5B271BF8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C1222-B3E1-48F4-B124-F8989326D56C}" type="pres">
      <dgm:prSet presAssocID="{681429A7-FB7D-443B-B7CA-508428485D58}" presName="Accent4" presStyleCnt="0"/>
      <dgm:spPr/>
    </dgm:pt>
    <dgm:pt modelId="{5ADBDF36-0A6A-46F3-9EC8-D52403377EAF}" type="pres">
      <dgm:prSet presAssocID="{681429A7-FB7D-443B-B7CA-508428485D58}" presName="Accent" presStyleLbl="bgShp" presStyleIdx="3" presStyleCnt="6"/>
      <dgm:spPr/>
    </dgm:pt>
    <dgm:pt modelId="{2C9DFC45-0008-43FA-9EA5-9A9A4AE32500}" type="pres">
      <dgm:prSet presAssocID="{681429A7-FB7D-443B-B7CA-508428485D5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4ECAF-CA21-4DA4-ABE9-D85F81F8FCCA}" type="pres">
      <dgm:prSet presAssocID="{C5BFF1B0-6AA8-49D5-81A1-096DAF516DC6}" presName="Accent5" presStyleCnt="0"/>
      <dgm:spPr/>
    </dgm:pt>
    <dgm:pt modelId="{27EC363B-B429-4A6A-9F52-5C7397BE7E3D}" type="pres">
      <dgm:prSet presAssocID="{C5BFF1B0-6AA8-49D5-81A1-096DAF516DC6}" presName="Accent" presStyleLbl="bgShp" presStyleIdx="4" presStyleCnt="6"/>
      <dgm:spPr/>
    </dgm:pt>
    <dgm:pt modelId="{EA3D6F04-D966-4A30-A38D-20383AC1CB76}" type="pres">
      <dgm:prSet presAssocID="{C5BFF1B0-6AA8-49D5-81A1-096DAF516DC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B501D-090A-4D60-8DDA-DD715F56F829}" type="pres">
      <dgm:prSet presAssocID="{32A47318-C1F6-447A-8593-0444B4131866}" presName="Accent6" presStyleCnt="0"/>
      <dgm:spPr/>
    </dgm:pt>
    <dgm:pt modelId="{9B12A3A0-6D8C-4C70-B9DA-CCC5600FD57B}" type="pres">
      <dgm:prSet presAssocID="{32A47318-C1F6-447A-8593-0444B4131866}" presName="Accent" presStyleLbl="bgShp" presStyleIdx="5" presStyleCnt="6"/>
      <dgm:spPr/>
    </dgm:pt>
    <dgm:pt modelId="{0F2084EF-8D30-4402-BD01-FCCEA3323E84}" type="pres">
      <dgm:prSet presAssocID="{32A47318-C1F6-447A-8593-0444B413186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244B20-23BF-47E6-B5D1-C19D4A70C335}" srcId="{0C66B254-C275-4D9C-9A1D-DEE01EF25A21}" destId="{DAD8C6D3-86DF-454F-89E0-21A7B0B53717}" srcOrd="0" destOrd="0" parTransId="{1A0F5307-41FD-4BE5-9572-76AE5A878806}" sibTransId="{AE761C35-3038-4FF5-869C-0B0C88249EFC}"/>
    <dgm:cxn modelId="{7DCBB951-8CD6-4FD1-B2B0-AEBDF4E6893B}" srcId="{0C66B254-C275-4D9C-9A1D-DEE01EF25A21}" destId="{681429A7-FB7D-443B-B7CA-508428485D58}" srcOrd="3" destOrd="0" parTransId="{08A30DEC-C26F-4727-B3F3-9E2B6583C557}" sibTransId="{494C091A-E17E-46E5-AF02-ED72652B4E9D}"/>
    <dgm:cxn modelId="{1FBB02DC-96BF-4EC3-AB2A-8585A59AFA26}" type="presOf" srcId="{A71C97F9-3FDB-4F5D-BBBB-EE0ADF9B44AB}" destId="{EBF55EF1-D121-4214-B013-64709C0FE124}" srcOrd="0" destOrd="0" presId="urn:microsoft.com/office/officeart/2011/layout/HexagonRadial"/>
    <dgm:cxn modelId="{8B2F6235-92C7-400C-924A-168C6482E7A6}" type="presOf" srcId="{FF3C2D1A-5EA1-451F-841F-CBF3B7918A96}" destId="{6A5F1EDE-1B1F-4977-8D2A-A4B45662A982}" srcOrd="0" destOrd="0" presId="urn:microsoft.com/office/officeart/2011/layout/HexagonRadial"/>
    <dgm:cxn modelId="{FA9B1AA9-A836-4D66-97C6-225DEB6A0E58}" type="presOf" srcId="{DAD8C6D3-86DF-454F-89E0-21A7B0B53717}" destId="{E96FFE8F-B4F5-45F6-A577-9E815AE740E0}" srcOrd="0" destOrd="0" presId="urn:microsoft.com/office/officeart/2011/layout/HexagonRadial"/>
    <dgm:cxn modelId="{D824D931-B203-447A-BB4A-D1C33CC8B4C1}" type="presOf" srcId="{BEE175D4-32B9-4386-83B6-A6C5B271BF8F}" destId="{8C36A3D8-D149-4246-8BD3-134F1C24E013}" srcOrd="0" destOrd="0" presId="urn:microsoft.com/office/officeart/2011/layout/HexagonRadial"/>
    <dgm:cxn modelId="{121284AD-E521-4CD1-996E-E2B99169E731}" type="presOf" srcId="{681429A7-FB7D-443B-B7CA-508428485D58}" destId="{2C9DFC45-0008-43FA-9EA5-9A9A4AE32500}" srcOrd="0" destOrd="0" presId="urn:microsoft.com/office/officeart/2011/layout/HexagonRadial"/>
    <dgm:cxn modelId="{A6EBF42A-54E0-4EE6-9357-FB9085AD0C3D}" srcId="{0C66B254-C275-4D9C-9A1D-DEE01EF25A21}" destId="{FF3C2D1A-5EA1-451F-841F-CBF3B7918A96}" srcOrd="1" destOrd="0" parTransId="{242208E7-8A01-443B-9DA6-1E6B54827428}" sibTransId="{48EF9EF9-F440-4DF5-9863-EE894310BDA5}"/>
    <dgm:cxn modelId="{0F70F6E2-6193-41A3-ADF5-5099723C9E4A}" srcId="{0C66B254-C275-4D9C-9A1D-DEE01EF25A21}" destId="{BEE175D4-32B9-4386-83B6-A6C5B271BF8F}" srcOrd="2" destOrd="0" parTransId="{838F9B57-8ACA-4621-BCD6-5CE74EAE24F3}" sibTransId="{DE1D7FB5-D02A-410B-AB2F-741040B65165}"/>
    <dgm:cxn modelId="{CE177567-6A0E-494D-B973-0DA8A2807007}" type="presOf" srcId="{0C66B254-C275-4D9C-9A1D-DEE01EF25A21}" destId="{5696911B-F0E8-4DFF-8AE9-1DC35337096A}" srcOrd="0" destOrd="0" presId="urn:microsoft.com/office/officeart/2011/layout/HexagonRadial"/>
    <dgm:cxn modelId="{024B5795-2EE2-4A86-B4C8-DE63465F5F6A}" srcId="{0C66B254-C275-4D9C-9A1D-DEE01EF25A21}" destId="{32A47318-C1F6-447A-8593-0444B4131866}" srcOrd="5" destOrd="0" parTransId="{C205A287-7F1C-4E8C-BBFB-FA238BC22D43}" sibTransId="{9EFE59FA-65AF-42D3-A011-1859877291E4}"/>
    <dgm:cxn modelId="{67731C2C-3F5C-473B-A9F5-B9D3C66F0824}" srcId="{0C66B254-C275-4D9C-9A1D-DEE01EF25A21}" destId="{C5BFF1B0-6AA8-49D5-81A1-096DAF516DC6}" srcOrd="4" destOrd="0" parTransId="{927FE5C1-1B33-40AB-B0E3-1D29407B799E}" sibTransId="{C54E1DE8-AD38-448B-BE72-51703C8431D0}"/>
    <dgm:cxn modelId="{E3F1B7E6-EF19-4600-BEDF-9E1FAB6D3E76}" type="presOf" srcId="{C5BFF1B0-6AA8-49D5-81A1-096DAF516DC6}" destId="{EA3D6F04-D966-4A30-A38D-20383AC1CB76}" srcOrd="0" destOrd="0" presId="urn:microsoft.com/office/officeart/2011/layout/HexagonRadial"/>
    <dgm:cxn modelId="{EA0E29AF-0A04-4268-B56B-38573ED7F6A3}" type="presOf" srcId="{32A47318-C1F6-447A-8593-0444B4131866}" destId="{0F2084EF-8D30-4402-BD01-FCCEA3323E84}" srcOrd="0" destOrd="0" presId="urn:microsoft.com/office/officeart/2011/layout/HexagonRadial"/>
    <dgm:cxn modelId="{79051511-333C-4698-923C-743B3D74E404}" srcId="{A71C97F9-3FDB-4F5D-BBBB-EE0ADF9B44AB}" destId="{0C66B254-C275-4D9C-9A1D-DEE01EF25A21}" srcOrd="0" destOrd="0" parTransId="{58F5BC73-7428-41F2-A8C0-9334CB83227B}" sibTransId="{58BEBE32-EE72-4C91-ADB0-154A5B71DC89}"/>
    <dgm:cxn modelId="{650C98AC-3A99-4ED8-BCF3-CCD6E39387AA}" type="presParOf" srcId="{EBF55EF1-D121-4214-B013-64709C0FE124}" destId="{5696911B-F0E8-4DFF-8AE9-1DC35337096A}" srcOrd="0" destOrd="0" presId="urn:microsoft.com/office/officeart/2011/layout/HexagonRadial"/>
    <dgm:cxn modelId="{818061BF-659F-4F9F-ACFC-84EC7C5DD0C2}" type="presParOf" srcId="{EBF55EF1-D121-4214-B013-64709C0FE124}" destId="{5F072B84-0C42-443E-A31E-F1B68B9FD82F}" srcOrd="1" destOrd="0" presId="urn:microsoft.com/office/officeart/2011/layout/HexagonRadial"/>
    <dgm:cxn modelId="{991FDF93-CAEA-495C-B17A-D7C8E4AB5767}" type="presParOf" srcId="{5F072B84-0C42-443E-A31E-F1B68B9FD82F}" destId="{311AA210-B96E-45E3-9EEE-C477F41DCF03}" srcOrd="0" destOrd="0" presId="urn:microsoft.com/office/officeart/2011/layout/HexagonRadial"/>
    <dgm:cxn modelId="{9A539413-88D3-4E55-BA9A-C7683A1F2273}" type="presParOf" srcId="{EBF55EF1-D121-4214-B013-64709C0FE124}" destId="{E96FFE8F-B4F5-45F6-A577-9E815AE740E0}" srcOrd="2" destOrd="0" presId="urn:microsoft.com/office/officeart/2011/layout/HexagonRadial"/>
    <dgm:cxn modelId="{FC63F4C1-5D40-46FC-AA87-BDF53BB73BA2}" type="presParOf" srcId="{EBF55EF1-D121-4214-B013-64709C0FE124}" destId="{81359121-9456-4BFD-9DC2-8E856D5AC42F}" srcOrd="3" destOrd="0" presId="urn:microsoft.com/office/officeart/2011/layout/HexagonRadial"/>
    <dgm:cxn modelId="{7D7974BD-E643-4627-83A5-9FA8A2CEDC9E}" type="presParOf" srcId="{81359121-9456-4BFD-9DC2-8E856D5AC42F}" destId="{CB8ED776-D3E3-4BF7-90AB-570BC28B628B}" srcOrd="0" destOrd="0" presId="urn:microsoft.com/office/officeart/2011/layout/HexagonRadial"/>
    <dgm:cxn modelId="{F8194D83-F424-4FAF-BB24-E9379B284565}" type="presParOf" srcId="{EBF55EF1-D121-4214-B013-64709C0FE124}" destId="{6A5F1EDE-1B1F-4977-8D2A-A4B45662A982}" srcOrd="4" destOrd="0" presId="urn:microsoft.com/office/officeart/2011/layout/HexagonRadial"/>
    <dgm:cxn modelId="{F837BE2A-6AC2-41BE-9160-5C11B95D7A64}" type="presParOf" srcId="{EBF55EF1-D121-4214-B013-64709C0FE124}" destId="{E15AEA4A-F1C0-41A0-B8AF-186520817D0F}" srcOrd="5" destOrd="0" presId="urn:microsoft.com/office/officeart/2011/layout/HexagonRadial"/>
    <dgm:cxn modelId="{29FD346A-CDD8-4316-ADA7-29CF0832975F}" type="presParOf" srcId="{E15AEA4A-F1C0-41A0-B8AF-186520817D0F}" destId="{B7DEA8CC-7B46-48A0-90CD-4AE3514129E3}" srcOrd="0" destOrd="0" presId="urn:microsoft.com/office/officeart/2011/layout/HexagonRadial"/>
    <dgm:cxn modelId="{D5CCF1E0-2BB8-4215-8DD3-ECA37680F044}" type="presParOf" srcId="{EBF55EF1-D121-4214-B013-64709C0FE124}" destId="{8C36A3D8-D149-4246-8BD3-134F1C24E013}" srcOrd="6" destOrd="0" presId="urn:microsoft.com/office/officeart/2011/layout/HexagonRadial"/>
    <dgm:cxn modelId="{3BD9C498-C56A-4067-9A52-42639352A4BD}" type="presParOf" srcId="{EBF55EF1-D121-4214-B013-64709C0FE124}" destId="{567C1222-B3E1-48F4-B124-F8989326D56C}" srcOrd="7" destOrd="0" presId="urn:microsoft.com/office/officeart/2011/layout/HexagonRadial"/>
    <dgm:cxn modelId="{560E50CC-1D3E-44CB-A4D6-8FE59ADF9A55}" type="presParOf" srcId="{567C1222-B3E1-48F4-B124-F8989326D56C}" destId="{5ADBDF36-0A6A-46F3-9EC8-D52403377EAF}" srcOrd="0" destOrd="0" presId="urn:microsoft.com/office/officeart/2011/layout/HexagonRadial"/>
    <dgm:cxn modelId="{F11F3DF8-BB47-42C1-A3FA-41258E3B5EA8}" type="presParOf" srcId="{EBF55EF1-D121-4214-B013-64709C0FE124}" destId="{2C9DFC45-0008-43FA-9EA5-9A9A4AE32500}" srcOrd="8" destOrd="0" presId="urn:microsoft.com/office/officeart/2011/layout/HexagonRadial"/>
    <dgm:cxn modelId="{24BA22E1-F503-4F89-A04D-16870C709620}" type="presParOf" srcId="{EBF55EF1-D121-4214-B013-64709C0FE124}" destId="{83E4ECAF-CA21-4DA4-ABE9-D85F81F8FCCA}" srcOrd="9" destOrd="0" presId="urn:microsoft.com/office/officeart/2011/layout/HexagonRadial"/>
    <dgm:cxn modelId="{EFE0612E-38E5-405B-9351-A9ADB60F680E}" type="presParOf" srcId="{83E4ECAF-CA21-4DA4-ABE9-D85F81F8FCCA}" destId="{27EC363B-B429-4A6A-9F52-5C7397BE7E3D}" srcOrd="0" destOrd="0" presId="urn:microsoft.com/office/officeart/2011/layout/HexagonRadial"/>
    <dgm:cxn modelId="{9820AEA0-D072-4155-A4A1-911D553C06B3}" type="presParOf" srcId="{EBF55EF1-D121-4214-B013-64709C0FE124}" destId="{EA3D6F04-D966-4A30-A38D-20383AC1CB76}" srcOrd="10" destOrd="0" presId="urn:microsoft.com/office/officeart/2011/layout/HexagonRadial"/>
    <dgm:cxn modelId="{9CF9782F-A74A-408B-8B5B-4BC8C1FAD2C6}" type="presParOf" srcId="{EBF55EF1-D121-4214-B013-64709C0FE124}" destId="{CF3B501D-090A-4D60-8DDA-DD715F56F829}" srcOrd="11" destOrd="0" presId="urn:microsoft.com/office/officeart/2011/layout/HexagonRadial"/>
    <dgm:cxn modelId="{DF017CD2-B328-4A75-9ED0-076151481F26}" type="presParOf" srcId="{CF3B501D-090A-4D60-8DDA-DD715F56F829}" destId="{9B12A3A0-6D8C-4C70-B9DA-CCC5600FD57B}" srcOrd="0" destOrd="0" presId="urn:microsoft.com/office/officeart/2011/layout/HexagonRadial"/>
    <dgm:cxn modelId="{36041FF6-95A9-4340-92D6-CFC8722A718B}" type="presParOf" srcId="{EBF55EF1-D121-4214-B013-64709C0FE124}" destId="{0F2084EF-8D30-4402-BD01-FCCEA3323E8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6911B-F0E8-4DFF-8AE9-1DC35337096A}">
      <dsp:nvSpPr>
        <dsp:cNvPr id="0" name=""/>
        <dsp:cNvSpPr/>
      </dsp:nvSpPr>
      <dsp:spPr>
        <a:xfrm>
          <a:off x="4059696" y="1358727"/>
          <a:ext cx="1727001" cy="1493926"/>
        </a:xfrm>
        <a:prstGeom prst="hexagon">
          <a:avLst>
            <a:gd name="adj" fmla="val 28570"/>
            <a:gd name="vf" fmla="val 115470"/>
          </a:avLst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accent4">
                  <a:lumMod val="40000"/>
                  <a:lumOff val="60000"/>
                </a:schemeClr>
              </a:solidFill>
            </a:rPr>
            <a:t>খাদ্য</a:t>
          </a:r>
          <a:r>
            <a:rPr lang="en-US" sz="22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 </a:t>
          </a:r>
          <a:r>
            <a:rPr lang="en-US" sz="2200" kern="1200" dirty="0" err="1">
              <a:solidFill>
                <a:schemeClr val="accent4">
                  <a:lumMod val="40000"/>
                  <a:lumOff val="60000"/>
                </a:schemeClr>
              </a:solidFill>
            </a:rPr>
            <a:t>উপাদান</a:t>
          </a:r>
          <a:r>
            <a:rPr lang="en-US" sz="22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 ৬টি</a:t>
          </a:r>
        </a:p>
      </dsp:txBody>
      <dsp:txXfrm>
        <a:off x="4345884" y="1606292"/>
        <a:ext cx="1154625" cy="998796"/>
      </dsp:txXfrm>
    </dsp:sp>
    <dsp:sp modelId="{CB8ED776-D3E3-4BF7-90AB-570BC28B628B}">
      <dsp:nvSpPr>
        <dsp:cNvPr id="0" name=""/>
        <dsp:cNvSpPr/>
      </dsp:nvSpPr>
      <dsp:spPr>
        <a:xfrm>
          <a:off x="5141131" y="643984"/>
          <a:ext cx="651592" cy="561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FFE8F-B4F5-45F6-A577-9E815AE740E0}">
      <dsp:nvSpPr>
        <dsp:cNvPr id="0" name=""/>
        <dsp:cNvSpPr/>
      </dsp:nvSpPr>
      <dsp:spPr>
        <a:xfrm>
          <a:off x="4218778" y="0"/>
          <a:ext cx="1415265" cy="1224370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শর্করা</a:t>
          </a:r>
          <a:endParaRPr lang="en-US" sz="2200" kern="1200" dirty="0"/>
        </a:p>
      </dsp:txBody>
      <dsp:txXfrm>
        <a:off x="4453318" y="202904"/>
        <a:ext cx="946185" cy="818562"/>
      </dsp:txXfrm>
    </dsp:sp>
    <dsp:sp modelId="{B7DEA8CC-7B46-48A0-90CD-4AE3514129E3}">
      <dsp:nvSpPr>
        <dsp:cNvPr id="0" name=""/>
        <dsp:cNvSpPr/>
      </dsp:nvSpPr>
      <dsp:spPr>
        <a:xfrm>
          <a:off x="5901590" y="1693565"/>
          <a:ext cx="651592" cy="561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F1EDE-1B1F-4977-8D2A-A4B45662A982}">
      <dsp:nvSpPr>
        <dsp:cNvPr id="0" name=""/>
        <dsp:cNvSpPr/>
      </dsp:nvSpPr>
      <dsp:spPr>
        <a:xfrm>
          <a:off x="5516740" y="753070"/>
          <a:ext cx="1415265" cy="122437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আমিষ</a:t>
          </a:r>
          <a:endParaRPr lang="en-US" sz="2200" kern="1200" dirty="0"/>
        </a:p>
      </dsp:txBody>
      <dsp:txXfrm>
        <a:off x="5751280" y="955974"/>
        <a:ext cx="946185" cy="818562"/>
      </dsp:txXfrm>
    </dsp:sp>
    <dsp:sp modelId="{5ADBDF36-0A6A-46F3-9EC8-D52403377EAF}">
      <dsp:nvSpPr>
        <dsp:cNvPr id="0" name=""/>
        <dsp:cNvSpPr/>
      </dsp:nvSpPr>
      <dsp:spPr>
        <a:xfrm>
          <a:off x="5373326" y="2878345"/>
          <a:ext cx="651592" cy="561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6A3D8-D149-4246-8BD3-134F1C24E013}">
      <dsp:nvSpPr>
        <dsp:cNvPr id="0" name=""/>
        <dsp:cNvSpPr/>
      </dsp:nvSpPr>
      <dsp:spPr>
        <a:xfrm>
          <a:off x="5516740" y="2233518"/>
          <a:ext cx="1415265" cy="1224370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স্নেহ</a:t>
          </a:r>
          <a:endParaRPr lang="en-US" sz="2200" kern="1200" dirty="0"/>
        </a:p>
      </dsp:txBody>
      <dsp:txXfrm>
        <a:off x="5751280" y="2436422"/>
        <a:ext cx="946185" cy="818562"/>
      </dsp:txXfrm>
    </dsp:sp>
    <dsp:sp modelId="{27EC363B-B429-4A6A-9F52-5C7397BE7E3D}">
      <dsp:nvSpPr>
        <dsp:cNvPr id="0" name=""/>
        <dsp:cNvSpPr/>
      </dsp:nvSpPr>
      <dsp:spPr>
        <a:xfrm>
          <a:off x="4062910" y="3001330"/>
          <a:ext cx="651592" cy="561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DFC45-0008-43FA-9EA5-9A9A4AE32500}">
      <dsp:nvSpPr>
        <dsp:cNvPr id="0" name=""/>
        <dsp:cNvSpPr/>
      </dsp:nvSpPr>
      <dsp:spPr>
        <a:xfrm>
          <a:off x="4218778" y="2987431"/>
          <a:ext cx="1415265" cy="1224370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ভিটামিন</a:t>
          </a:r>
          <a:endParaRPr lang="en-US" sz="2200" kern="1200" dirty="0"/>
        </a:p>
      </dsp:txBody>
      <dsp:txXfrm>
        <a:off x="4453318" y="3190335"/>
        <a:ext cx="946185" cy="818562"/>
      </dsp:txXfrm>
    </dsp:sp>
    <dsp:sp modelId="{9B12A3A0-6D8C-4C70-B9DA-CCC5600FD57B}">
      <dsp:nvSpPr>
        <dsp:cNvPr id="0" name=""/>
        <dsp:cNvSpPr/>
      </dsp:nvSpPr>
      <dsp:spPr>
        <a:xfrm>
          <a:off x="3289997" y="1952170"/>
          <a:ext cx="651592" cy="5614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D6F04-D966-4A30-A38D-20383AC1CB76}">
      <dsp:nvSpPr>
        <dsp:cNvPr id="0" name=""/>
        <dsp:cNvSpPr/>
      </dsp:nvSpPr>
      <dsp:spPr>
        <a:xfrm>
          <a:off x="2914789" y="2234360"/>
          <a:ext cx="1415265" cy="1224370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খনিজ</a:t>
          </a:r>
          <a:r>
            <a:rPr lang="en-US" sz="2200" kern="1200" dirty="0"/>
            <a:t> </a:t>
          </a:r>
          <a:r>
            <a:rPr lang="en-US" sz="2200" kern="1200" dirty="0" err="1"/>
            <a:t>লবন</a:t>
          </a:r>
          <a:endParaRPr lang="en-US" sz="2200" kern="1200" dirty="0"/>
        </a:p>
      </dsp:txBody>
      <dsp:txXfrm>
        <a:off x="3149329" y="2437264"/>
        <a:ext cx="946185" cy="818562"/>
      </dsp:txXfrm>
    </dsp:sp>
    <dsp:sp modelId="{0F2084EF-8D30-4402-BD01-FCCEA3323E84}">
      <dsp:nvSpPr>
        <dsp:cNvPr id="0" name=""/>
        <dsp:cNvSpPr/>
      </dsp:nvSpPr>
      <dsp:spPr>
        <a:xfrm>
          <a:off x="2914789" y="751385"/>
          <a:ext cx="1415265" cy="122437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পানি</a:t>
          </a:r>
          <a:endParaRPr lang="en-US" sz="2200" kern="1200" dirty="0"/>
        </a:p>
      </dsp:txBody>
      <dsp:txXfrm>
        <a:off x="3149329" y="954289"/>
        <a:ext cx="946185" cy="81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7FDF8-88A3-4F9D-8CA5-599DD5CEE06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19146-5274-429E-A7D3-EC1286155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75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F91CB-C59E-4D2C-AE1D-F76B2AC13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79338E9-6DD6-4BB0-B9D0-C7411B4F3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338546-16FB-4115-BFD6-825B9A1A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E2E6A2-FA56-4012-A40B-CE566790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F88199-D348-4022-866A-8488C536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39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D12B0D-4DD9-4CCD-B6F7-842B954BA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729E62-129C-4CD3-AB71-077CD64B2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90AED0-2A4A-48F9-B3D6-FDC7824D5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22DC9E-5897-4B65-B8C0-A8EB38A17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7DA447-068A-473E-801D-96BB945E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14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B14BB57-A9C3-4F43-AC17-AD5B96117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6DCDFD-B4F5-4918-9742-636EF1069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D72CA5-51AA-4C74-8292-A999DD0F3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5FE246-668D-420D-B9DB-DB3C52C1B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CEC5CD-5D28-4147-B41B-687444B5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24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FCD412-4C4B-420C-8BCE-C857AB2E9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5D86AC-7531-46FC-ADB2-17A694FC9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1C0091-A6E1-44AC-99C5-B4C8E7E0A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E99697-3F7C-42A1-A8B7-E6864A03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DEED1F-2DD0-4AF9-A83C-A0A258C47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788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AB7D52-243E-4A29-B5F1-DF9630A7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515F86-3F6B-4AD7-8EBB-30238453F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7FF303-F2FB-4CDF-B7B9-11A17B40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172584-A50B-4160-8E3A-6B3C647B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4EDA11-3F9A-4931-896A-8DC6B193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95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2E4B4C-FED3-4A5D-B4E8-B1DD32D5C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41757E-DE7B-4321-BEDE-0C4379908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40A48A-E4A3-47EF-9FC7-6A768C81E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3342CD-57D0-492D-9415-204E6C87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D7A438-447E-4AAB-B28C-BF1FFDFEA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C3788A-3910-4BFD-8A25-B2AD3BF5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98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984524-EC73-4900-B4E7-2E85D028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31F307-AE02-4867-8393-E9D5402BE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6BE32E-3DEB-40BD-9BCC-BF279F2D1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D34FAF3-DEAE-4D3F-B628-845B60286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C2ADCE-D6EC-4B2B-AC93-F0F8984F8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698545F-685E-4ED2-91AD-DD4202F3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E5C0806-DD9F-4569-ADB0-61B501FE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61360DF-E7AF-4A0F-9193-3523F8F18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58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C91972-48E7-4F13-8AA9-94040933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227C4C0-6D4F-40CB-B380-85CAB5FD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5EE96C-6418-46D4-A4CC-365EA92E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11CF91-D1A4-484E-B4F7-513CAAB0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8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65B4FC-F317-4738-A509-3239D938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A9F380-216D-4CE4-958F-039A43B8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E45B4E-40B8-4F78-A7B8-504B9D37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21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CF79F-8DCD-45B9-8DCC-8B7EF780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A1E197-0652-4C41-AD9E-4A70CFE37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73AFE6-03E9-4998-800C-4BB195E90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A5D4B4-2A0F-42AC-94F7-C19820678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D53899-2905-44B1-AE3B-F0BE86C0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6135C9A-B9DB-413C-9A7F-3975EB09A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1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67DDD6-DB35-41C0-A9C7-7CD33EDB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1A3F90C-CFDF-4F7C-8C9F-E462F6A44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33C53E4-8B5D-4153-804C-23F330114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788D58-04BB-48E9-A6A2-69BA754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14243D-665A-4DBB-888B-BBC1C98E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51DF46-0105-4252-985A-8F53CE88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01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1E7CD09-5261-4EE2-AA4B-C3083D6B2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E8BF03-6D23-4477-B326-73C0B4BDA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C2D3F4-901D-4523-90DD-5DF9C57A79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A5CA7-BDE9-46B5-88ED-E3072B3C6D12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87CEC5-3493-4125-A3DA-FFA50224B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33BBFA-A7E8-4E6D-8248-75BE471CD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FB5F-29CC-463F-9813-18C4AF58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70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pixel.net/Cut-Out-Flowers-Arranged-Mauve-303126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21674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essive-charlestown.com/2015/09/get-happy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C8D9287-EB82-43C0-B092-E619A3D70BB3}"/>
              </a:ext>
            </a:extLst>
          </p:cNvPr>
          <p:cNvGrpSpPr/>
          <p:nvPr/>
        </p:nvGrpSpPr>
        <p:grpSpPr>
          <a:xfrm>
            <a:off x="126124" y="141890"/>
            <a:ext cx="11887200" cy="6511158"/>
            <a:chOff x="126124" y="141890"/>
            <a:chExt cx="11887200" cy="6511158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DDB08263-8D53-4CC2-BDEA-4A8AF504D9AF}"/>
                </a:ext>
              </a:extLst>
            </p:cNvPr>
            <p:cNvSpPr/>
            <p:nvPr/>
          </p:nvSpPr>
          <p:spPr>
            <a:xfrm>
              <a:off x="126124" y="141890"/>
              <a:ext cx="11887200" cy="6511158"/>
            </a:xfrm>
            <a:prstGeom prst="frame">
              <a:avLst>
                <a:gd name="adj1" fmla="val 877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889EC06-675B-4795-84ED-4226C68090FD}"/>
                </a:ext>
              </a:extLst>
            </p:cNvPr>
            <p:cNvSpPr txBox="1"/>
            <p:nvPr/>
          </p:nvSpPr>
          <p:spPr>
            <a:xfrm>
              <a:off x="1514082" y="4813540"/>
              <a:ext cx="8418787" cy="10156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সকলকে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D3C269E-07C5-4B46-8235-CF7BA4F26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-27609" y="141890"/>
            <a:ext cx="12194665" cy="486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66391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4185C4BC-FDFA-4314-B40D-AF9A6B5CAE4B}"/>
              </a:ext>
            </a:extLst>
          </p:cNvPr>
          <p:cNvGrpSpPr/>
          <p:nvPr/>
        </p:nvGrpSpPr>
        <p:grpSpPr>
          <a:xfrm>
            <a:off x="160282" y="212834"/>
            <a:ext cx="11871435" cy="6432331"/>
            <a:chOff x="157654" y="189186"/>
            <a:chExt cx="11871435" cy="6432331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45584E7F-0787-449D-8B35-B66E6946449C}"/>
                </a:ext>
              </a:extLst>
            </p:cNvPr>
            <p:cNvSpPr/>
            <p:nvPr/>
          </p:nvSpPr>
          <p:spPr>
            <a:xfrm>
              <a:off x="157654" y="189186"/>
              <a:ext cx="11871435" cy="6432331"/>
            </a:xfrm>
            <a:prstGeom prst="frame">
              <a:avLst>
                <a:gd name="adj1" fmla="val 1225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60AF3575-B926-4B84-B2B0-9AD12B1EB9F0}"/>
                </a:ext>
              </a:extLst>
            </p:cNvPr>
            <p:cNvSpPr txBox="1"/>
            <p:nvPr/>
          </p:nvSpPr>
          <p:spPr>
            <a:xfrm>
              <a:off x="2979683" y="551793"/>
              <a:ext cx="6038193" cy="83099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dirty="0"/>
                <a:t>।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48B5618-DCCE-40A3-BA8D-CF2494EF8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1825" y="1640256"/>
            <a:ext cx="10637949" cy="473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0829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4072BCC-7C78-49AC-B1FB-9BCC3CF4E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807" y="2395336"/>
            <a:ext cx="5496261" cy="3638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8A8A260-011A-4B77-9FC1-C0598353B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3665" y="2395335"/>
            <a:ext cx="5496261" cy="3638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7CB0A33-C6BB-40AE-AC32-E19C75FE3BEC}"/>
              </a:ext>
            </a:extLst>
          </p:cNvPr>
          <p:cNvSpPr txBox="1"/>
          <p:nvPr/>
        </p:nvSpPr>
        <p:spPr>
          <a:xfrm>
            <a:off x="3593206" y="592428"/>
            <a:ext cx="44887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B0F0"/>
                </a:solidFill>
              </a:rPr>
              <a:t>পানিতে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r>
              <a:rPr lang="en-US" sz="4400" b="1" dirty="0" err="1">
                <a:solidFill>
                  <a:srgbClr val="00B0F0"/>
                </a:solidFill>
              </a:rPr>
              <a:t>দ্রবণীয়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r>
              <a:rPr lang="en-US" sz="4400" b="1" dirty="0" err="1">
                <a:solidFill>
                  <a:srgbClr val="00B0F0"/>
                </a:solidFill>
              </a:rPr>
              <a:t>ভিঠামিন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0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17E89B2-A66B-4333-9A18-CC2812ED7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8045" y="1223493"/>
            <a:ext cx="7006108" cy="40684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FF19083-A50F-4A9C-93E8-A3ED4AC4803F}"/>
              </a:ext>
            </a:extLst>
          </p:cNvPr>
          <p:cNvSpPr txBox="1"/>
          <p:nvPr/>
        </p:nvSpPr>
        <p:spPr>
          <a:xfrm>
            <a:off x="4235003" y="141668"/>
            <a:ext cx="4597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B0F0"/>
                </a:solidFill>
              </a:rPr>
              <a:t>মূল্যায়ন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5F96DA-8156-4BE2-90B8-1F24B9478475}"/>
              </a:ext>
            </a:extLst>
          </p:cNvPr>
          <p:cNvSpPr txBox="1"/>
          <p:nvPr/>
        </p:nvSpPr>
        <p:spPr>
          <a:xfrm>
            <a:off x="1777285" y="5911403"/>
            <a:ext cx="10212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F0"/>
                </a:solidFill>
              </a:rPr>
              <a:t>প্রশ্নঃ-দৃষ্টি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শক্তি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ঠিক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রাখা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এবং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রাতকানা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রোগ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প্রতিরোধ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করা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কোন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ভিটামিনের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কাজ</a:t>
            </a:r>
            <a:r>
              <a:rPr lang="en-US" sz="3200" dirty="0">
                <a:solidFill>
                  <a:srgbClr val="00B0F0"/>
                </a:solidFill>
              </a:rPr>
              <a:t>?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916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1BCAC0E7-2AB7-4121-82D7-4CDDB560EB68}"/>
              </a:ext>
            </a:extLst>
          </p:cNvPr>
          <p:cNvGrpSpPr/>
          <p:nvPr/>
        </p:nvGrpSpPr>
        <p:grpSpPr>
          <a:xfrm>
            <a:off x="252248" y="204952"/>
            <a:ext cx="11729545" cy="6479627"/>
            <a:chOff x="252248" y="204952"/>
            <a:chExt cx="11729545" cy="647962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B2FDD300-A422-4589-A732-74F5BBE59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90976" y="2266682"/>
              <a:ext cx="3215093" cy="201798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7AAA0326-EAE8-4D38-8734-CF8791F350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07707" y="2266682"/>
              <a:ext cx="3215093" cy="201798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2" name="Frame 11">
              <a:extLst>
                <a:ext uri="{FF2B5EF4-FFF2-40B4-BE49-F238E27FC236}">
                  <a16:creationId xmlns:a16="http://schemas.microsoft.com/office/drawing/2014/main" xmlns="" id="{23983ED8-8172-4A80-B6C9-420A7F576665}"/>
                </a:ext>
              </a:extLst>
            </p:cNvPr>
            <p:cNvSpPr/>
            <p:nvPr/>
          </p:nvSpPr>
          <p:spPr>
            <a:xfrm>
              <a:off x="252248" y="204952"/>
              <a:ext cx="11729545" cy="6479627"/>
            </a:xfrm>
            <a:prstGeom prst="frame">
              <a:avLst>
                <a:gd name="adj1" fmla="val 821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FE99AD98-5CCE-4699-9724-D7B837BDE867}"/>
                </a:ext>
              </a:extLst>
            </p:cNvPr>
            <p:cNvSpPr txBox="1"/>
            <p:nvPr/>
          </p:nvSpPr>
          <p:spPr>
            <a:xfrm>
              <a:off x="3468413" y="971140"/>
              <a:ext cx="4997669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দলীয়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CB7A0BAB-A9E9-48F7-B1B3-A6093FD7F9E6}"/>
                </a:ext>
              </a:extLst>
            </p:cNvPr>
            <p:cNvSpPr txBox="1"/>
            <p:nvPr/>
          </p:nvSpPr>
          <p:spPr>
            <a:xfrm>
              <a:off x="1403666" y="4872326"/>
              <a:ext cx="9774621" cy="7078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প্রশ্নঃ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ভিটামিনের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উৎস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অভাবজনিত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প্রতিক্রিয়া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লিখ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8405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583BAF4-B6FA-4E10-9239-5E57936A8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621" y="488731"/>
            <a:ext cx="10625957" cy="379751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AA89220-75DE-49E0-B032-C38286BFB6BD}"/>
              </a:ext>
            </a:extLst>
          </p:cNvPr>
          <p:cNvGrpSpPr/>
          <p:nvPr/>
        </p:nvGrpSpPr>
        <p:grpSpPr>
          <a:xfrm>
            <a:off x="173422" y="141890"/>
            <a:ext cx="11824138" cy="6495393"/>
            <a:chOff x="173422" y="141890"/>
            <a:chExt cx="11824138" cy="6495393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9E003ADF-5F7C-4FAC-9FD9-164B3D80C3EB}"/>
                </a:ext>
              </a:extLst>
            </p:cNvPr>
            <p:cNvSpPr/>
            <p:nvPr/>
          </p:nvSpPr>
          <p:spPr>
            <a:xfrm>
              <a:off x="173422" y="141890"/>
              <a:ext cx="11824138" cy="6495393"/>
            </a:xfrm>
            <a:prstGeom prst="frame">
              <a:avLst>
                <a:gd name="adj1" fmla="val 1578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B89D0BF5-137A-41AD-941F-860E5B523447}"/>
                </a:ext>
              </a:extLst>
            </p:cNvPr>
            <p:cNvSpPr txBox="1"/>
            <p:nvPr/>
          </p:nvSpPr>
          <p:spPr>
            <a:xfrm>
              <a:off x="1277006" y="882869"/>
              <a:ext cx="3815255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4F00890E-0511-47D4-9D87-69FF909848B2}"/>
                </a:ext>
              </a:extLst>
            </p:cNvPr>
            <p:cNvSpPr txBox="1"/>
            <p:nvPr/>
          </p:nvSpPr>
          <p:spPr>
            <a:xfrm>
              <a:off x="772510" y="5138601"/>
              <a:ext cx="10767849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প্রশ্নঃ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“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মানবদেহের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জন্য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অপরিহার্য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; এ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কথাটির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তাৎপর্য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62326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7B73EAA-7771-417A-BC6C-36B50DE7A53D}"/>
              </a:ext>
            </a:extLst>
          </p:cNvPr>
          <p:cNvGrpSpPr/>
          <p:nvPr/>
        </p:nvGrpSpPr>
        <p:grpSpPr>
          <a:xfrm>
            <a:off x="144517" y="189186"/>
            <a:ext cx="11902965" cy="6479627"/>
            <a:chOff x="173421" y="173421"/>
            <a:chExt cx="11902965" cy="6479627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83D55F18-494E-49CA-A407-AB2202DF82EF}"/>
                </a:ext>
              </a:extLst>
            </p:cNvPr>
            <p:cNvSpPr/>
            <p:nvPr/>
          </p:nvSpPr>
          <p:spPr>
            <a:xfrm>
              <a:off x="173421" y="173421"/>
              <a:ext cx="11902965" cy="6479627"/>
            </a:xfrm>
            <a:prstGeom prst="frame">
              <a:avLst>
                <a:gd name="adj1" fmla="val 1064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BADC78A3-85ED-4E8D-8F85-F717B1032C09}"/>
                </a:ext>
              </a:extLst>
            </p:cNvPr>
            <p:cNvSpPr txBox="1"/>
            <p:nvPr/>
          </p:nvSpPr>
          <p:spPr>
            <a:xfrm>
              <a:off x="3272343" y="507818"/>
              <a:ext cx="5344510" cy="10156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সকলকে</a:t>
              </a:r>
              <a:r>
                <a:rPr lang="en-US" sz="6000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6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0D34825-CB38-452B-A8C0-466EF831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83842" y="1382257"/>
            <a:ext cx="11024315" cy="553480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7226C6-44CA-4B7A-A805-055EB5AB40A2}"/>
              </a:ext>
            </a:extLst>
          </p:cNvPr>
          <p:cNvSpPr txBox="1"/>
          <p:nvPr/>
        </p:nvSpPr>
        <p:spPr>
          <a:xfrm>
            <a:off x="583842" y="6917065"/>
            <a:ext cx="11024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pngimg.com/download/21674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xmlns="" val="4043939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5D7EF260-8CF8-43DE-B409-17927D7A2B1A}"/>
              </a:ext>
            </a:extLst>
          </p:cNvPr>
          <p:cNvGrpSpPr/>
          <p:nvPr/>
        </p:nvGrpSpPr>
        <p:grpSpPr>
          <a:xfrm>
            <a:off x="168165" y="189186"/>
            <a:ext cx="11855669" cy="6479628"/>
            <a:chOff x="173421" y="189186"/>
            <a:chExt cx="11855669" cy="6479628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FE3E9C2F-2615-4322-AFA5-4479009C5A66}"/>
                </a:ext>
              </a:extLst>
            </p:cNvPr>
            <p:cNvSpPr/>
            <p:nvPr/>
          </p:nvSpPr>
          <p:spPr>
            <a:xfrm>
              <a:off x="173421" y="189186"/>
              <a:ext cx="11855669" cy="6479628"/>
            </a:xfrm>
            <a:prstGeom prst="frame">
              <a:avLst>
                <a:gd name="adj1" fmla="val 1308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A68FCEC2-E48F-4CDB-9E12-796A5DC8208E}"/>
                </a:ext>
              </a:extLst>
            </p:cNvPr>
            <p:cNvSpPr txBox="1"/>
            <p:nvPr/>
          </p:nvSpPr>
          <p:spPr>
            <a:xfrm>
              <a:off x="2879834" y="504497"/>
              <a:ext cx="6432331" cy="13234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8EBB41-810E-4C00-B216-674DDDC9BF47}"/>
              </a:ext>
            </a:extLst>
          </p:cNvPr>
          <p:cNvSpPr txBox="1"/>
          <p:nvPr/>
        </p:nvSpPr>
        <p:spPr>
          <a:xfrm>
            <a:off x="6078829" y="2996530"/>
            <a:ext cx="493164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জাম্মেল</a:t>
            </a:r>
            <a:r>
              <a:rPr lang="en-US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ভৌতবিজ্ঞান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পরৈকোড়া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নয়নতারা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উচ্চ বিদ্যালয় 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আনোয়ারা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dirty="0">
              <a:solidFill>
                <a:srgbClr val="00B050"/>
              </a:solidFill>
            </a:endParaRPr>
          </a:p>
        </p:txBody>
      </p:sp>
      <p:pic>
        <p:nvPicPr>
          <p:cNvPr id="7" name="Picture 6" descr="Screenshot_20210303-195542_Dr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7770" y="2426970"/>
            <a:ext cx="4293870" cy="32273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939463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6F065F4-41D0-47E0-8691-135535F42F03}"/>
              </a:ext>
            </a:extLst>
          </p:cNvPr>
          <p:cNvGrpSpPr/>
          <p:nvPr/>
        </p:nvGrpSpPr>
        <p:grpSpPr>
          <a:xfrm>
            <a:off x="136634" y="212834"/>
            <a:ext cx="11655972" cy="6432331"/>
            <a:chOff x="152400" y="212834"/>
            <a:chExt cx="11655972" cy="6432331"/>
          </a:xfrm>
        </p:grpSpPr>
        <p:sp>
          <p:nvSpPr>
            <p:cNvPr id="5" name="Flowchart: Predefined Process 4">
              <a:extLst>
                <a:ext uri="{FF2B5EF4-FFF2-40B4-BE49-F238E27FC236}">
                  <a16:creationId xmlns:a16="http://schemas.microsoft.com/office/drawing/2014/main" xmlns="" id="{54CD398A-36A1-4B5F-820B-2B333AF7C656}"/>
                </a:ext>
              </a:extLst>
            </p:cNvPr>
            <p:cNvSpPr/>
            <p:nvPr/>
          </p:nvSpPr>
          <p:spPr>
            <a:xfrm>
              <a:off x="1513490" y="2128346"/>
              <a:ext cx="9601200" cy="3934560"/>
            </a:xfrm>
            <a:prstGeom prst="flowChartPredefined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526DE202-CE6D-4CBE-81FA-540585602E0E}"/>
                </a:ext>
              </a:extLst>
            </p:cNvPr>
            <p:cNvSpPr/>
            <p:nvPr/>
          </p:nvSpPr>
          <p:spPr>
            <a:xfrm>
              <a:off x="152400" y="212834"/>
              <a:ext cx="11655972" cy="6432331"/>
            </a:xfrm>
            <a:prstGeom prst="frame">
              <a:avLst>
                <a:gd name="adj1" fmla="val 735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B08FB628-32EE-48B3-8871-26700D15A285}"/>
                </a:ext>
              </a:extLst>
            </p:cNvPr>
            <p:cNvSpPr txBox="1"/>
            <p:nvPr/>
          </p:nvSpPr>
          <p:spPr>
            <a:xfrm>
              <a:off x="2916620" y="583324"/>
              <a:ext cx="5691352" cy="13234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9C6CF151-1F24-4646-BA35-B96AE8536B13}"/>
                </a:ext>
              </a:extLst>
            </p:cNvPr>
            <p:cNvSpPr txBox="1"/>
            <p:nvPr/>
          </p:nvSpPr>
          <p:spPr>
            <a:xfrm>
              <a:off x="2548760" y="2202800"/>
              <a:ext cx="7126012" cy="37856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শ্রেনিঃ</a:t>
              </a:r>
              <a:r>
                <a:rPr lang="en-US" sz="60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endPara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60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</a:t>
              </a:r>
              <a:r>
                <a:rPr lang="en-US" sz="60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sz="60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endPara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60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60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১ম</a:t>
              </a:r>
            </a:p>
            <a:p>
              <a:pPr algn="ctr"/>
              <a:r>
                <a:rPr lang="en-US" sz="60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60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60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3857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AB95CB9-1B25-4F0B-A001-3E9A0461D50E}"/>
              </a:ext>
            </a:extLst>
          </p:cNvPr>
          <p:cNvGrpSpPr/>
          <p:nvPr/>
        </p:nvGrpSpPr>
        <p:grpSpPr>
          <a:xfrm>
            <a:off x="199696" y="-75053"/>
            <a:ext cx="11792607" cy="6542690"/>
            <a:chOff x="173421" y="126124"/>
            <a:chExt cx="11792607" cy="6542690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F4AA28EB-7DF4-4D37-8D01-68260E6EA578}"/>
                </a:ext>
              </a:extLst>
            </p:cNvPr>
            <p:cNvSpPr/>
            <p:nvPr/>
          </p:nvSpPr>
          <p:spPr>
            <a:xfrm>
              <a:off x="173421" y="126124"/>
              <a:ext cx="11792607" cy="6542690"/>
            </a:xfrm>
            <a:prstGeom prst="frame">
              <a:avLst>
                <a:gd name="adj1" fmla="val 693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08FB0DD8-377D-433C-AFC8-6F2326B5744C}"/>
                </a:ext>
              </a:extLst>
            </p:cNvPr>
            <p:cNvSpPr txBox="1"/>
            <p:nvPr/>
          </p:nvSpPr>
          <p:spPr>
            <a:xfrm>
              <a:off x="2222938" y="390363"/>
              <a:ext cx="8071944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08CDCB5B-B3EC-4A7D-8AB8-A3456F7ACEF7}"/>
                </a:ext>
              </a:extLst>
            </p:cNvPr>
            <p:cNvSpPr txBox="1"/>
            <p:nvPr/>
          </p:nvSpPr>
          <p:spPr>
            <a:xfrm>
              <a:off x="1072055" y="5432000"/>
              <a:ext cx="9873154" cy="7078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উপরের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বোঝতে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AB02D7A-6699-46E6-B75C-37571BFA9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096000" y="1560522"/>
            <a:ext cx="5066093" cy="34861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E5B0D43-E1DA-4989-96AC-18D0A36105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500" y="1803042"/>
            <a:ext cx="5270500" cy="32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924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56D2D572-D941-4CF7-8D40-2C652F07A8D9}"/>
              </a:ext>
            </a:extLst>
          </p:cNvPr>
          <p:cNvGrpSpPr/>
          <p:nvPr/>
        </p:nvGrpSpPr>
        <p:grpSpPr>
          <a:xfrm>
            <a:off x="152400" y="173420"/>
            <a:ext cx="11887200" cy="6511159"/>
            <a:chOff x="157655" y="157655"/>
            <a:chExt cx="11887200" cy="6511159"/>
          </a:xfrm>
        </p:grpSpPr>
        <p:sp>
          <p:nvSpPr>
            <p:cNvPr id="5" name="Rectangle: Beveled 4">
              <a:extLst>
                <a:ext uri="{FF2B5EF4-FFF2-40B4-BE49-F238E27FC236}">
                  <a16:creationId xmlns:a16="http://schemas.microsoft.com/office/drawing/2014/main" xmlns="" id="{ACA8D05F-A076-4195-89C9-4B326F83E503}"/>
                </a:ext>
              </a:extLst>
            </p:cNvPr>
            <p:cNvSpPr/>
            <p:nvPr/>
          </p:nvSpPr>
          <p:spPr>
            <a:xfrm>
              <a:off x="2911365" y="2995448"/>
              <a:ext cx="6369269" cy="2081049"/>
            </a:xfrm>
            <a:prstGeom prst="bevel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25029904-7388-4131-AC0B-10E71530C822}"/>
                </a:ext>
              </a:extLst>
            </p:cNvPr>
            <p:cNvSpPr/>
            <p:nvPr/>
          </p:nvSpPr>
          <p:spPr>
            <a:xfrm>
              <a:off x="157655" y="157655"/>
              <a:ext cx="11887200" cy="6511159"/>
            </a:xfrm>
            <a:prstGeom prst="frame">
              <a:avLst>
                <a:gd name="adj1" fmla="val 1120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F7BB87E8-2AB6-4BBD-93BD-5627CF9714DD}"/>
                </a:ext>
              </a:extLst>
            </p:cNvPr>
            <p:cNvSpPr txBox="1"/>
            <p:nvPr/>
          </p:nvSpPr>
          <p:spPr>
            <a:xfrm>
              <a:off x="2911365" y="741411"/>
              <a:ext cx="6243145" cy="13234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64D23BAF-5D24-4826-B2FB-562B6F8D76A4}"/>
                </a:ext>
              </a:extLst>
            </p:cNvPr>
            <p:cNvSpPr txBox="1"/>
            <p:nvPr/>
          </p:nvSpPr>
          <p:spPr>
            <a:xfrm>
              <a:off x="3268716" y="3374252"/>
              <a:ext cx="5749159" cy="13234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পুষ্টি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4414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771507AD-7FA3-43A4-A60A-B7BBAE83C409}"/>
              </a:ext>
            </a:extLst>
          </p:cNvPr>
          <p:cNvGrpSpPr/>
          <p:nvPr/>
        </p:nvGrpSpPr>
        <p:grpSpPr>
          <a:xfrm>
            <a:off x="215462" y="378373"/>
            <a:ext cx="11761076" cy="6479627"/>
            <a:chOff x="215462" y="378373"/>
            <a:chExt cx="11761076" cy="6479627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A2EB63D7-411F-46DD-BDAC-FD42E6CD4CCF}"/>
                </a:ext>
              </a:extLst>
            </p:cNvPr>
            <p:cNvSpPr/>
            <p:nvPr/>
          </p:nvSpPr>
          <p:spPr>
            <a:xfrm>
              <a:off x="215462" y="378373"/>
              <a:ext cx="11761076" cy="6479627"/>
            </a:xfrm>
            <a:prstGeom prst="frame">
              <a:avLst>
                <a:gd name="adj1" fmla="val 1308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CA89B47D-8A5E-4D3C-90BF-396448BDAC0B}"/>
                </a:ext>
              </a:extLst>
            </p:cNvPr>
            <p:cNvSpPr txBox="1"/>
            <p:nvPr/>
          </p:nvSpPr>
          <p:spPr>
            <a:xfrm>
              <a:off x="3463158" y="922716"/>
              <a:ext cx="5265683" cy="13234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BDB98594-3C45-4C03-AA62-5E1414930AB3}"/>
                </a:ext>
              </a:extLst>
            </p:cNvPr>
            <p:cNvSpPr txBox="1"/>
            <p:nvPr/>
          </p:nvSpPr>
          <p:spPr>
            <a:xfrm>
              <a:off x="1261241" y="2790497"/>
              <a:ext cx="9017876" cy="317009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শেষে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শিক্ষার্থীএয়া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-----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উপাদান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আদর্শ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বিদ্যমান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বিভিন্ন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পূষ্টিকণা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বর্ননা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ভিটামিনের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উৎস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অভাবজনিত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রোগসমূহ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19833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67DF1E5B-F821-4FF4-98D1-12B896DEF0E8}"/>
              </a:ext>
            </a:extLst>
          </p:cNvPr>
          <p:cNvGrpSpPr/>
          <p:nvPr/>
        </p:nvGrpSpPr>
        <p:grpSpPr>
          <a:xfrm>
            <a:off x="444062" y="141890"/>
            <a:ext cx="11303875" cy="6164317"/>
            <a:chOff x="268014" y="268014"/>
            <a:chExt cx="11619186" cy="6353503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6F73AD39-5EEA-41DF-BD36-61192C6EB592}"/>
                </a:ext>
              </a:extLst>
            </p:cNvPr>
            <p:cNvSpPr/>
            <p:nvPr/>
          </p:nvSpPr>
          <p:spPr>
            <a:xfrm>
              <a:off x="268014" y="268014"/>
              <a:ext cx="11619186" cy="6353503"/>
            </a:xfrm>
            <a:prstGeom prst="frame">
              <a:avLst>
                <a:gd name="adj1" fmla="val 589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0D92F659-8B81-4872-975D-7DDFB83CD024}"/>
                </a:ext>
              </a:extLst>
            </p:cNvPr>
            <p:cNvSpPr txBox="1"/>
            <p:nvPr/>
          </p:nvSpPr>
          <p:spPr>
            <a:xfrm>
              <a:off x="2911365" y="551793"/>
              <a:ext cx="6369269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খাদ্যের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উপাদান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ছয়টি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6" name="Diagram 5">
              <a:extLst>
                <a:ext uri="{FF2B5EF4-FFF2-40B4-BE49-F238E27FC236}">
                  <a16:creationId xmlns:a16="http://schemas.microsoft.com/office/drawing/2014/main" xmlns="" id="{A3E9D0A8-7968-4B4C-B3C2-E77017A4CF0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xmlns="" val="3357848264"/>
                </p:ext>
              </p:extLst>
            </p:nvPr>
          </p:nvGraphicFramePr>
          <p:xfrm>
            <a:off x="1229709" y="1851235"/>
            <a:ext cx="10121463" cy="43410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553764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1021A22-E049-46B8-8B93-36088C3CE225}"/>
              </a:ext>
            </a:extLst>
          </p:cNvPr>
          <p:cNvGrpSpPr/>
          <p:nvPr/>
        </p:nvGrpSpPr>
        <p:grpSpPr>
          <a:xfrm>
            <a:off x="157655" y="220717"/>
            <a:ext cx="11839904" cy="6463862"/>
            <a:chOff x="157655" y="220717"/>
            <a:chExt cx="11839904" cy="6463862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7D970F06-95C0-4343-AB55-22730B05C41A}"/>
                </a:ext>
              </a:extLst>
            </p:cNvPr>
            <p:cNvSpPr/>
            <p:nvPr/>
          </p:nvSpPr>
          <p:spPr>
            <a:xfrm>
              <a:off x="157655" y="220717"/>
              <a:ext cx="11839904" cy="6463862"/>
            </a:xfrm>
            <a:prstGeom prst="frame">
              <a:avLst>
                <a:gd name="adj1" fmla="val 1037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8307E491-07B7-47D9-B52D-80ED51D5F835}"/>
                </a:ext>
              </a:extLst>
            </p:cNvPr>
            <p:cNvSpPr txBox="1"/>
            <p:nvPr/>
          </p:nvSpPr>
          <p:spPr>
            <a:xfrm>
              <a:off x="2301766" y="646386"/>
              <a:ext cx="7772400" cy="8309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উদ্ভিজ্জ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উৎসের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7B00ED4D-C397-4D93-BBC5-2FA9DCF6D0E2}"/>
                </a:ext>
              </a:extLst>
            </p:cNvPr>
            <p:cNvSpPr txBox="1"/>
            <p:nvPr/>
          </p:nvSpPr>
          <p:spPr>
            <a:xfrm>
              <a:off x="637753" y="5454592"/>
              <a:ext cx="11100426" cy="5232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উপরের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শর্করা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জাতীয়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বিদ্যমান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শ্বেতসার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,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গ্লোকোজ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ফ্রূকটোজ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, 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সুক্রোজ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সেলুলোজ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85E1E39-EA32-4AE0-BA3B-FA1A88777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2637" y="2086068"/>
            <a:ext cx="3144094" cy="30214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65EC2B4-ADDC-48EA-8D37-7CD1EC93F2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4879" y="2086068"/>
            <a:ext cx="3670478" cy="30214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2372792-2552-404F-B394-88FFE18A7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54442" y="2086068"/>
            <a:ext cx="3544031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206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B39CC13D-AEBF-4C0E-8AD6-4123CD339EE3}"/>
              </a:ext>
            </a:extLst>
          </p:cNvPr>
          <p:cNvGrpSpPr/>
          <p:nvPr/>
        </p:nvGrpSpPr>
        <p:grpSpPr>
          <a:xfrm>
            <a:off x="173421" y="173421"/>
            <a:ext cx="11824138" cy="6448096"/>
            <a:chOff x="173421" y="173421"/>
            <a:chExt cx="11824138" cy="6448096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xmlns="" id="{968A717A-092C-4EFE-AAEE-7E4C4CB5B6AC}"/>
                </a:ext>
              </a:extLst>
            </p:cNvPr>
            <p:cNvSpPr/>
            <p:nvPr/>
          </p:nvSpPr>
          <p:spPr>
            <a:xfrm>
              <a:off x="173421" y="173421"/>
              <a:ext cx="11824138" cy="6448096"/>
            </a:xfrm>
            <a:prstGeom prst="frame">
              <a:avLst>
                <a:gd name="adj1" fmla="val 1009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C933A914-F88E-4EFA-90CB-62080F3A56C2}"/>
                </a:ext>
              </a:extLst>
            </p:cNvPr>
            <p:cNvSpPr txBox="1"/>
            <p:nvPr/>
          </p:nvSpPr>
          <p:spPr>
            <a:xfrm>
              <a:off x="2790496" y="551793"/>
              <a:ext cx="6353504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প্রানিজ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উৎসের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4B46B22B-5DAE-4E48-84B0-2EF23D2E27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03228" y="2030652"/>
              <a:ext cx="4411918" cy="3069041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876E5BFC-FEFB-460C-A533-8BADEB990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11100" y="2030652"/>
              <a:ext cx="4611947" cy="3069041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3A38A2EB-B8FC-4398-8817-0A3C78013DB0}"/>
                </a:ext>
              </a:extLst>
            </p:cNvPr>
            <p:cNvSpPr txBox="1"/>
            <p:nvPr/>
          </p:nvSpPr>
          <p:spPr>
            <a:xfrm>
              <a:off x="1011100" y="5659821"/>
              <a:ext cx="105607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 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উপরের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শর্করা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জাতীয়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বিদ্যমান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উপাদান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ল্যাকটোজ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গ্লাইকোজেন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3523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193</Words>
  <Application>Microsoft Office PowerPoint</Application>
  <PresentationFormat>Custom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prosanta das</dc:creator>
  <cp:lastModifiedBy>USER</cp:lastModifiedBy>
  <cp:revision>56</cp:revision>
  <dcterms:created xsi:type="dcterms:W3CDTF">2020-11-10T12:50:29Z</dcterms:created>
  <dcterms:modified xsi:type="dcterms:W3CDTF">2021-03-09T15:38:25Z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764507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