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9" r:id="rId8"/>
    <p:sldId id="270" r:id="rId9"/>
    <p:sldId id="271" r:id="rId10"/>
    <p:sldId id="264" r:id="rId11"/>
    <p:sldId id="262" r:id="rId12"/>
    <p:sldId id="272" r:id="rId13"/>
    <p:sldId id="266" r:id="rId14"/>
    <p:sldId id="267" r:id="rId15"/>
  </p:sldIdLst>
  <p:sldSz cx="12344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90"/>
    <a:srgbClr val="E1AB51"/>
    <a:srgbClr val="C6A26F"/>
    <a:srgbClr val="BBA06C"/>
    <a:srgbClr val="0066FF"/>
    <a:srgbClr val="E0A955"/>
    <a:srgbClr val="D29A44"/>
    <a:srgbClr val="E6BD7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91FFCF9D-B26E-4D72-8F7A-2E8D56D77AB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7A51DF49-1833-4A12-A95D-476FAA1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91FFCF9D-B26E-4D72-8F7A-2E8D56D77AB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7A51DF49-1833-4A12-A95D-476FAA1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65125"/>
            <a:ext cx="266176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65125"/>
            <a:ext cx="783097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91FFCF9D-B26E-4D72-8F7A-2E8D56D77AB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7A51DF49-1833-4A12-A95D-476FAA1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91FFCF9D-B26E-4D72-8F7A-2E8D56D77AB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7A51DF49-1833-4A12-A95D-476FAA1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91FFCF9D-B26E-4D72-8F7A-2E8D56D77AB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7A51DF49-1833-4A12-A95D-476FAA1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91FFCF9D-B26E-4D72-8F7A-2E8D56D77AB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7A51DF49-1833-4A12-A95D-476FAA1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91FFCF9D-B26E-4D72-8F7A-2E8D56D77AB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7A51DF49-1833-4A12-A95D-476FAA1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91FFCF9D-B26E-4D72-8F7A-2E8D56D77AB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7A51DF49-1833-4A12-A95D-476FAA1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91FFCF9D-B26E-4D72-8F7A-2E8D56D77AB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7A51DF49-1833-4A12-A95D-476FAA1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91FFCF9D-B26E-4D72-8F7A-2E8D56D77AB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7A51DF49-1833-4A12-A95D-476FAA1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91FFCF9D-B26E-4D72-8F7A-2E8D56D77AB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7A51DF49-1833-4A12-A95D-476FAA13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344400" cy="6858000"/>
          </a:xfrm>
          <a:prstGeom prst="frame">
            <a:avLst>
              <a:gd name="adj1" fmla="val 5304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561320" y="6294120"/>
            <a:ext cx="384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Edwardian Script ITC" panose="030303020407070D0804" pitchFamily="66" charset="0"/>
              </a:rPr>
              <a:t>Hafiza</a:t>
            </a:r>
            <a:r>
              <a:rPr lang="en-US" sz="2000" b="1" baseline="0" dirty="0" smtClean="0">
                <a:latin typeface="Edwardian Script ITC" panose="030303020407070D0804" pitchFamily="66" charset="0"/>
              </a:rPr>
              <a:t> Khanam</a:t>
            </a:r>
            <a:endParaRPr lang="en-US" sz="20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15142"/>
            <a:ext cx="10690168" cy="584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3467" y="592667"/>
            <a:ext cx="477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tudy Clipart PNG Images | Vector and PSD Files | Free Download on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067" y="-982133"/>
            <a:ext cx="10137775" cy="101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5657" y="2147764"/>
            <a:ext cx="7608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pair what is written on the poster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7420" y="2213634"/>
            <a:ext cx="7156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poster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other in English.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1FCDC-9241-49C1-AC5A-E366F9FF22E5}"/>
              </a:ext>
            </a:extLst>
          </p:cNvPr>
          <p:cNvSpPr txBox="1"/>
          <p:nvPr/>
        </p:nvSpPr>
        <p:spPr>
          <a:xfrm>
            <a:off x="3382727" y="440140"/>
            <a:ext cx="4974439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11" y="1572019"/>
            <a:ext cx="4827755" cy="47137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1599945"/>
            <a:ext cx="5317066" cy="46858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12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906" y="2221415"/>
            <a:ext cx="88460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rule of cleanliness do you think relates to photography? 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6457" y="604157"/>
            <a:ext cx="67781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AE2C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5400" b="1" dirty="0">
              <a:ln/>
              <a:solidFill>
                <a:srgbClr val="AE2C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457" y="604157"/>
            <a:ext cx="67781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AE2C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dirty="0">
              <a:ln/>
              <a:solidFill>
                <a:srgbClr val="AE2C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073" y="1954057"/>
            <a:ext cx="63529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to stay clean? Write four sentences. 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6178" y="376603"/>
            <a:ext cx="4595415" cy="59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hool boy and girl clipart png » PNG Image">
            <a:extLst>
              <a:ext uri="{FF2B5EF4-FFF2-40B4-BE49-F238E27FC236}">
                <a16:creationId xmlns:a16="http://schemas.microsoft.com/office/drawing/2014/main" id="{76DAA744-2340-4733-B196-923D0E6B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03" y="302161"/>
            <a:ext cx="6089552" cy="62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93A600-8D6B-48EC-9486-9E57BB109D0B}"/>
              </a:ext>
            </a:extLst>
          </p:cNvPr>
          <p:cNvSpPr/>
          <p:nvPr/>
        </p:nvSpPr>
        <p:spPr>
          <a:xfrm>
            <a:off x="7091974" y="2274838"/>
            <a:ext cx="3985386" cy="2800767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</a:rPr>
              <a:t>Good </a:t>
            </a:r>
          </a:p>
          <a:p>
            <a:pPr algn="ctr"/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8355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236" y="1627931"/>
            <a:ext cx="69447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Hafiza Khanam.                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teacher.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99 No. Nilokhi G.P.S.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 Sadar,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Gopalganj.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khanamhafiza@gmail.com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7101865" y="1627931"/>
            <a:ext cx="5410199" cy="42165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Three  Subject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English</a:t>
            </a:r>
          </a:p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Unite :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38.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Cleanliness.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Lesson:1-2,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Page 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76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50E742-CEC0-4C6D-964C-473D74523930}"/>
              </a:ext>
            </a:extLst>
          </p:cNvPr>
          <p:cNvSpPr/>
          <p:nvPr/>
        </p:nvSpPr>
        <p:spPr>
          <a:xfrm>
            <a:off x="3337019" y="204605"/>
            <a:ext cx="52719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40" y="1271226"/>
            <a:ext cx="3091242" cy="41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698" y="400050"/>
            <a:ext cx="56125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dobe Devanagari" panose="02040503050201090203" pitchFamily="18" charset="0"/>
                <a:cs typeface="Adobe Devanagari" panose="02040503050201090203" pitchFamily="18" charset="0"/>
              </a:rPr>
              <a:t>Let’s watch a video</a:t>
            </a:r>
            <a:endParaRPr lang="en-US" sz="5400" dirty="0">
              <a:latin typeface="Adobe Devanagari" panose="02040503050201090203" pitchFamily="18" charset="0"/>
              <a:cs typeface="Adobe Devanagari" panose="0204050305020109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505" y="4915198"/>
            <a:ext cx="990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dobe Devanagari" panose="02040503050201090203" pitchFamily="18" charset="0"/>
                <a:cs typeface="Adobe Devanagari" panose="02040503050201090203" pitchFamily="18" charset="0"/>
              </a:rPr>
              <a:t>We were watching a video.</a:t>
            </a:r>
            <a:endParaRPr lang="en-US" dirty="0" smtClean="0"/>
          </a:p>
          <a:p>
            <a:r>
              <a:rPr lang="en-US" sz="5400" dirty="0" smtClean="0">
                <a:latin typeface="Adobe Devanagari" panose="02040503050201090203" pitchFamily="18" charset="0"/>
                <a:cs typeface="Adobe Devanagari" panose="02040503050201090203" pitchFamily="18" charset="0"/>
              </a:rPr>
              <a:t>Now tell me what about the video is?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292978"/>
              </p:ext>
            </p:extLst>
          </p:nvPr>
        </p:nvGraphicFramePr>
        <p:xfrm>
          <a:off x="4613275" y="3208338"/>
          <a:ext cx="31194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3" imgW="3119040" imgH="440280" progId="Package">
                  <p:embed/>
                </p:oleObj>
              </mc:Choice>
              <mc:Fallback>
                <p:oleObj name="Packager Shell Object" showAsIcon="1" r:id="rId3" imgW="31190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3275" y="3208338"/>
                        <a:ext cx="3119438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98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51A142-DC00-4544-8AD1-ED463691BBCF}"/>
              </a:ext>
            </a:extLst>
          </p:cNvPr>
          <p:cNvSpPr/>
          <p:nvPr/>
        </p:nvSpPr>
        <p:spPr>
          <a:xfrm>
            <a:off x="2745682" y="609600"/>
            <a:ext cx="60960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4755" y="1532930"/>
            <a:ext cx="4989095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Cleanliness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1" y="2040761"/>
            <a:ext cx="8382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577" y="220163"/>
            <a:ext cx="672947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1430"/>
                <a:solidFill>
                  <a:srgbClr val="B30F9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  <a:r>
              <a:rPr lang="bn-BD" sz="4000" b="1" dirty="0">
                <a:ln w="11430"/>
                <a:solidFill>
                  <a:srgbClr val="B30F9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B30F9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828800"/>
            <a:ext cx="11430000" cy="4724400"/>
            <a:chOff x="1895690" y="1767849"/>
            <a:chExt cx="8751508" cy="3432069"/>
          </a:xfrm>
        </p:grpSpPr>
        <p:grpSp>
          <p:nvGrpSpPr>
            <p:cNvPr id="4" name="Group 3"/>
            <p:cNvGrpSpPr/>
            <p:nvPr/>
          </p:nvGrpSpPr>
          <p:grpSpPr>
            <a:xfrm>
              <a:off x="4692894" y="3509417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39" name="Chevron 38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Chevron 39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Chevron 40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Chevron 41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5" name="Group 4"/>
            <p:cNvGrpSpPr/>
            <p:nvPr/>
          </p:nvGrpSpPr>
          <p:grpSpPr>
            <a:xfrm>
              <a:off x="3675923" y="2605286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34" name="Chevron 33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hevron 34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Chevron 35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Chevron 36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Chevron 37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6" name="Chevron 5"/>
            <p:cNvSpPr/>
            <p:nvPr/>
          </p:nvSpPr>
          <p:spPr>
            <a:xfrm>
              <a:off x="4603882" y="1826826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6"/>
            <p:cNvSpPr/>
            <p:nvPr/>
          </p:nvSpPr>
          <p:spPr>
            <a:xfrm>
              <a:off x="3626871" y="1768455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7"/>
            <p:cNvSpPr/>
            <p:nvPr/>
          </p:nvSpPr>
          <p:spPr>
            <a:xfrm>
              <a:off x="6822073" y="1767849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8139041" y="1767850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265278" y="351537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16583" y="266676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j</a:t>
              </a:r>
              <a:endParaRPr lang="en-US" sz="3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15701" y="1823610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903023" y="182291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930731" y="266676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935718" y="3517488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onut 15"/>
            <p:cNvSpPr/>
            <p:nvPr/>
          </p:nvSpPr>
          <p:spPr>
            <a:xfrm>
              <a:off x="1895690" y="1826827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1930731" y="2679598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nut 17"/>
            <p:cNvSpPr/>
            <p:nvPr/>
          </p:nvSpPr>
          <p:spPr>
            <a:xfrm>
              <a:off x="1930731" y="3521144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98814" y="1936818"/>
              <a:ext cx="6784820" cy="46953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n w="0"/>
                  <a:solidFill>
                    <a:srgbClr val="B30F9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Speaking:</a:t>
              </a:r>
              <a:endParaRPr lang="bn-IN" sz="3600" b="1" dirty="0">
                <a:ln w="0"/>
                <a:solidFill>
                  <a:srgbClr val="B30F9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40124" y="2764128"/>
              <a:ext cx="7313647" cy="603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1.1.2 say words and phrases and sentences with proper sound and stress.</a:t>
              </a:r>
              <a:r>
                <a:rPr lang="bn-IN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3502386" y="4273224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21"/>
            <p:cNvSpPr/>
            <p:nvPr/>
          </p:nvSpPr>
          <p:spPr>
            <a:xfrm>
              <a:off x="5925639" y="4397601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22"/>
            <p:cNvSpPr/>
            <p:nvPr/>
          </p:nvSpPr>
          <p:spPr>
            <a:xfrm>
              <a:off x="7041970" y="4397601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23"/>
            <p:cNvSpPr/>
            <p:nvPr/>
          </p:nvSpPr>
          <p:spPr>
            <a:xfrm>
              <a:off x="8157418" y="4397601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234520" y="435080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954537" y="4352414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697920" y="4442977"/>
              <a:ext cx="7313647" cy="424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.1.3 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read text.</a:t>
              </a:r>
              <a:endParaRPr lang="en-GB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06740" y="3646274"/>
              <a:ext cx="7592454" cy="46953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marL="0" lvl="1"/>
              <a:r>
                <a:rPr lang="en-US" sz="3600" b="1" dirty="0" smtClean="0">
                  <a:ln w="0"/>
                  <a:solidFill>
                    <a:srgbClr val="B30F9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Reading: </a:t>
              </a:r>
              <a:endParaRPr lang="en-US" sz="3600" b="1" dirty="0">
                <a:ln w="0"/>
                <a:solidFill>
                  <a:srgbClr val="B30F9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038607" y="195336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Donut 29"/>
            <p:cNvSpPr/>
            <p:nvPr/>
          </p:nvSpPr>
          <p:spPr>
            <a:xfrm>
              <a:off x="1949616" y="4356933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77362" y="280947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31"/>
            <p:cNvSpPr/>
            <p:nvPr/>
          </p:nvSpPr>
          <p:spPr>
            <a:xfrm>
              <a:off x="2077362" y="365021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Oval 32"/>
            <p:cNvSpPr/>
            <p:nvPr/>
          </p:nvSpPr>
          <p:spPr>
            <a:xfrm>
              <a:off x="2106243" y="4482697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3" name="Rectangle 42"/>
          <p:cNvSpPr/>
          <p:nvPr/>
        </p:nvSpPr>
        <p:spPr>
          <a:xfrm>
            <a:off x="1049950" y="1256053"/>
            <a:ext cx="672947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EC20C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Students will be able to :</a:t>
            </a:r>
            <a:r>
              <a:rPr lang="bn-BD" sz="3600" b="1" dirty="0" smtClean="0">
                <a:ln w="11430"/>
                <a:solidFill>
                  <a:srgbClr val="EC20C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EC20C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ap Clipart High Res Stock Images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595" r="995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173942"/>
            <a:ext cx="3147721" cy="200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lthy Nails Stock Illustrations – 983 Healthy Nails Stock Illustrations,  Vectors &amp; Clipart - Dreamsti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3660">
            <a:off x="3235563" y="2520156"/>
            <a:ext cx="3315229" cy="331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ut Your Nails Cartoon Images - NailsTip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880143"/>
            <a:ext cx="3350921" cy="230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nk Toilet Seat With Fur Stock Photo - Download Image Now - iStock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2419116"/>
            <a:ext cx="2502958" cy="322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BD97882-7EC2-4339-A87E-00F8CE64CDFF}"/>
              </a:ext>
            </a:extLst>
          </p:cNvPr>
          <p:cNvGrpSpPr/>
          <p:nvPr/>
        </p:nvGrpSpPr>
        <p:grpSpPr>
          <a:xfrm>
            <a:off x="358775" y="397175"/>
            <a:ext cx="1371600" cy="1295400"/>
            <a:chOff x="6553200" y="1524000"/>
            <a:chExt cx="2286000" cy="2209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9659EC-F29F-48F7-A9DC-6C4A64C6DE97}"/>
                </a:ext>
              </a:extLst>
            </p:cNvPr>
            <p:cNvSpPr/>
            <p:nvPr/>
          </p:nvSpPr>
          <p:spPr>
            <a:xfrm>
              <a:off x="6553200" y="1524000"/>
              <a:ext cx="2286000" cy="2209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89DF66-571D-460A-9F6B-1E72866F3BBD}"/>
                </a:ext>
              </a:extLst>
            </p:cNvPr>
            <p:cNvSpPr/>
            <p:nvPr/>
          </p:nvSpPr>
          <p:spPr>
            <a:xfrm>
              <a:off x="6667500" y="1524000"/>
              <a:ext cx="2057400" cy="1905000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26932" y="513767"/>
            <a:ext cx="6366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some pictures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575" y="5500443"/>
            <a:ext cx="252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oap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750" y="5470401"/>
            <a:ext cx="252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Nails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3108" y="5382845"/>
            <a:ext cx="252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Toilet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1309" y="5395953"/>
            <a:ext cx="252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Clip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6375" y="554772"/>
            <a:ext cx="612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an audio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L1-3A_U38C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0" end="702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5883" y="378382"/>
            <a:ext cx="1224492" cy="12244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8170" y="483725"/>
            <a:ext cx="931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me the meaning of words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11" grpId="0"/>
      <p:bldP spid="12" grpId="0"/>
      <p:bldP spid="13" grpId="0"/>
      <p:bldP spid="4" grpId="0"/>
      <p:bldP spid="4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1081" y="385369"/>
            <a:ext cx="7153914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word &amp; one day one word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9828" y="4226710"/>
            <a:ext cx="8896421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Clip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clip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কর্ত্তিত বস্তু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his is a clip.</a:t>
            </a:r>
          </a:p>
        </p:txBody>
      </p:sp>
      <p:pic>
        <p:nvPicPr>
          <p:cNvPr id="3074" name="Picture 2" descr="Nail Clip Art Stock Illustrations – 1,645 Nail Clip Art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31" y="1608083"/>
            <a:ext cx="4057580" cy="34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52" b="28406"/>
          <a:stretch/>
        </p:blipFill>
        <p:spPr>
          <a:xfrm>
            <a:off x="554637" y="2608289"/>
            <a:ext cx="11182662" cy="36276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2727145" y="470141"/>
            <a:ext cx="7153914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carefully at the poster of activity 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B.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7145" y="470141"/>
            <a:ext cx="7153914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dose the poster look like?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7145" y="470141"/>
            <a:ext cx="7153914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Have you ever seen like the poster ?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27145" y="470141"/>
            <a:ext cx="7153914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is the title of the poster?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9090" y="470141"/>
            <a:ext cx="8713755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Say me what is the rules to follow to be healthy ?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4" t="31107" r="2279" b="30796"/>
          <a:stretch/>
        </p:blipFill>
        <p:spPr>
          <a:xfrm>
            <a:off x="674557" y="2833140"/>
            <a:ext cx="10927829" cy="33428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418736" y="427155"/>
            <a:ext cx="1371600" cy="1295400"/>
            <a:chOff x="418736" y="427155"/>
            <a:chExt cx="1371600" cy="12954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D97882-7EC2-4339-A87E-00F8CE64CDFF}"/>
                </a:ext>
              </a:extLst>
            </p:cNvPr>
            <p:cNvGrpSpPr/>
            <p:nvPr/>
          </p:nvGrpSpPr>
          <p:grpSpPr>
            <a:xfrm>
              <a:off x="418736" y="427155"/>
              <a:ext cx="1371600" cy="1295400"/>
              <a:chOff x="6553200" y="1524000"/>
              <a:chExt cx="2286000" cy="22098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D9659EC-F29F-48F7-A9DC-6C4A64C6DE97}"/>
                  </a:ext>
                </a:extLst>
              </p:cNvPr>
              <p:cNvSpPr/>
              <p:nvPr/>
            </p:nvSpPr>
            <p:spPr>
              <a:xfrm>
                <a:off x="6553200" y="1524000"/>
                <a:ext cx="2286000" cy="22098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0" h="1828800"/>
                <a:bevelB w="1828800" h="1828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C89DF66-571D-460A-9F6B-1E72866F3BBD}"/>
                  </a:ext>
                </a:extLst>
              </p:cNvPr>
              <p:cNvSpPr/>
              <p:nvPr/>
            </p:nvSpPr>
            <p:spPr>
              <a:xfrm>
                <a:off x="6667500" y="1524000"/>
                <a:ext cx="2057400" cy="1905000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L1-3B_U38C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>
                    <p14:fade in="5750" out="34500"/>
                  </p14:media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95901" y="526609"/>
              <a:ext cx="1017270" cy="101727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307960" y="799225"/>
            <a:ext cx="5661021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Listen carefully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224</Words>
  <Application>Microsoft Office PowerPoint</Application>
  <PresentationFormat>Custom</PresentationFormat>
  <Paragraphs>49</Paragraphs>
  <Slides>14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Devanagari</vt:lpstr>
      <vt:lpstr>Arial</vt:lpstr>
      <vt:lpstr>Calibri</vt:lpstr>
      <vt:lpstr>Calibri Light</vt:lpstr>
      <vt:lpstr>Edwardian Script ITC</vt:lpstr>
      <vt:lpstr>NikoshBAN</vt:lpstr>
      <vt:lpstr>Ravie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53</cp:revision>
  <dcterms:created xsi:type="dcterms:W3CDTF">2021-01-16T16:43:22Z</dcterms:created>
  <dcterms:modified xsi:type="dcterms:W3CDTF">2021-03-09T14:35:56Z</dcterms:modified>
</cp:coreProperties>
</file>