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86726" autoAdjust="0"/>
  </p:normalViewPr>
  <p:slideViewPr>
    <p:cSldViewPr>
      <p:cViewPr>
        <p:scale>
          <a:sx n="70" d="100"/>
          <a:sy n="70" d="100"/>
        </p:scale>
        <p:origin x="-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75D2C-C1BF-4AD5-92A8-D3E1C96D4DC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188257-4FE2-4A16-825A-98A626AD1092}">
      <dgm:prSet phldrT="[Text]" custT="1"/>
      <dgm:spPr/>
      <dgm:t>
        <a:bodyPr/>
        <a:lstStyle/>
        <a:p>
          <a:r>
            <a:rPr lang="bn-BD" sz="2400" smtClean="0">
              <a:latin typeface="NikoshBAN" pitchFamily="2" charset="0"/>
              <a:cs typeface="NikoshBAN" pitchFamily="2" charset="0"/>
            </a:rPr>
            <a:t>গাছপালা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FF90C0F-DA91-43F3-9E11-BEE99767C338}" type="parTrans" cxnId="{48E1E310-AC5E-45E7-8083-BB6AF6DDCB97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AF76080-758C-49FF-980D-3008B82D55BD}" type="sibTrans" cxnId="{48E1E310-AC5E-45E7-8083-BB6AF6DDCB97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F64A4F9-C6F4-47F2-8A21-1C0DCBF3E79E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কলা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FFEDCBD-E1BC-413D-ABC2-40445BB27DDF}" type="parTrans" cxnId="{AD5445FA-B1BE-4C13-BB32-D4C52CBAE25D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5F0D5B76-337F-4D1B-8C79-2E4633713150}" type="sibTrans" cxnId="{AD5445FA-B1BE-4C13-BB32-D4C52CBAE25D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40CE246-2811-4146-B7C4-6D5EBB14AB75}">
      <dgm:prSet phldrT="[Text]"/>
      <dgm:spPr/>
      <dgm:t>
        <a:bodyPr/>
        <a:lstStyle/>
        <a:p>
          <a:endParaRPr lang="en-US"/>
        </a:p>
      </dgm:t>
    </dgm:pt>
    <dgm:pt modelId="{19E077B3-97ED-4901-937A-62E4B743FA2E}" type="parTrans" cxnId="{3D90B422-2D85-4706-8908-BF05D7C4BFA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B47DB3B-7A0E-4AD1-89D7-00EABB0A1B91}" type="sibTrans" cxnId="{3D90B422-2D85-4706-8908-BF05D7C4BFA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70C53B9-AA75-49EA-9ACE-1CE712AB56FC}">
      <dgm:prSet phldrT="[Text]" phldr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8F57590-1A08-4193-8813-66B2EC055994}" type="parTrans" cxnId="{089F8079-DCFD-432E-B587-7A084006CC48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D9C9663-44A5-42E0-8BD9-0DB8FC4A8BD1}" type="sibTrans" cxnId="{089F8079-DCFD-432E-B587-7A084006CC48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DA6480CD-E80B-4300-BCF9-137833B74BBA}">
      <dgm:prSet phldrT="[Text]" phldr="1"/>
      <dgm:spPr/>
      <dgm:t>
        <a:bodyPr/>
        <a:lstStyle/>
        <a:p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A45C70C-641A-4347-BBB7-3DD54704FDAE}" type="parTrans" cxnId="{5C771C13-50A2-42D3-ABBB-4879244751D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66EC7F9-AC0F-458D-9B92-20B4A1448993}" type="sibTrans" cxnId="{5C771C13-50A2-42D3-ABBB-4879244751D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D613CFD-00F4-4C67-B0F6-31F58AE055E5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4007472-AA1E-40D2-A27D-5B37E34A13C4}" type="parTrans" cxnId="{385E3246-17A1-4943-99C3-C524BD5E7180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E05A1D41-0A8E-453E-9B16-19A521454288}" type="sibTrans" cxnId="{385E3246-17A1-4943-99C3-C524BD5E718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A86D82D-5C0F-4334-AF17-A5738749A8F5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গোলাপ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2C6F8F7-4FB1-4C79-991E-189B1C28D1EF}" type="parTrans" cxnId="{250AFCF7-7435-4B52-A6FC-B091CED8FE8E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B7E06B1A-3277-4DD5-AB7B-97C3B79C7EDB}" type="sibTrans" cxnId="{250AFCF7-7435-4B52-A6FC-B091CED8FE8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1A8EC4D-8F14-4A6E-B4C3-DE9B1EF9BCD2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শিম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315D6B2-92B2-40FF-8203-CE6DB4C80192}" type="sibTrans" cxnId="{E152AC81-B8FF-4B0F-A415-35E86D0E646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2BD11E7-B120-4EAC-9913-F1813B3266E2}" type="parTrans" cxnId="{E152AC81-B8FF-4B0F-A415-35E86D0E646C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90934833-46CF-4C0A-93D9-13B230B1B8B2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কাঠ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1746F10-82E4-4840-A1C2-122BD6FBB111}" type="sibTrans" cxnId="{235E1E36-5AF6-4DF9-B53B-B985AEBE9F78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0EA09E1-C11B-4DD0-B8C2-86F370AE05BE}" type="parTrans" cxnId="{235E1E36-5AF6-4DF9-B53B-B985AEBE9F78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AB433178-0B14-469A-BBD6-C27E5930EFF5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লেবু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9A39434-95A0-4CA7-BB5C-4CBF52A34328}" type="sibTrans" cxnId="{F50232B5-51B5-4FBF-BB2F-39F18423B6C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F08BB14-B112-4B5E-A894-B878CF8148BB}" type="parTrans" cxnId="{F50232B5-51B5-4FBF-BB2F-39F18423B6C2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1ABD773D-C0FA-4939-8C96-4DC323A9CA73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খেজুর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D148B0F-BED6-4591-9ACF-A7BC7784B4C9}" type="sibTrans" cxnId="{EE4004E2-1D23-42B9-B83C-2F2DCA52A8F8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7435460-0A15-45A4-915D-53E2AFEEF5B1}" type="parTrans" cxnId="{EE4004E2-1D23-42B9-B83C-2F2DCA52A8F8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320C94BF-1F19-4D43-8A5B-8E1EAA61D579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কাঁঠাল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453EE2D-5E26-4634-AD71-261D7B25EBF0}" type="sibTrans" cxnId="{8D3B4AB1-A931-4D9C-B840-F694769BF92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93F0513-B4E3-4398-A161-48A7420F38EA}" type="parTrans" cxnId="{8D3B4AB1-A931-4D9C-B840-F694769BF92E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19A904C8-AAD9-472F-A7C2-AD3467DD7048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লিচু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826F3CE-12D8-447A-9296-EEB9EBCA0DCA}" type="parTrans" cxnId="{8E87CAE7-274F-4424-8EDD-59284397025A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2431BCB5-E382-42D3-98C4-5D00C836DB3C}" type="sibTrans" cxnId="{8E87CAE7-274F-4424-8EDD-59284397025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53E80D9-7589-49D6-B7B1-AEAC2FE79A9A}" type="pres">
      <dgm:prSet presAssocID="{EFA75D2C-C1BF-4AD5-92A8-D3E1C96D4D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7F085-8737-4F68-98D1-C3F1E8D61745}" type="pres">
      <dgm:prSet presAssocID="{DF188257-4FE2-4A16-825A-98A626AD1092}" presName="centerShape" presStyleLbl="node0" presStyleIdx="0" presStyleCnt="1"/>
      <dgm:spPr/>
      <dgm:t>
        <a:bodyPr/>
        <a:lstStyle/>
        <a:p>
          <a:endParaRPr lang="en-US"/>
        </a:p>
      </dgm:t>
    </dgm:pt>
    <dgm:pt modelId="{2C4F8A36-E65B-49D3-B502-9EA4625DC242}" type="pres">
      <dgm:prSet presAssocID="{9FFEDCBD-E1BC-413D-ABC2-40445BB27DDF}" presName="parTrans" presStyleLbl="sibTrans2D1" presStyleIdx="0" presStyleCnt="9"/>
      <dgm:spPr/>
      <dgm:t>
        <a:bodyPr/>
        <a:lstStyle/>
        <a:p>
          <a:endParaRPr lang="en-US"/>
        </a:p>
      </dgm:t>
    </dgm:pt>
    <dgm:pt modelId="{CDF6AB20-9BFD-43DA-9559-BA6B95D4B8E8}" type="pres">
      <dgm:prSet presAssocID="{9FFEDCBD-E1BC-413D-ABC2-40445BB27DD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0A7AD452-DB94-45FA-9D35-E39E1E6136B5}" type="pres">
      <dgm:prSet presAssocID="{0F64A4F9-C6F4-47F2-8A21-1C0DCBF3E79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7D0D6-FDE0-41BE-B8F0-F093425349C9}" type="pres">
      <dgm:prSet presAssocID="{C93F0513-B4E3-4398-A161-48A7420F38EA}" presName="parTrans" presStyleLbl="sibTrans2D1" presStyleIdx="1" presStyleCnt="9"/>
      <dgm:spPr/>
      <dgm:t>
        <a:bodyPr/>
        <a:lstStyle/>
        <a:p>
          <a:endParaRPr lang="en-US"/>
        </a:p>
      </dgm:t>
    </dgm:pt>
    <dgm:pt modelId="{EF8927C9-EF20-457C-8880-025394314C7F}" type="pres">
      <dgm:prSet presAssocID="{C93F0513-B4E3-4398-A161-48A7420F38EA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70901AE6-2E83-46A7-9C3A-F199ACC29723}" type="pres">
      <dgm:prSet presAssocID="{320C94BF-1F19-4D43-8A5B-8E1EAA61D57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4B0BA-832D-48C5-AABC-801419C016FF}" type="pres">
      <dgm:prSet presAssocID="{37435460-0A15-45A4-915D-53E2AFEEF5B1}" presName="parTrans" presStyleLbl="sibTrans2D1" presStyleIdx="2" presStyleCnt="9"/>
      <dgm:spPr/>
      <dgm:t>
        <a:bodyPr/>
        <a:lstStyle/>
        <a:p>
          <a:endParaRPr lang="en-US"/>
        </a:p>
      </dgm:t>
    </dgm:pt>
    <dgm:pt modelId="{6A410247-3067-44CE-B6DC-A5A9F365BD0E}" type="pres">
      <dgm:prSet presAssocID="{37435460-0A15-45A4-915D-53E2AFEEF5B1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CD6552E7-3504-462B-AC19-0C8804A63AFE}" type="pres">
      <dgm:prSet presAssocID="{1ABD773D-C0FA-4939-8C96-4DC323A9CA7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940B8-9BAF-4F88-8901-3D56D122E27E}" type="pres">
      <dgm:prSet presAssocID="{6826F3CE-12D8-447A-9296-EEB9EBCA0DCA}" presName="parTrans" presStyleLbl="sibTrans2D1" presStyleIdx="3" presStyleCnt="9"/>
      <dgm:spPr/>
      <dgm:t>
        <a:bodyPr/>
        <a:lstStyle/>
        <a:p>
          <a:endParaRPr lang="en-US"/>
        </a:p>
      </dgm:t>
    </dgm:pt>
    <dgm:pt modelId="{C3369370-58AB-471E-9EB8-60D14B7F65F3}" type="pres">
      <dgm:prSet presAssocID="{6826F3CE-12D8-447A-9296-EEB9EBCA0DCA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A86F9676-8C81-4B25-B5A9-8A0FCBE3A53A}" type="pres">
      <dgm:prSet presAssocID="{19A904C8-AAD9-472F-A7C2-AD3467DD704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8AC03-8E50-45D4-ACF7-1774AFF77045}" type="pres">
      <dgm:prSet presAssocID="{4F08BB14-B112-4B5E-A894-B878CF8148BB}" presName="parTrans" presStyleLbl="sibTrans2D1" presStyleIdx="4" presStyleCnt="9"/>
      <dgm:spPr/>
      <dgm:t>
        <a:bodyPr/>
        <a:lstStyle/>
        <a:p>
          <a:endParaRPr lang="en-US"/>
        </a:p>
      </dgm:t>
    </dgm:pt>
    <dgm:pt modelId="{DC8D8CE3-68CA-4894-883F-9B29D92E6C06}" type="pres">
      <dgm:prSet presAssocID="{4F08BB14-B112-4B5E-A894-B878CF8148BB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7A15931D-3145-4DFA-B87C-6004DF120F09}" type="pres">
      <dgm:prSet presAssocID="{AB433178-0B14-469A-BBD6-C27E5930EFF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4FB9-9C01-4C35-B2B0-E26D2E2A8E26}" type="pres">
      <dgm:prSet presAssocID="{50EA09E1-C11B-4DD0-B8C2-86F370AE05BE}" presName="parTrans" presStyleLbl="sibTrans2D1" presStyleIdx="5" presStyleCnt="9"/>
      <dgm:spPr/>
      <dgm:t>
        <a:bodyPr/>
        <a:lstStyle/>
        <a:p>
          <a:endParaRPr lang="en-US"/>
        </a:p>
      </dgm:t>
    </dgm:pt>
    <dgm:pt modelId="{C3DD6E10-7452-44CA-9DA1-1F907147D3A7}" type="pres">
      <dgm:prSet presAssocID="{50EA09E1-C11B-4DD0-B8C2-86F370AE05BE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3493EE1-C262-40AE-BCFC-81C3CEC5F5C7}" type="pres">
      <dgm:prSet presAssocID="{90934833-46CF-4C0A-93D9-13B230B1B8B2}" presName="node" presStyleLbl="node1" presStyleIdx="5" presStyleCnt="9" custRadScaleRad="93098" custRadScaleInc="13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62A45-DC4C-4C6B-ACB2-24902D94D923}" type="pres">
      <dgm:prSet presAssocID="{32BD11E7-B120-4EAC-9913-F1813B3266E2}" presName="parTrans" presStyleLbl="sibTrans2D1" presStyleIdx="6" presStyleCnt="9"/>
      <dgm:spPr/>
      <dgm:t>
        <a:bodyPr/>
        <a:lstStyle/>
        <a:p>
          <a:endParaRPr lang="en-US"/>
        </a:p>
      </dgm:t>
    </dgm:pt>
    <dgm:pt modelId="{A7D80545-0250-41ED-9611-CFAFEBC5A003}" type="pres">
      <dgm:prSet presAssocID="{32BD11E7-B120-4EAC-9913-F1813B3266E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DE94F8E9-7635-46DC-B4D7-B4FDB5B02D21}" type="pres">
      <dgm:prSet presAssocID="{91A8EC4D-8F14-4A6E-B4C3-DE9B1EF9BCD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3579D-A56A-462B-B7ED-3BA330ECCC8F}" type="pres">
      <dgm:prSet presAssocID="{C4007472-AA1E-40D2-A27D-5B37E34A13C4}" presName="parTrans" presStyleLbl="sibTrans2D1" presStyleIdx="7" presStyleCnt="9"/>
      <dgm:spPr/>
      <dgm:t>
        <a:bodyPr/>
        <a:lstStyle/>
        <a:p>
          <a:endParaRPr lang="en-US"/>
        </a:p>
      </dgm:t>
    </dgm:pt>
    <dgm:pt modelId="{E6156525-C9A2-40CC-A955-F15C6A1D7CFF}" type="pres">
      <dgm:prSet presAssocID="{C4007472-AA1E-40D2-A27D-5B37E34A13C4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57B0C2E4-F860-456E-ACAD-1A0B052685F9}" type="pres">
      <dgm:prSet presAssocID="{FD613CFD-00F4-4C67-B0F6-31F58AE055E5}" presName="node" presStyleLbl="node1" presStyleIdx="7" presStyleCnt="9" custRadScaleRad="102059" custRadScaleInc="1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7E8E0-BC05-45A1-B59F-F12C69ED2526}" type="pres">
      <dgm:prSet presAssocID="{B2C6F8F7-4FB1-4C79-991E-189B1C28D1EF}" presName="parTrans" presStyleLbl="sibTrans2D1" presStyleIdx="8" presStyleCnt="9"/>
      <dgm:spPr/>
      <dgm:t>
        <a:bodyPr/>
        <a:lstStyle/>
        <a:p>
          <a:endParaRPr lang="en-US"/>
        </a:p>
      </dgm:t>
    </dgm:pt>
    <dgm:pt modelId="{2226EB6B-3B51-4BDE-A2EF-0B6D1F83BE97}" type="pres">
      <dgm:prSet presAssocID="{B2C6F8F7-4FB1-4C79-991E-189B1C28D1EF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CCDA7247-2FFD-4D09-B100-107F01D12CF7}" type="pres">
      <dgm:prSet presAssocID="{BA86D82D-5C0F-4334-AF17-A5738749A8F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232B5-51B5-4FBF-BB2F-39F18423B6C2}" srcId="{DF188257-4FE2-4A16-825A-98A626AD1092}" destId="{AB433178-0B14-469A-BBD6-C27E5930EFF5}" srcOrd="4" destOrd="0" parTransId="{4F08BB14-B112-4B5E-A894-B878CF8148BB}" sibTransId="{49A39434-95A0-4CA7-BB5C-4CBF52A34328}"/>
    <dgm:cxn modelId="{19474F53-7EF5-4EC0-A603-698DA0A49D4A}" type="presOf" srcId="{19A904C8-AAD9-472F-A7C2-AD3467DD7048}" destId="{A86F9676-8C81-4B25-B5A9-8A0FCBE3A53A}" srcOrd="0" destOrd="0" presId="urn:microsoft.com/office/officeart/2005/8/layout/radial5"/>
    <dgm:cxn modelId="{00CEDB54-CFE4-4D50-A73A-74D041D8FD23}" type="presOf" srcId="{1ABD773D-C0FA-4939-8C96-4DC323A9CA73}" destId="{CD6552E7-3504-462B-AC19-0C8804A63AFE}" srcOrd="0" destOrd="0" presId="urn:microsoft.com/office/officeart/2005/8/layout/radial5"/>
    <dgm:cxn modelId="{EE4004E2-1D23-42B9-B83C-2F2DCA52A8F8}" srcId="{DF188257-4FE2-4A16-825A-98A626AD1092}" destId="{1ABD773D-C0FA-4939-8C96-4DC323A9CA73}" srcOrd="2" destOrd="0" parTransId="{37435460-0A15-45A4-915D-53E2AFEEF5B1}" sibTransId="{4D148B0F-BED6-4591-9ACF-A7BC7784B4C9}"/>
    <dgm:cxn modelId="{166745DA-59F5-4433-A67D-28058539B7FA}" type="presOf" srcId="{91A8EC4D-8F14-4A6E-B4C3-DE9B1EF9BCD2}" destId="{DE94F8E9-7635-46DC-B4D7-B4FDB5B02D21}" srcOrd="0" destOrd="0" presId="urn:microsoft.com/office/officeart/2005/8/layout/radial5"/>
    <dgm:cxn modelId="{48E1E310-AC5E-45E7-8083-BB6AF6DDCB97}" srcId="{EFA75D2C-C1BF-4AD5-92A8-D3E1C96D4DCF}" destId="{DF188257-4FE2-4A16-825A-98A626AD1092}" srcOrd="0" destOrd="0" parTransId="{FFF90C0F-DA91-43F3-9E11-BEE99767C338}" sibTransId="{FAF76080-758C-49FF-980D-3008B82D55BD}"/>
    <dgm:cxn modelId="{235E1E36-5AF6-4DF9-B53B-B985AEBE9F78}" srcId="{DF188257-4FE2-4A16-825A-98A626AD1092}" destId="{90934833-46CF-4C0A-93D9-13B230B1B8B2}" srcOrd="5" destOrd="0" parTransId="{50EA09E1-C11B-4DD0-B8C2-86F370AE05BE}" sibTransId="{51746F10-82E4-4840-A1C2-122BD6FBB111}"/>
    <dgm:cxn modelId="{8E87CAE7-274F-4424-8EDD-59284397025A}" srcId="{DF188257-4FE2-4A16-825A-98A626AD1092}" destId="{19A904C8-AAD9-472F-A7C2-AD3467DD7048}" srcOrd="3" destOrd="0" parTransId="{6826F3CE-12D8-447A-9296-EEB9EBCA0DCA}" sibTransId="{2431BCB5-E382-42D3-98C4-5D00C836DB3C}"/>
    <dgm:cxn modelId="{50B2C6BE-39AF-4360-968E-2EDA9CE70909}" type="presOf" srcId="{32BD11E7-B120-4EAC-9913-F1813B3266E2}" destId="{A7D80545-0250-41ED-9611-CFAFEBC5A003}" srcOrd="1" destOrd="0" presId="urn:microsoft.com/office/officeart/2005/8/layout/radial5"/>
    <dgm:cxn modelId="{F5C1634A-2180-48B8-861A-82F3657B2675}" type="presOf" srcId="{C4007472-AA1E-40D2-A27D-5B37E34A13C4}" destId="{E6156525-C9A2-40CC-A955-F15C6A1D7CFF}" srcOrd="1" destOrd="0" presId="urn:microsoft.com/office/officeart/2005/8/layout/radial5"/>
    <dgm:cxn modelId="{4DAFF42C-C204-47B8-B13A-E6E374A4703A}" type="presOf" srcId="{0F64A4F9-C6F4-47F2-8A21-1C0DCBF3E79E}" destId="{0A7AD452-DB94-45FA-9D35-E39E1E6136B5}" srcOrd="0" destOrd="0" presId="urn:microsoft.com/office/officeart/2005/8/layout/radial5"/>
    <dgm:cxn modelId="{061816BE-1CA7-416E-93AB-D56B3CAEB643}" type="presOf" srcId="{AB433178-0B14-469A-BBD6-C27E5930EFF5}" destId="{7A15931D-3145-4DFA-B87C-6004DF120F09}" srcOrd="0" destOrd="0" presId="urn:microsoft.com/office/officeart/2005/8/layout/radial5"/>
    <dgm:cxn modelId="{FDE01DCC-D0AA-45D9-BDDE-E5F91D593624}" type="presOf" srcId="{EFA75D2C-C1BF-4AD5-92A8-D3E1C96D4DCF}" destId="{453E80D9-7589-49D6-B7B1-AEAC2FE79A9A}" srcOrd="0" destOrd="0" presId="urn:microsoft.com/office/officeart/2005/8/layout/radial5"/>
    <dgm:cxn modelId="{46E9CF63-2DDD-4F54-B692-581715CFF2EC}" type="presOf" srcId="{50EA09E1-C11B-4DD0-B8C2-86F370AE05BE}" destId="{C3DD6E10-7452-44CA-9DA1-1F907147D3A7}" srcOrd="1" destOrd="0" presId="urn:microsoft.com/office/officeart/2005/8/layout/radial5"/>
    <dgm:cxn modelId="{BD5339E4-59A0-4864-9442-CDD5E294EDF3}" type="presOf" srcId="{32BD11E7-B120-4EAC-9913-F1813B3266E2}" destId="{A2362A45-DC4C-4C6B-ACB2-24902D94D923}" srcOrd="0" destOrd="0" presId="urn:microsoft.com/office/officeart/2005/8/layout/radial5"/>
    <dgm:cxn modelId="{085383F4-8277-459E-A9CD-521B932FD936}" type="presOf" srcId="{BA86D82D-5C0F-4334-AF17-A5738749A8F5}" destId="{CCDA7247-2FFD-4D09-B100-107F01D12CF7}" srcOrd="0" destOrd="0" presId="urn:microsoft.com/office/officeart/2005/8/layout/radial5"/>
    <dgm:cxn modelId="{5C771C13-50A2-42D3-ABBB-4879244751DE}" srcId="{EFA75D2C-C1BF-4AD5-92A8-D3E1C96D4DCF}" destId="{DA6480CD-E80B-4300-BCF9-137833B74BBA}" srcOrd="2" destOrd="0" parTransId="{4A45C70C-641A-4347-BBB7-3DD54704FDAE}" sibTransId="{666EC7F9-AC0F-458D-9B92-20B4A1448993}"/>
    <dgm:cxn modelId="{089F8079-DCFD-432E-B587-7A084006CC48}" srcId="{240CE246-2811-4146-B7C4-6D5EBB14AB75}" destId="{070C53B9-AA75-49EA-9ACE-1CE712AB56FC}" srcOrd="0" destOrd="0" parTransId="{A8F57590-1A08-4193-8813-66B2EC055994}" sibTransId="{2D9C9663-44A5-42E0-8BD9-0DB8FC4A8BD1}"/>
    <dgm:cxn modelId="{E1593CFF-12E6-475C-BD42-F6500171B470}" type="presOf" srcId="{37435460-0A15-45A4-915D-53E2AFEEF5B1}" destId="{8E44B0BA-832D-48C5-AABC-801419C016FF}" srcOrd="0" destOrd="0" presId="urn:microsoft.com/office/officeart/2005/8/layout/radial5"/>
    <dgm:cxn modelId="{B2FCCFD6-6DC6-48F9-A3FD-72876372DE9E}" type="presOf" srcId="{FD613CFD-00F4-4C67-B0F6-31F58AE055E5}" destId="{57B0C2E4-F860-456E-ACAD-1A0B052685F9}" srcOrd="0" destOrd="0" presId="urn:microsoft.com/office/officeart/2005/8/layout/radial5"/>
    <dgm:cxn modelId="{1D3F9EDB-341F-4563-B816-76A59D2E42EE}" type="presOf" srcId="{9FFEDCBD-E1BC-413D-ABC2-40445BB27DDF}" destId="{CDF6AB20-9BFD-43DA-9559-BA6B95D4B8E8}" srcOrd="1" destOrd="0" presId="urn:microsoft.com/office/officeart/2005/8/layout/radial5"/>
    <dgm:cxn modelId="{3C08AAD7-76BD-457B-B63B-6DFAEA665D10}" type="presOf" srcId="{37435460-0A15-45A4-915D-53E2AFEEF5B1}" destId="{6A410247-3067-44CE-B6DC-A5A9F365BD0E}" srcOrd="1" destOrd="0" presId="urn:microsoft.com/office/officeart/2005/8/layout/radial5"/>
    <dgm:cxn modelId="{385E3246-17A1-4943-99C3-C524BD5E7180}" srcId="{DF188257-4FE2-4A16-825A-98A626AD1092}" destId="{FD613CFD-00F4-4C67-B0F6-31F58AE055E5}" srcOrd="7" destOrd="0" parTransId="{C4007472-AA1E-40D2-A27D-5B37E34A13C4}" sibTransId="{E05A1D41-0A8E-453E-9B16-19A521454288}"/>
    <dgm:cxn modelId="{C8E9D1A0-2B4A-44B5-A698-2A7EE2A4387F}" type="presOf" srcId="{6826F3CE-12D8-447A-9296-EEB9EBCA0DCA}" destId="{C3369370-58AB-471E-9EB8-60D14B7F65F3}" srcOrd="1" destOrd="0" presId="urn:microsoft.com/office/officeart/2005/8/layout/radial5"/>
    <dgm:cxn modelId="{26DC7230-D4A3-4414-866C-BC5871BF8165}" type="presOf" srcId="{DF188257-4FE2-4A16-825A-98A626AD1092}" destId="{8FB7F085-8737-4F68-98D1-C3F1E8D61745}" srcOrd="0" destOrd="0" presId="urn:microsoft.com/office/officeart/2005/8/layout/radial5"/>
    <dgm:cxn modelId="{51E13066-8469-4381-9AC5-62A487D65953}" type="presOf" srcId="{4F08BB14-B112-4B5E-A894-B878CF8148BB}" destId="{8408AC03-8E50-45D4-ACF7-1774AFF77045}" srcOrd="0" destOrd="0" presId="urn:microsoft.com/office/officeart/2005/8/layout/radial5"/>
    <dgm:cxn modelId="{8D3B4AB1-A931-4D9C-B840-F694769BF92E}" srcId="{DF188257-4FE2-4A16-825A-98A626AD1092}" destId="{320C94BF-1F19-4D43-8A5B-8E1EAA61D579}" srcOrd="1" destOrd="0" parTransId="{C93F0513-B4E3-4398-A161-48A7420F38EA}" sibTransId="{6453EE2D-5E26-4634-AD71-261D7B25EBF0}"/>
    <dgm:cxn modelId="{23CF3BDE-A090-40E2-A728-8CBC04A1C7D1}" type="presOf" srcId="{50EA09E1-C11B-4DD0-B8C2-86F370AE05BE}" destId="{12AB4FB9-9C01-4C35-B2B0-E26D2E2A8E26}" srcOrd="0" destOrd="0" presId="urn:microsoft.com/office/officeart/2005/8/layout/radial5"/>
    <dgm:cxn modelId="{35BD033C-0719-4E3E-8D1D-08117A81FBFF}" type="presOf" srcId="{4F08BB14-B112-4B5E-A894-B878CF8148BB}" destId="{DC8D8CE3-68CA-4894-883F-9B29D92E6C06}" srcOrd="1" destOrd="0" presId="urn:microsoft.com/office/officeart/2005/8/layout/radial5"/>
    <dgm:cxn modelId="{3D12C286-D22D-44D5-AD95-460B4EFCA3E1}" type="presOf" srcId="{6826F3CE-12D8-447A-9296-EEB9EBCA0DCA}" destId="{F60940B8-9BAF-4F88-8901-3D56D122E27E}" srcOrd="0" destOrd="0" presId="urn:microsoft.com/office/officeart/2005/8/layout/radial5"/>
    <dgm:cxn modelId="{DAC6E7A5-3114-4D51-B981-AB72D00EB185}" type="presOf" srcId="{C93F0513-B4E3-4398-A161-48A7420F38EA}" destId="{EF8927C9-EF20-457C-8880-025394314C7F}" srcOrd="1" destOrd="0" presId="urn:microsoft.com/office/officeart/2005/8/layout/radial5"/>
    <dgm:cxn modelId="{46C82209-C8A5-48E7-A882-A787B9A8D134}" type="presOf" srcId="{C93F0513-B4E3-4398-A161-48A7420F38EA}" destId="{6DF7D0D6-FDE0-41BE-B8F0-F093425349C9}" srcOrd="0" destOrd="0" presId="urn:microsoft.com/office/officeart/2005/8/layout/radial5"/>
    <dgm:cxn modelId="{E152AC81-B8FF-4B0F-A415-35E86D0E646C}" srcId="{DF188257-4FE2-4A16-825A-98A626AD1092}" destId="{91A8EC4D-8F14-4A6E-B4C3-DE9B1EF9BCD2}" srcOrd="6" destOrd="0" parTransId="{32BD11E7-B120-4EAC-9913-F1813B3266E2}" sibTransId="{3315D6B2-92B2-40FF-8203-CE6DB4C80192}"/>
    <dgm:cxn modelId="{B82F61BB-B234-4931-860A-53CD4682116A}" type="presOf" srcId="{B2C6F8F7-4FB1-4C79-991E-189B1C28D1EF}" destId="{5A67E8E0-BC05-45A1-B59F-F12C69ED2526}" srcOrd="0" destOrd="0" presId="urn:microsoft.com/office/officeart/2005/8/layout/radial5"/>
    <dgm:cxn modelId="{250AFCF7-7435-4B52-A6FC-B091CED8FE8E}" srcId="{DF188257-4FE2-4A16-825A-98A626AD1092}" destId="{BA86D82D-5C0F-4334-AF17-A5738749A8F5}" srcOrd="8" destOrd="0" parTransId="{B2C6F8F7-4FB1-4C79-991E-189B1C28D1EF}" sibTransId="{B7E06B1A-3277-4DD5-AB7B-97C3B79C7EDB}"/>
    <dgm:cxn modelId="{6E873765-8471-43FA-B50B-BA0939104620}" type="presOf" srcId="{9FFEDCBD-E1BC-413D-ABC2-40445BB27DDF}" destId="{2C4F8A36-E65B-49D3-B502-9EA4625DC242}" srcOrd="0" destOrd="0" presId="urn:microsoft.com/office/officeart/2005/8/layout/radial5"/>
    <dgm:cxn modelId="{3D90B422-2D85-4706-8908-BF05D7C4BFAF}" srcId="{EFA75D2C-C1BF-4AD5-92A8-D3E1C96D4DCF}" destId="{240CE246-2811-4146-B7C4-6D5EBB14AB75}" srcOrd="1" destOrd="0" parTransId="{19E077B3-97ED-4901-937A-62E4B743FA2E}" sibTransId="{5B47DB3B-7A0E-4AD1-89D7-00EABB0A1B91}"/>
    <dgm:cxn modelId="{0E97A6C4-37D0-4DAF-882E-F62CD547CBFD}" type="presOf" srcId="{C4007472-AA1E-40D2-A27D-5B37E34A13C4}" destId="{FB73579D-A56A-462B-B7ED-3BA330ECCC8F}" srcOrd="0" destOrd="0" presId="urn:microsoft.com/office/officeart/2005/8/layout/radial5"/>
    <dgm:cxn modelId="{22F7DB7E-1AA8-4E8F-AC15-A24D9CCF740A}" type="presOf" srcId="{90934833-46CF-4C0A-93D9-13B230B1B8B2}" destId="{F3493EE1-C262-40AE-BCFC-81C3CEC5F5C7}" srcOrd="0" destOrd="0" presId="urn:microsoft.com/office/officeart/2005/8/layout/radial5"/>
    <dgm:cxn modelId="{DA5D1C45-CBB8-4E02-B99B-8CD5C0196000}" type="presOf" srcId="{320C94BF-1F19-4D43-8A5B-8E1EAA61D579}" destId="{70901AE6-2E83-46A7-9C3A-F199ACC29723}" srcOrd="0" destOrd="0" presId="urn:microsoft.com/office/officeart/2005/8/layout/radial5"/>
    <dgm:cxn modelId="{AD5445FA-B1BE-4C13-BB32-D4C52CBAE25D}" srcId="{DF188257-4FE2-4A16-825A-98A626AD1092}" destId="{0F64A4F9-C6F4-47F2-8A21-1C0DCBF3E79E}" srcOrd="0" destOrd="0" parTransId="{9FFEDCBD-E1BC-413D-ABC2-40445BB27DDF}" sibTransId="{5F0D5B76-337F-4D1B-8C79-2E4633713150}"/>
    <dgm:cxn modelId="{F1A95B2A-1571-4CF2-A9A1-729D91847E31}" type="presOf" srcId="{B2C6F8F7-4FB1-4C79-991E-189B1C28D1EF}" destId="{2226EB6B-3B51-4BDE-A2EF-0B6D1F83BE97}" srcOrd="1" destOrd="0" presId="urn:microsoft.com/office/officeart/2005/8/layout/radial5"/>
    <dgm:cxn modelId="{0125CF11-0EA9-4DCD-9DC0-6FB4FE8B8CCB}" type="presParOf" srcId="{453E80D9-7589-49D6-B7B1-AEAC2FE79A9A}" destId="{8FB7F085-8737-4F68-98D1-C3F1E8D61745}" srcOrd="0" destOrd="0" presId="urn:microsoft.com/office/officeart/2005/8/layout/radial5"/>
    <dgm:cxn modelId="{DB4F9855-2025-403D-97DC-CC2E6DF26B62}" type="presParOf" srcId="{453E80D9-7589-49D6-B7B1-AEAC2FE79A9A}" destId="{2C4F8A36-E65B-49D3-B502-9EA4625DC242}" srcOrd="1" destOrd="0" presId="urn:microsoft.com/office/officeart/2005/8/layout/radial5"/>
    <dgm:cxn modelId="{B998B826-60FE-46E3-93F9-03931B180C83}" type="presParOf" srcId="{2C4F8A36-E65B-49D3-B502-9EA4625DC242}" destId="{CDF6AB20-9BFD-43DA-9559-BA6B95D4B8E8}" srcOrd="0" destOrd="0" presId="urn:microsoft.com/office/officeart/2005/8/layout/radial5"/>
    <dgm:cxn modelId="{FB8A0E0F-557A-4AF2-8B30-3F47A36671FC}" type="presParOf" srcId="{453E80D9-7589-49D6-B7B1-AEAC2FE79A9A}" destId="{0A7AD452-DB94-45FA-9D35-E39E1E6136B5}" srcOrd="2" destOrd="0" presId="urn:microsoft.com/office/officeart/2005/8/layout/radial5"/>
    <dgm:cxn modelId="{FBCBAAE2-E42B-4124-B2EF-F28DBD7C6985}" type="presParOf" srcId="{453E80D9-7589-49D6-B7B1-AEAC2FE79A9A}" destId="{6DF7D0D6-FDE0-41BE-B8F0-F093425349C9}" srcOrd="3" destOrd="0" presId="urn:microsoft.com/office/officeart/2005/8/layout/radial5"/>
    <dgm:cxn modelId="{45F1AFF5-45B7-47DC-8CFC-1037831F9E28}" type="presParOf" srcId="{6DF7D0D6-FDE0-41BE-B8F0-F093425349C9}" destId="{EF8927C9-EF20-457C-8880-025394314C7F}" srcOrd="0" destOrd="0" presId="urn:microsoft.com/office/officeart/2005/8/layout/radial5"/>
    <dgm:cxn modelId="{15C23776-7E01-42AC-AFF6-6C17135D4A4D}" type="presParOf" srcId="{453E80D9-7589-49D6-B7B1-AEAC2FE79A9A}" destId="{70901AE6-2E83-46A7-9C3A-F199ACC29723}" srcOrd="4" destOrd="0" presId="urn:microsoft.com/office/officeart/2005/8/layout/radial5"/>
    <dgm:cxn modelId="{CC8AD36A-454B-47D9-A183-362F74751E9D}" type="presParOf" srcId="{453E80D9-7589-49D6-B7B1-AEAC2FE79A9A}" destId="{8E44B0BA-832D-48C5-AABC-801419C016FF}" srcOrd="5" destOrd="0" presId="urn:microsoft.com/office/officeart/2005/8/layout/radial5"/>
    <dgm:cxn modelId="{056B36F4-E816-4E4E-BD8E-DEEF5A4E4783}" type="presParOf" srcId="{8E44B0BA-832D-48C5-AABC-801419C016FF}" destId="{6A410247-3067-44CE-B6DC-A5A9F365BD0E}" srcOrd="0" destOrd="0" presId="urn:microsoft.com/office/officeart/2005/8/layout/radial5"/>
    <dgm:cxn modelId="{8E0C0090-3B98-445A-8C0F-939AE5DC6404}" type="presParOf" srcId="{453E80D9-7589-49D6-B7B1-AEAC2FE79A9A}" destId="{CD6552E7-3504-462B-AC19-0C8804A63AFE}" srcOrd="6" destOrd="0" presId="urn:microsoft.com/office/officeart/2005/8/layout/radial5"/>
    <dgm:cxn modelId="{95337A56-7D3D-41D2-B489-27B67533D35A}" type="presParOf" srcId="{453E80D9-7589-49D6-B7B1-AEAC2FE79A9A}" destId="{F60940B8-9BAF-4F88-8901-3D56D122E27E}" srcOrd="7" destOrd="0" presId="urn:microsoft.com/office/officeart/2005/8/layout/radial5"/>
    <dgm:cxn modelId="{ED5118A4-6A44-47A6-AD59-E3AE8BB9BBDC}" type="presParOf" srcId="{F60940B8-9BAF-4F88-8901-3D56D122E27E}" destId="{C3369370-58AB-471E-9EB8-60D14B7F65F3}" srcOrd="0" destOrd="0" presId="urn:microsoft.com/office/officeart/2005/8/layout/radial5"/>
    <dgm:cxn modelId="{2BC9A7FB-4E9D-49DF-9F2B-CB623F933C9D}" type="presParOf" srcId="{453E80D9-7589-49D6-B7B1-AEAC2FE79A9A}" destId="{A86F9676-8C81-4B25-B5A9-8A0FCBE3A53A}" srcOrd="8" destOrd="0" presId="urn:microsoft.com/office/officeart/2005/8/layout/radial5"/>
    <dgm:cxn modelId="{59276391-CDB3-4F63-B635-4532D9913D46}" type="presParOf" srcId="{453E80D9-7589-49D6-B7B1-AEAC2FE79A9A}" destId="{8408AC03-8E50-45D4-ACF7-1774AFF77045}" srcOrd="9" destOrd="0" presId="urn:microsoft.com/office/officeart/2005/8/layout/radial5"/>
    <dgm:cxn modelId="{AF53AE66-CEEB-4555-B98A-35BFC64BAD95}" type="presParOf" srcId="{8408AC03-8E50-45D4-ACF7-1774AFF77045}" destId="{DC8D8CE3-68CA-4894-883F-9B29D92E6C06}" srcOrd="0" destOrd="0" presId="urn:microsoft.com/office/officeart/2005/8/layout/radial5"/>
    <dgm:cxn modelId="{895FBA22-33EA-4162-85CE-CC279082E998}" type="presParOf" srcId="{453E80D9-7589-49D6-B7B1-AEAC2FE79A9A}" destId="{7A15931D-3145-4DFA-B87C-6004DF120F09}" srcOrd="10" destOrd="0" presId="urn:microsoft.com/office/officeart/2005/8/layout/radial5"/>
    <dgm:cxn modelId="{368C02E8-F0B4-477E-B1B6-42A271C73227}" type="presParOf" srcId="{453E80D9-7589-49D6-B7B1-AEAC2FE79A9A}" destId="{12AB4FB9-9C01-4C35-B2B0-E26D2E2A8E26}" srcOrd="11" destOrd="0" presId="urn:microsoft.com/office/officeart/2005/8/layout/radial5"/>
    <dgm:cxn modelId="{68DC5F4B-FD4B-4582-84A0-96691308D1DE}" type="presParOf" srcId="{12AB4FB9-9C01-4C35-B2B0-E26D2E2A8E26}" destId="{C3DD6E10-7452-44CA-9DA1-1F907147D3A7}" srcOrd="0" destOrd="0" presId="urn:microsoft.com/office/officeart/2005/8/layout/radial5"/>
    <dgm:cxn modelId="{0FA789C6-5140-43FB-B1F9-D694C4679C7B}" type="presParOf" srcId="{453E80D9-7589-49D6-B7B1-AEAC2FE79A9A}" destId="{F3493EE1-C262-40AE-BCFC-81C3CEC5F5C7}" srcOrd="12" destOrd="0" presId="urn:microsoft.com/office/officeart/2005/8/layout/radial5"/>
    <dgm:cxn modelId="{7AB4E7E2-C8C2-4BC2-98A8-C19697CEBF3C}" type="presParOf" srcId="{453E80D9-7589-49D6-B7B1-AEAC2FE79A9A}" destId="{A2362A45-DC4C-4C6B-ACB2-24902D94D923}" srcOrd="13" destOrd="0" presId="urn:microsoft.com/office/officeart/2005/8/layout/radial5"/>
    <dgm:cxn modelId="{1767B537-9887-4393-9084-54EBB8E352F3}" type="presParOf" srcId="{A2362A45-DC4C-4C6B-ACB2-24902D94D923}" destId="{A7D80545-0250-41ED-9611-CFAFEBC5A003}" srcOrd="0" destOrd="0" presId="urn:microsoft.com/office/officeart/2005/8/layout/radial5"/>
    <dgm:cxn modelId="{E69DC83C-4357-44BB-9995-DD7A1C0CD69B}" type="presParOf" srcId="{453E80D9-7589-49D6-B7B1-AEAC2FE79A9A}" destId="{DE94F8E9-7635-46DC-B4D7-B4FDB5B02D21}" srcOrd="14" destOrd="0" presId="urn:microsoft.com/office/officeart/2005/8/layout/radial5"/>
    <dgm:cxn modelId="{3EBCC329-47E1-4C02-81CA-DACCED58F90D}" type="presParOf" srcId="{453E80D9-7589-49D6-B7B1-AEAC2FE79A9A}" destId="{FB73579D-A56A-462B-B7ED-3BA330ECCC8F}" srcOrd="15" destOrd="0" presId="urn:microsoft.com/office/officeart/2005/8/layout/radial5"/>
    <dgm:cxn modelId="{1EEFB616-5E29-400F-AAD8-D1A43E7B5368}" type="presParOf" srcId="{FB73579D-A56A-462B-B7ED-3BA330ECCC8F}" destId="{E6156525-C9A2-40CC-A955-F15C6A1D7CFF}" srcOrd="0" destOrd="0" presId="urn:microsoft.com/office/officeart/2005/8/layout/radial5"/>
    <dgm:cxn modelId="{2F065012-3D94-40BF-BF02-E9F7C86E8576}" type="presParOf" srcId="{453E80D9-7589-49D6-B7B1-AEAC2FE79A9A}" destId="{57B0C2E4-F860-456E-ACAD-1A0B052685F9}" srcOrd="16" destOrd="0" presId="urn:microsoft.com/office/officeart/2005/8/layout/radial5"/>
    <dgm:cxn modelId="{CE9B6157-2C54-4BD7-8AA9-2A547AB98611}" type="presParOf" srcId="{453E80D9-7589-49D6-B7B1-AEAC2FE79A9A}" destId="{5A67E8E0-BC05-45A1-B59F-F12C69ED2526}" srcOrd="17" destOrd="0" presId="urn:microsoft.com/office/officeart/2005/8/layout/radial5"/>
    <dgm:cxn modelId="{E7A53DAC-7370-4DD2-9DF5-AE639BDB859A}" type="presParOf" srcId="{5A67E8E0-BC05-45A1-B59F-F12C69ED2526}" destId="{2226EB6B-3B51-4BDE-A2EF-0B6D1F83BE97}" srcOrd="0" destOrd="0" presId="urn:microsoft.com/office/officeart/2005/8/layout/radial5"/>
    <dgm:cxn modelId="{B485C358-1E22-4FAA-B96F-9251AF7D17DC}" type="presParOf" srcId="{453E80D9-7589-49D6-B7B1-AEAC2FE79A9A}" destId="{CCDA7247-2FFD-4D09-B100-107F01D12CF7}" srcOrd="1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B7F085-8737-4F68-98D1-C3F1E8D61745}">
      <dsp:nvSpPr>
        <dsp:cNvPr id="0" name=""/>
        <dsp:cNvSpPr/>
      </dsp:nvSpPr>
      <dsp:spPr>
        <a:xfrm>
          <a:off x="2510497" y="1543831"/>
          <a:ext cx="1075004" cy="1075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latin typeface="NikoshBAN" pitchFamily="2" charset="0"/>
              <a:cs typeface="NikoshBAN" pitchFamily="2" charset="0"/>
            </a:rPr>
            <a:t>গাছপালা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510497" y="1543831"/>
        <a:ext cx="1075004" cy="1075004"/>
      </dsp:txXfrm>
    </dsp:sp>
    <dsp:sp modelId="{2C4F8A36-E65B-49D3-B502-9EA4625DC242}">
      <dsp:nvSpPr>
        <dsp:cNvPr id="0" name=""/>
        <dsp:cNvSpPr/>
      </dsp:nvSpPr>
      <dsp:spPr>
        <a:xfrm rot="16200000">
          <a:off x="2870829" y="1036825"/>
          <a:ext cx="354340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16200000">
        <a:off x="2870829" y="1036825"/>
        <a:ext cx="354340" cy="365501"/>
      </dsp:txXfrm>
    </dsp:sp>
    <dsp:sp modelId="{0A7AD452-DB94-45FA-9D35-E39E1E6136B5}">
      <dsp:nvSpPr>
        <dsp:cNvPr id="0" name=""/>
        <dsp:cNvSpPr/>
      </dsp:nvSpPr>
      <dsp:spPr>
        <a:xfrm>
          <a:off x="2617998" y="15260"/>
          <a:ext cx="860003" cy="8600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কলা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617998" y="15260"/>
        <a:ext cx="860003" cy="860003"/>
      </dsp:txXfrm>
    </dsp:sp>
    <dsp:sp modelId="{6DF7D0D6-FDE0-41BE-B8F0-F093425349C9}">
      <dsp:nvSpPr>
        <dsp:cNvPr id="0" name=""/>
        <dsp:cNvSpPr/>
      </dsp:nvSpPr>
      <dsp:spPr>
        <a:xfrm rot="18600000">
          <a:off x="3424756" y="1238438"/>
          <a:ext cx="354340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18600000">
        <a:off x="3424756" y="1238438"/>
        <a:ext cx="354340" cy="365501"/>
      </dsp:txXfrm>
    </dsp:sp>
    <dsp:sp modelId="{70901AE6-2E83-46A7-9C3A-F199ACC29723}">
      <dsp:nvSpPr>
        <dsp:cNvPr id="0" name=""/>
        <dsp:cNvSpPr/>
      </dsp:nvSpPr>
      <dsp:spPr>
        <a:xfrm>
          <a:off x="3669644" y="398028"/>
          <a:ext cx="860003" cy="8600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কাঁঠাল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69644" y="398028"/>
        <a:ext cx="860003" cy="860003"/>
      </dsp:txXfrm>
    </dsp:sp>
    <dsp:sp modelId="{8E44B0BA-832D-48C5-AABC-801419C016FF}">
      <dsp:nvSpPr>
        <dsp:cNvPr id="0" name=""/>
        <dsp:cNvSpPr/>
      </dsp:nvSpPr>
      <dsp:spPr>
        <a:xfrm rot="21000000">
          <a:off x="3719494" y="1748940"/>
          <a:ext cx="354340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21000000">
        <a:off x="3719494" y="1748940"/>
        <a:ext cx="354340" cy="365501"/>
      </dsp:txXfrm>
    </dsp:sp>
    <dsp:sp modelId="{CD6552E7-3504-462B-AC19-0C8804A63AFE}">
      <dsp:nvSpPr>
        <dsp:cNvPr id="0" name=""/>
        <dsp:cNvSpPr/>
      </dsp:nvSpPr>
      <dsp:spPr>
        <a:xfrm>
          <a:off x="4229214" y="1367231"/>
          <a:ext cx="860003" cy="8600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খেজুর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229214" y="1367231"/>
        <a:ext cx="860003" cy="860003"/>
      </dsp:txXfrm>
    </dsp:sp>
    <dsp:sp modelId="{F60940B8-9BAF-4F88-8901-3D56D122E27E}">
      <dsp:nvSpPr>
        <dsp:cNvPr id="0" name=""/>
        <dsp:cNvSpPr/>
      </dsp:nvSpPr>
      <dsp:spPr>
        <a:xfrm rot="1800000">
          <a:off x="3617133" y="2329461"/>
          <a:ext cx="354340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1800000">
        <a:off x="3617133" y="2329461"/>
        <a:ext cx="354340" cy="365501"/>
      </dsp:txXfrm>
    </dsp:sp>
    <dsp:sp modelId="{A86F9676-8C81-4B25-B5A9-8A0FCBE3A53A}">
      <dsp:nvSpPr>
        <dsp:cNvPr id="0" name=""/>
        <dsp:cNvSpPr/>
      </dsp:nvSpPr>
      <dsp:spPr>
        <a:xfrm>
          <a:off x="4034877" y="2469367"/>
          <a:ext cx="860003" cy="8600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লিচু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034877" y="2469367"/>
        <a:ext cx="860003" cy="860003"/>
      </dsp:txXfrm>
    </dsp:sp>
    <dsp:sp modelId="{8408AC03-8E50-45D4-ACF7-1774AFF77045}">
      <dsp:nvSpPr>
        <dsp:cNvPr id="0" name=""/>
        <dsp:cNvSpPr/>
      </dsp:nvSpPr>
      <dsp:spPr>
        <a:xfrm rot="4200000">
          <a:off x="3165567" y="2708370"/>
          <a:ext cx="354340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4200000">
        <a:off x="3165567" y="2708370"/>
        <a:ext cx="354340" cy="365501"/>
      </dsp:txXfrm>
    </dsp:sp>
    <dsp:sp modelId="{7A15931D-3145-4DFA-B87C-6004DF120F09}">
      <dsp:nvSpPr>
        <dsp:cNvPr id="0" name=""/>
        <dsp:cNvSpPr/>
      </dsp:nvSpPr>
      <dsp:spPr>
        <a:xfrm>
          <a:off x="3177567" y="3188736"/>
          <a:ext cx="860003" cy="8600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লেবু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177567" y="3188736"/>
        <a:ext cx="860003" cy="860003"/>
      </dsp:txXfrm>
    </dsp:sp>
    <dsp:sp modelId="{12AB4FB9-9C01-4C35-B2B0-E26D2E2A8E26}">
      <dsp:nvSpPr>
        <dsp:cNvPr id="0" name=""/>
        <dsp:cNvSpPr/>
      </dsp:nvSpPr>
      <dsp:spPr>
        <a:xfrm rot="6761952">
          <a:off x="2589341" y="2643066"/>
          <a:ext cx="294492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6761952">
        <a:off x="2589341" y="2643066"/>
        <a:ext cx="294492" cy="365501"/>
      </dsp:txXfrm>
    </dsp:sp>
    <dsp:sp modelId="{F3493EE1-C262-40AE-BCFC-81C3CEC5F5C7}">
      <dsp:nvSpPr>
        <dsp:cNvPr id="0" name=""/>
        <dsp:cNvSpPr/>
      </dsp:nvSpPr>
      <dsp:spPr>
        <a:xfrm>
          <a:off x="2030225" y="3056504"/>
          <a:ext cx="860003" cy="8600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কাঠ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030225" y="3056504"/>
        <a:ext cx="860003" cy="860003"/>
      </dsp:txXfrm>
    </dsp:sp>
    <dsp:sp modelId="{A2362A45-DC4C-4C6B-ACB2-24902D94D923}">
      <dsp:nvSpPr>
        <dsp:cNvPr id="0" name=""/>
        <dsp:cNvSpPr/>
      </dsp:nvSpPr>
      <dsp:spPr>
        <a:xfrm rot="9000000">
          <a:off x="2124525" y="2329461"/>
          <a:ext cx="354340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9000000">
        <a:off x="2124525" y="2329461"/>
        <a:ext cx="354340" cy="365501"/>
      </dsp:txXfrm>
    </dsp:sp>
    <dsp:sp modelId="{DE94F8E9-7635-46DC-B4D7-B4FDB5B02D21}">
      <dsp:nvSpPr>
        <dsp:cNvPr id="0" name=""/>
        <dsp:cNvSpPr/>
      </dsp:nvSpPr>
      <dsp:spPr>
        <a:xfrm>
          <a:off x="1201118" y="2469367"/>
          <a:ext cx="860003" cy="8600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শিম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201118" y="2469367"/>
        <a:ext cx="860003" cy="860003"/>
      </dsp:txXfrm>
    </dsp:sp>
    <dsp:sp modelId="{FB73579D-A56A-462B-B7ED-3BA330ECCC8F}">
      <dsp:nvSpPr>
        <dsp:cNvPr id="0" name=""/>
        <dsp:cNvSpPr/>
      </dsp:nvSpPr>
      <dsp:spPr>
        <a:xfrm rot="11413776">
          <a:off x="1997765" y="1742639"/>
          <a:ext cx="372194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11413776">
        <a:off x="1997765" y="1742639"/>
        <a:ext cx="372194" cy="365501"/>
      </dsp:txXfrm>
    </dsp:sp>
    <dsp:sp modelId="{57B0C2E4-F860-456E-ACAD-1A0B052685F9}">
      <dsp:nvSpPr>
        <dsp:cNvPr id="0" name=""/>
        <dsp:cNvSpPr/>
      </dsp:nvSpPr>
      <dsp:spPr>
        <a:xfrm>
          <a:off x="974782" y="1354794"/>
          <a:ext cx="860003" cy="8600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আম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974782" y="1354794"/>
        <a:ext cx="860003" cy="860003"/>
      </dsp:txXfrm>
    </dsp:sp>
    <dsp:sp modelId="{5A67E8E0-BC05-45A1-B59F-F12C69ED2526}">
      <dsp:nvSpPr>
        <dsp:cNvPr id="0" name=""/>
        <dsp:cNvSpPr/>
      </dsp:nvSpPr>
      <dsp:spPr>
        <a:xfrm rot="13800000">
          <a:off x="2316902" y="1238438"/>
          <a:ext cx="354340" cy="365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13800000">
        <a:off x="2316902" y="1238438"/>
        <a:ext cx="354340" cy="365501"/>
      </dsp:txXfrm>
    </dsp:sp>
    <dsp:sp modelId="{CCDA7247-2FFD-4D09-B100-107F01D12CF7}">
      <dsp:nvSpPr>
        <dsp:cNvPr id="0" name=""/>
        <dsp:cNvSpPr/>
      </dsp:nvSpPr>
      <dsp:spPr>
        <a:xfrm>
          <a:off x="1566351" y="398028"/>
          <a:ext cx="860003" cy="8600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গোলাপ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566351" y="398028"/>
        <a:ext cx="860003" cy="86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-l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25" y="152400"/>
            <a:ext cx="8400375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23622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tchi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28600"/>
            <a:ext cx="3030682" cy="3200400"/>
          </a:xfrm>
          <a:prstGeom prst="rect">
            <a:avLst/>
          </a:prstGeom>
        </p:spPr>
      </p:pic>
      <p:pic>
        <p:nvPicPr>
          <p:cNvPr id="9" name="Picture 8" descr="img-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10000" cy="3810000"/>
          </a:xfrm>
          <a:prstGeom prst="rect">
            <a:avLst/>
          </a:prstGeom>
        </p:spPr>
      </p:pic>
      <p:pic>
        <p:nvPicPr>
          <p:cNvPr id="10" name="Picture 9" descr="palm_tree_tube_stock_iii_png_by_digitaltwist-d30sek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6670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6934200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বড়  ছোট  ধারণা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4279900" cy="5410200"/>
          </a:xfrm>
          <a:prstGeom prst="rect">
            <a:avLst/>
          </a:prstGeom>
        </p:spPr>
      </p:pic>
      <p:pic>
        <p:nvPicPr>
          <p:cNvPr id="3" name="Picture 2" descr="img-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219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w-Your-Own-Lemon-Tree-Out-Of-Store-Bought-Lemons-In-11-Easy-Steps-homesthetic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457200"/>
            <a:ext cx="3352800" cy="46482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19200"/>
            <a:ext cx="2819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hal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3429000" cy="4724400"/>
          </a:xfrm>
          <a:prstGeom prst="rect">
            <a:avLst/>
          </a:prstGeom>
        </p:spPr>
      </p:pic>
      <p:pic>
        <p:nvPicPr>
          <p:cNvPr id="3" name="Picture 2" descr="rose-tree-pot-25916233.jpg"/>
          <p:cNvPicPr>
            <a:picLocks noChangeAspect="1"/>
          </p:cNvPicPr>
          <p:nvPr/>
        </p:nvPicPr>
        <p:blipFill>
          <a:blip r:embed="rId3" cstate="print"/>
          <a:srcRect r="13043"/>
          <a:stretch>
            <a:fillRect/>
          </a:stretch>
        </p:blipFill>
        <p:spPr>
          <a:xfrm>
            <a:off x="4648200" y="685800"/>
            <a:ext cx="3429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1722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দলঃ গোলাপ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৫টি ছোট গাছের নাম বল ।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দলঃ কমলা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৫টি বড় গাছের নাম বল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46482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5562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057400"/>
            <a:ext cx="5257800" cy="286232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w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ejøvj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nv‡mb</a:t>
            </a:r>
            <a:endParaRPr lang="bn-BD" sz="6000" dirty="0" smtClean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cÖavb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wkÿK</a:t>
            </a:r>
            <a:endParaRPr lang="en-US" sz="6000" dirty="0" smtClean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Kmev</a:t>
            </a:r>
            <a:endParaRPr lang="en-US" sz="6000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3" descr="ro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8200" y="-228600"/>
            <a:ext cx="4048125" cy="3038475"/>
          </a:xfrm>
          <a:prstGeom prst="rect">
            <a:avLst/>
          </a:prstGeom>
        </p:spPr>
      </p:pic>
      <p:pic>
        <p:nvPicPr>
          <p:cNvPr id="5" name="Picture 4" descr="ro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0"/>
            <a:ext cx="4048125" cy="3038475"/>
          </a:xfrm>
          <a:prstGeom prst="rect">
            <a:avLst/>
          </a:prstGeom>
        </p:spPr>
      </p:pic>
      <p:pic>
        <p:nvPicPr>
          <p:cNvPr id="6" name="Picture 5" descr="ro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267200"/>
            <a:ext cx="4048125" cy="3038475"/>
          </a:xfrm>
          <a:prstGeom prst="rect">
            <a:avLst/>
          </a:prstGeom>
        </p:spPr>
      </p:pic>
      <p:pic>
        <p:nvPicPr>
          <p:cNvPr id="7" name="Picture 6" descr="ro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0" y="4038600"/>
            <a:ext cx="404812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5363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শ্রেণিঃ২য়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পরিবেশ পরিচিতি (প্রাঃ বিজ্ঞান)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 উদ্ভিদ 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৩০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09.03.2021</a:t>
            </a:r>
            <a:endParaRPr lang="en-US" sz="24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3" name="Picture 2" descr="banana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1752" y="457200"/>
            <a:ext cx="3508671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541020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শিখনফল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পর্যবেক্ষণের মাধ্যমে নিকট পরিবেশের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উদ্ভিদের নাম বলতে পারবে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609600"/>
            <a:ext cx="2057400" cy="547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2590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09800"/>
            <a:ext cx="4267200" cy="304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pal_School_Children.jpg"/>
          <p:cNvPicPr>
            <a:picLocks noChangeAspect="1"/>
          </p:cNvPicPr>
          <p:nvPr/>
        </p:nvPicPr>
        <p:blipFill>
          <a:blip r:embed="rId2" cstate="print"/>
          <a:srcRect t="10318"/>
          <a:stretch>
            <a:fillRect/>
          </a:stretch>
        </p:blipFill>
        <p:spPr>
          <a:xfrm>
            <a:off x="1371600" y="1143000"/>
            <a:ext cx="6019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hal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76" y="304800"/>
            <a:ext cx="3125109" cy="2971800"/>
          </a:xfrm>
          <a:prstGeom prst="rect">
            <a:avLst/>
          </a:prstGeom>
        </p:spPr>
      </p:pic>
      <p:pic>
        <p:nvPicPr>
          <p:cNvPr id="10" name="Picture 9" descr="banana-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04800"/>
            <a:ext cx="3054350" cy="3120880"/>
          </a:xfrm>
          <a:prstGeom prst="rect">
            <a:avLst/>
          </a:prstGeom>
        </p:spPr>
      </p:pic>
      <p:pic>
        <p:nvPicPr>
          <p:cNvPr id="12" name="Picture 11" descr="Date-palm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422886"/>
            <a:ext cx="2696971" cy="3206514"/>
          </a:xfrm>
          <a:prstGeom prst="rect">
            <a:avLst/>
          </a:prstGeom>
        </p:spPr>
      </p:pic>
      <p:pic>
        <p:nvPicPr>
          <p:cNvPr id="13" name="Picture 12" descr="Grow-Your-Own-Lemon-Tree-Out-Of-Store-Bought-Lemons-In-11-Easy-Steps-homesthetic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3657600"/>
            <a:ext cx="3224736" cy="284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76600"/>
            <a:ext cx="3002126" cy="2962275"/>
          </a:xfrm>
          <a:prstGeom prst="rect">
            <a:avLst/>
          </a:prstGeom>
        </p:spPr>
      </p:pic>
      <p:pic>
        <p:nvPicPr>
          <p:cNvPr id="5" name="Picture 4" descr="bean_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8601"/>
            <a:ext cx="3891312" cy="2819400"/>
          </a:xfrm>
          <a:prstGeom prst="rect">
            <a:avLst/>
          </a:prstGeom>
        </p:spPr>
      </p:pic>
      <p:pic>
        <p:nvPicPr>
          <p:cNvPr id="9" name="Picture 8" descr="ban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2743200" cy="3048000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200400"/>
            <a:ext cx="3810000" cy="335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64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Pti9</dc:creator>
  <cp:lastModifiedBy>ELLIN COMPUTER</cp:lastModifiedBy>
  <cp:revision>103</cp:revision>
  <dcterms:created xsi:type="dcterms:W3CDTF">2006-08-16T00:00:00Z</dcterms:created>
  <dcterms:modified xsi:type="dcterms:W3CDTF">2021-03-09T15:57:45Z</dcterms:modified>
</cp:coreProperties>
</file>