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69" r:id="rId2"/>
    <p:sldId id="268" r:id="rId3"/>
    <p:sldId id="270" r:id="rId4"/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9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3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7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75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062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93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98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3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5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1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9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4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2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913C46-972C-499C-A1D3-72DD7530965D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D5000C-8AE3-4240-8D0D-142A91D3E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6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30971" y="841247"/>
            <a:ext cx="7043438" cy="5022075"/>
            <a:chOff x="2482699" y="737675"/>
            <a:chExt cx="7043438" cy="4914987"/>
          </a:xfrm>
        </p:grpSpPr>
        <p:grpSp>
          <p:nvGrpSpPr>
            <p:cNvPr id="3" name="Group 2"/>
            <p:cNvGrpSpPr/>
            <p:nvPr/>
          </p:nvGrpSpPr>
          <p:grpSpPr>
            <a:xfrm>
              <a:off x="2482699" y="1522505"/>
              <a:ext cx="7043438" cy="4130157"/>
              <a:chOff x="2414460" y="348797"/>
              <a:chExt cx="7043438" cy="4130157"/>
            </a:xfrm>
          </p:grpSpPr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3787357" y="348797"/>
                <a:ext cx="5670541" cy="1646302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8800" dirty="0" smtClean="0">
                    <a:solidFill>
                      <a:schemeClr val="bg1"/>
                    </a:solidFill>
                  </a:rPr>
                  <a:t>Well come</a:t>
                </a:r>
                <a:endParaRPr lang="en-US" sz="880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14460" y="1326321"/>
                <a:ext cx="6606710" cy="3152633"/>
              </a:xfrm>
              <a:prstGeom prst="rect">
                <a:avLst/>
              </a:prstGeom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2634016" y="737675"/>
              <a:ext cx="566492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Welcome</a:t>
              </a:r>
              <a:endParaRPr lang="en-US" sz="9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02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346" y="652321"/>
            <a:ext cx="10959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Individual work</a:t>
            </a:r>
          </a:p>
          <a:p>
            <a:r>
              <a:rPr lang="en-US" sz="7200" dirty="0" smtClean="0"/>
              <a:t>Write the structure of the affirmative agreement and negative agreement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9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615978"/>
            <a:ext cx="1153235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Group work</a:t>
            </a:r>
            <a:endParaRPr lang="en-US" sz="4400" dirty="0" smtClean="0"/>
          </a:p>
          <a:p>
            <a:endParaRPr lang="en-US" sz="4400" dirty="0"/>
          </a:p>
          <a:p>
            <a:r>
              <a:rPr lang="en-US" sz="4400" dirty="0" smtClean="0"/>
              <a:t>Try to translate the following sentences into English.</a:t>
            </a:r>
          </a:p>
          <a:p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, </a:t>
            </a:r>
            <a:r>
              <a:rPr lang="en-US" sz="2800" dirty="0" err="1" smtClean="0"/>
              <a:t>আমিও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</a:t>
            </a:r>
          </a:p>
          <a:p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এসেছিলো</a:t>
            </a:r>
            <a:r>
              <a:rPr lang="en-US" sz="2800" dirty="0" smtClean="0"/>
              <a:t> ,</a:t>
            </a:r>
            <a:r>
              <a:rPr lang="en-US" sz="2800" dirty="0" err="1" smtClean="0"/>
              <a:t>আমিও</a:t>
            </a:r>
            <a:endParaRPr lang="en-US" sz="2800" dirty="0" smtClean="0"/>
          </a:p>
          <a:p>
            <a:r>
              <a:rPr lang="en-US" sz="2800" dirty="0" err="1" smtClean="0"/>
              <a:t>হাসান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যাবেনা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আমিও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</a:t>
            </a:r>
          </a:p>
          <a:p>
            <a:r>
              <a:rPr lang="en-US" sz="2800" dirty="0" err="1" smtClean="0"/>
              <a:t>রহিম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চাই</a:t>
            </a:r>
            <a:r>
              <a:rPr lang="en-US" sz="2800" dirty="0" smtClean="0"/>
              <a:t>, </a:t>
            </a:r>
            <a:r>
              <a:rPr lang="en-US" sz="2800" dirty="0" err="1" smtClean="0"/>
              <a:t>আমিও</a:t>
            </a:r>
            <a:endParaRPr lang="en-US" sz="2800" dirty="0" smtClean="0"/>
          </a:p>
          <a:p>
            <a:r>
              <a:rPr lang="en-US" sz="2800" dirty="0" err="1" smtClean="0"/>
              <a:t>করিম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ঢাকা</a:t>
            </a:r>
            <a:r>
              <a:rPr lang="en-US" sz="2800" dirty="0" smtClean="0"/>
              <a:t> </a:t>
            </a:r>
            <a:r>
              <a:rPr lang="en-US" sz="2800" dirty="0" err="1" smtClean="0"/>
              <a:t>গিয়েছিলো,তুমিও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830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176" y="0"/>
            <a:ext cx="11136574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Home work</a:t>
            </a:r>
          </a:p>
          <a:p>
            <a:r>
              <a:rPr lang="en-US" sz="4400" dirty="0" smtClean="0"/>
              <a:t>Complete the following sentences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He has come and she………………..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You will not do the work and neither…………………..you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We have done this and you…….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You took tea and  you ……..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err="1" smtClean="0"/>
              <a:t>Jemi</a:t>
            </a:r>
            <a:r>
              <a:rPr lang="en-US" sz="4400" dirty="0" smtClean="0"/>
              <a:t> in not at home and …………………he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I came to see you and neither ………she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/>
              <a:t>He read  the book and ………did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4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23832" y="928047"/>
            <a:ext cx="8925635" cy="4283976"/>
            <a:chOff x="1705970" y="1105469"/>
            <a:chExt cx="8666329" cy="394278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7125" y="1809750"/>
              <a:ext cx="4857750" cy="32385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705970" y="1105469"/>
              <a:ext cx="86663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No more today, when more again.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14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67586" y="900752"/>
            <a:ext cx="9964771" cy="4446916"/>
            <a:chOff x="1616838" y="-236299"/>
            <a:chExt cx="10260115" cy="5408264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1616838" y="2705962"/>
              <a:ext cx="5286739" cy="24660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Md</a:t>
              </a:r>
              <a:r>
                <a:rPr lang="en-US" dirty="0" smtClean="0"/>
                <a:t> </a:t>
              </a:r>
              <a:r>
                <a:rPr lang="en-US" dirty="0" err="1" smtClean="0"/>
                <a:t>Hasanul</a:t>
              </a:r>
              <a:r>
                <a:rPr lang="en-US" dirty="0" smtClean="0"/>
                <a:t> </a:t>
              </a:r>
              <a:r>
                <a:rPr lang="en-US" dirty="0" err="1" smtClean="0"/>
                <a:t>Kabir</a:t>
              </a:r>
              <a:endParaRPr lang="en-US" dirty="0" smtClean="0"/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Lec</a:t>
              </a:r>
              <a:r>
                <a:rPr lang="en-US" dirty="0" smtClean="0"/>
                <a:t> in English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smtClean="0"/>
                <a:t>H. A, </a:t>
              </a:r>
              <a:r>
                <a:rPr lang="en-US" dirty="0" err="1" smtClean="0"/>
                <a:t>Harindia</a:t>
              </a:r>
              <a:r>
                <a:rPr lang="en-US" dirty="0" smtClean="0"/>
                <a:t> </a:t>
              </a:r>
              <a:r>
                <a:rPr lang="en-US" dirty="0" err="1" smtClean="0"/>
                <a:t>Alim</a:t>
              </a:r>
              <a:r>
                <a:rPr lang="en-US" dirty="0" smtClean="0"/>
                <a:t> Madrasa</a:t>
              </a:r>
            </a:p>
            <a:p>
              <a:pPr marL="0" indent="0">
                <a:buFont typeface="Arial" panose="020B0604020202020204" pitchFamily="34" charset="0"/>
                <a:buNone/>
              </a:pPr>
              <a:r>
                <a:rPr lang="en-US" dirty="0" err="1" smtClean="0"/>
                <a:t>Harindia</a:t>
              </a:r>
              <a:r>
                <a:rPr lang="en-US" dirty="0" smtClean="0"/>
                <a:t> , </a:t>
              </a:r>
              <a:r>
                <a:rPr lang="en-US" dirty="0" err="1" smtClean="0"/>
                <a:t>Kotchandpur</a:t>
              </a:r>
              <a:r>
                <a:rPr lang="en-US" dirty="0" smtClean="0"/>
                <a:t>, </a:t>
              </a:r>
              <a:r>
                <a:rPr lang="en-US" dirty="0" err="1" smtClean="0"/>
                <a:t>Jhenaidah</a:t>
              </a:r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8760" y="-236299"/>
              <a:ext cx="2541908" cy="3693954"/>
            </a:xfrm>
            <a:prstGeom prst="ellipse">
              <a:avLst/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5" name="TextBox 4"/>
            <p:cNvSpPr txBox="1"/>
            <p:nvPr/>
          </p:nvSpPr>
          <p:spPr>
            <a:xfrm>
              <a:off x="7755329" y="2204881"/>
              <a:ext cx="4121624" cy="1459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English 2</a:t>
              </a:r>
              <a:r>
                <a:rPr lang="en-US" baseline="30000" dirty="0" smtClean="0"/>
                <a:t>nd</a:t>
              </a:r>
              <a:r>
                <a:rPr lang="en-US" dirty="0" smtClean="0"/>
                <a:t> </a:t>
              </a:r>
              <a:r>
                <a:rPr lang="en-US" dirty="0" err="1" smtClean="0"/>
                <a:t>tp</a:t>
              </a:r>
              <a:endParaRPr lang="en-US" dirty="0" smtClean="0"/>
            </a:p>
            <a:p>
              <a:r>
                <a:rPr lang="en-US" dirty="0" err="1" smtClean="0"/>
                <a:t>Top0ic</a:t>
              </a:r>
              <a:r>
                <a:rPr lang="en-US" dirty="0" smtClean="0"/>
                <a:t>: </a:t>
              </a:r>
              <a:r>
                <a:rPr lang="en-US" dirty="0" err="1" smtClean="0"/>
                <a:t>aff</a:t>
              </a:r>
              <a:r>
                <a:rPr lang="en-US" dirty="0" smtClean="0"/>
                <a:t>/</a:t>
              </a:r>
              <a:r>
                <a:rPr lang="en-US" dirty="0" err="1" smtClean="0"/>
                <a:t>neg</a:t>
              </a:r>
              <a:r>
                <a:rPr lang="en-US" dirty="0" smtClean="0"/>
                <a:t> agreement</a:t>
              </a:r>
              <a:endParaRPr lang="en-US" dirty="0" smtClean="0"/>
            </a:p>
            <a:p>
              <a:r>
                <a:rPr lang="en-US" dirty="0" smtClean="0"/>
                <a:t>Time 45 </a:t>
              </a:r>
              <a:r>
                <a:rPr lang="en-US" dirty="0" err="1" smtClean="0"/>
                <a:t>mnts</a:t>
              </a:r>
              <a:endParaRPr lang="en-US" dirty="0" smtClean="0"/>
            </a:p>
            <a:p>
              <a:r>
                <a:rPr lang="en-US" dirty="0" smtClean="0"/>
                <a:t>30/4/21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07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4303" y="861729"/>
            <a:ext cx="119690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Lesson declaration</a:t>
            </a:r>
          </a:p>
          <a:p>
            <a:endParaRPr lang="en-US" sz="6000" dirty="0"/>
          </a:p>
          <a:p>
            <a:r>
              <a:rPr lang="en-US" sz="6000" dirty="0" smtClean="0"/>
              <a:t>Affirmative and negative agreement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6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603" y="272955"/>
            <a:ext cx="1150506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Learning outcome</a:t>
            </a:r>
          </a:p>
          <a:p>
            <a:r>
              <a:rPr lang="en-US" sz="2800" dirty="0" smtClean="0"/>
              <a:t>At the end of the lesson </a:t>
            </a:r>
          </a:p>
          <a:p>
            <a:r>
              <a:rPr lang="en-US" sz="2800" dirty="0" smtClean="0"/>
              <a:t>A student will be able to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know the 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make sentences of agreement and disagreement.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1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716" y="259307"/>
            <a:ext cx="11682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Agreement means to be in same point for the speakers and listeners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7660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36728"/>
            <a:ext cx="1121845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Agreement is of two kinds</a:t>
            </a:r>
          </a:p>
          <a:p>
            <a:r>
              <a:rPr lang="en-US" sz="4400" dirty="0" smtClean="0"/>
              <a:t>1 affirmative  agreement</a:t>
            </a:r>
          </a:p>
          <a:p>
            <a:r>
              <a:rPr lang="en-US" sz="4400" dirty="0" smtClean="0"/>
              <a:t>Ex: </a:t>
            </a:r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</a:t>
            </a:r>
            <a:r>
              <a:rPr lang="en-US" sz="2800" dirty="0" smtClean="0"/>
              <a:t> </a:t>
            </a:r>
            <a:r>
              <a:rPr lang="en-US" sz="2800" dirty="0" err="1" smtClean="0"/>
              <a:t>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, </a:t>
            </a:r>
            <a:r>
              <a:rPr lang="en-US" sz="2800" dirty="0" err="1" smtClean="0"/>
              <a:t>আমিও</a:t>
            </a:r>
            <a:r>
              <a:rPr lang="en-US" sz="2800" dirty="0"/>
              <a:t>।</a:t>
            </a:r>
          </a:p>
          <a:p>
            <a:r>
              <a:rPr lang="en-US" sz="4400" dirty="0" smtClean="0"/>
              <a:t> </a:t>
            </a:r>
          </a:p>
          <a:p>
            <a:r>
              <a:rPr lang="en-US" sz="4400" dirty="0" smtClean="0"/>
              <a:t>2. Negative agreement</a:t>
            </a:r>
          </a:p>
          <a:p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কাজটি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করবে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 , </a:t>
            </a:r>
            <a:r>
              <a:rPr lang="en-US" sz="2800" dirty="0" err="1" smtClean="0"/>
              <a:t>আমিও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7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1253" y="409433"/>
            <a:ext cx="11887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to make the sentences</a:t>
            </a:r>
          </a:p>
          <a:p>
            <a:r>
              <a:rPr lang="en-US" sz="4000" dirty="0" smtClean="0"/>
              <a:t>If you follow the structure , it will be easy for you to make the sentence.</a:t>
            </a:r>
          </a:p>
          <a:p>
            <a:pPr algn="ctr"/>
            <a:endParaRPr lang="en-US" dirty="0"/>
          </a:p>
          <a:p>
            <a:pPr algn="ctr"/>
            <a:r>
              <a:rPr lang="en-US" sz="4400" dirty="0" smtClean="0"/>
              <a:t>Affirmative agreement: </a:t>
            </a:r>
          </a:p>
          <a:p>
            <a:r>
              <a:rPr lang="en-US" sz="2800" dirty="0" err="1" smtClean="0"/>
              <a:t>হা</a:t>
            </a:r>
            <a:r>
              <a:rPr lang="en-US" sz="2800" dirty="0" smtClean="0"/>
              <a:t>/ও</a:t>
            </a:r>
            <a:r>
              <a:rPr lang="en-US" sz="3600" dirty="0" smtClean="0"/>
              <a:t> = so + </a:t>
            </a:r>
            <a:r>
              <a:rPr lang="en-US" sz="3600" dirty="0" err="1" smtClean="0"/>
              <a:t>hv+sub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sub+ </a:t>
            </a:r>
            <a:r>
              <a:rPr lang="en-US" sz="3600" dirty="0" err="1" smtClean="0"/>
              <a:t>hv</a:t>
            </a:r>
            <a:r>
              <a:rPr lang="en-US" sz="3600" dirty="0" smtClean="0"/>
              <a:t>+ too/also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309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618" y="559559"/>
            <a:ext cx="1187355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সেখানে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যাইতেছি</a:t>
            </a:r>
            <a:r>
              <a:rPr lang="en-US" sz="2800" dirty="0" smtClean="0"/>
              <a:t>, </a:t>
            </a:r>
            <a:r>
              <a:rPr lang="en-US" sz="2800" dirty="0" err="1" smtClean="0"/>
              <a:t>তুমিও</a:t>
            </a:r>
            <a:endParaRPr lang="en-US" sz="2800" dirty="0" smtClean="0"/>
          </a:p>
          <a:p>
            <a:r>
              <a:rPr lang="en-US" sz="4400" dirty="0" smtClean="0"/>
              <a:t>He is going there, and so are you./you are too</a:t>
            </a:r>
            <a:r>
              <a:rPr lang="en-US" sz="4400" dirty="0" smtClean="0"/>
              <a:t>.</a:t>
            </a:r>
          </a:p>
          <a:p>
            <a:r>
              <a:rPr lang="en-US" sz="2800" dirty="0" err="1" smtClean="0"/>
              <a:t>তেমনি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ভাবে</a:t>
            </a:r>
            <a:endParaRPr lang="en-US" sz="2800" dirty="0" smtClean="0"/>
          </a:p>
          <a:p>
            <a:r>
              <a:rPr lang="en-US" sz="4400" dirty="0" smtClean="0"/>
              <a:t>He came here and so did she</a:t>
            </a:r>
          </a:p>
          <a:p>
            <a:r>
              <a:rPr lang="en-US" sz="4400" dirty="0" smtClean="0"/>
              <a:t>He has come and so have you</a:t>
            </a:r>
          </a:p>
          <a:p>
            <a:r>
              <a:rPr lang="en-US" sz="4400" dirty="0" smtClean="0"/>
              <a:t>I wanted to see you, and you did too</a:t>
            </a:r>
          </a:p>
          <a:p>
            <a:r>
              <a:rPr lang="en-US" sz="4400" dirty="0" smtClean="0"/>
              <a:t>He was in the market and so were you.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555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504" y="982638"/>
            <a:ext cx="111911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Negative agreement</a:t>
            </a:r>
          </a:p>
          <a:p>
            <a:r>
              <a:rPr lang="en-US" sz="3200" dirty="0" smtClean="0"/>
              <a:t>Neither + </a:t>
            </a:r>
            <a:r>
              <a:rPr lang="en-US" sz="3200" dirty="0" err="1" smtClean="0"/>
              <a:t>hv+sub</a:t>
            </a:r>
            <a:r>
              <a:rPr lang="en-US" sz="3200" dirty="0" smtClean="0"/>
              <a:t>/ s+ </a:t>
            </a:r>
            <a:r>
              <a:rPr lang="en-US" sz="3200" dirty="0" err="1" smtClean="0"/>
              <a:t>hv+not</a:t>
            </a:r>
            <a:r>
              <a:rPr lang="en-US" sz="3200" dirty="0" smtClean="0"/>
              <a:t>+ either</a:t>
            </a:r>
          </a:p>
          <a:p>
            <a:endParaRPr lang="en-US" sz="3200" dirty="0"/>
          </a:p>
          <a:p>
            <a:r>
              <a:rPr lang="en-US" sz="2800" dirty="0" err="1" smtClean="0"/>
              <a:t>আমি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তোমাকে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দেখিনি</a:t>
            </a:r>
            <a:r>
              <a:rPr lang="en-US" sz="2800" dirty="0" smtClean="0"/>
              <a:t>, </a:t>
            </a:r>
            <a:r>
              <a:rPr lang="en-US" sz="2800" dirty="0" err="1" smtClean="0"/>
              <a:t>তুমিও</a:t>
            </a:r>
            <a:r>
              <a:rPr lang="en-US" sz="2800" dirty="0" smtClean="0"/>
              <a:t> </a:t>
            </a:r>
            <a:r>
              <a:rPr lang="en-US" sz="2800" dirty="0" err="1" smtClean="0"/>
              <a:t>না</a:t>
            </a:r>
            <a:r>
              <a:rPr lang="en-US" sz="2800" dirty="0" smtClean="0"/>
              <a:t>।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I have not seen you and you have not either.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He will not do the work and you will not either.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He did not come and </a:t>
            </a:r>
            <a:r>
              <a:rPr lang="en-US" sz="3200" dirty="0" err="1" smtClean="0"/>
              <a:t>netiher</a:t>
            </a:r>
            <a:r>
              <a:rPr lang="en-US" sz="3200" dirty="0" smtClean="0"/>
              <a:t> did you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I have not played well and you have not either.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She was not here and I was not also.</a:t>
            </a:r>
          </a:p>
        </p:txBody>
      </p:sp>
    </p:spTree>
    <p:extLst>
      <p:ext uri="{BB962C8B-B14F-4D97-AF65-F5344CB8AC3E}">
        <p14:creationId xmlns:p14="http://schemas.microsoft.com/office/powerpoint/2010/main" val="15721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63</TotalTime>
  <Words>387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2021-04-30T12:12:17Z</dcterms:created>
  <dcterms:modified xsi:type="dcterms:W3CDTF">2021-04-30T23:13:04Z</dcterms:modified>
</cp:coreProperties>
</file>