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</p:sldMasterIdLst>
  <p:notesMasterIdLst>
    <p:notesMasterId r:id="rId28"/>
  </p:notesMasterIdLst>
  <p:sldIdLst>
    <p:sldId id="323" r:id="rId3"/>
    <p:sldId id="370" r:id="rId4"/>
    <p:sldId id="511" r:id="rId5"/>
    <p:sldId id="513" r:id="rId6"/>
    <p:sldId id="320" r:id="rId7"/>
    <p:sldId id="258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1" r:id="rId16"/>
    <p:sldId id="325" r:id="rId17"/>
    <p:sldId id="274" r:id="rId18"/>
    <p:sldId id="276" r:id="rId19"/>
    <p:sldId id="277" r:id="rId20"/>
    <p:sldId id="278" r:id="rId21"/>
    <p:sldId id="279" r:id="rId22"/>
    <p:sldId id="328" r:id="rId23"/>
    <p:sldId id="318" r:id="rId24"/>
    <p:sldId id="330" r:id="rId25"/>
    <p:sldId id="333" r:id="rId26"/>
    <p:sldId id="3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5669C-688F-4B56-8E50-39ED2367231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36ABE-10A2-4A3D-8B4A-D04BD35B7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108B-6094-4799-8621-A0584941E8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3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2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6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07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61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0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37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6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60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8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98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4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6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1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ECFFB-7914-48B2-B62D-A99BCAF2DC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FF77-52CC-430B-98B8-5C6269462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33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4096-88B2-477E-B7CC-4754B9AEE4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5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29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D7071-CEEF-4650-9688-3A44A90C64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1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6747-A625-4416-89FD-329599F7CB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10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A575-4436-449F-910B-ECDA49A14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43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94436-F0E9-484B-90DF-280556714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9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CA61B-EA57-48C4-9845-4FFDEC5327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6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7542A-BC0E-4E92-A4CE-FAE5C8AB60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78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9144-94B4-4C68-B7B2-3DFB2F36E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8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29C1-D444-4BF9-B964-A1D7D48C4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9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0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6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6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DDF9-7B3F-4669-8683-9B8CE9A71DAE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9165-4A78-4DEE-9233-B6B0E32EF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0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3" r:id="rId19"/>
    <p:sldLayoutId id="2147483674" r:id="rId20"/>
    <p:sldLayoutId id="2147483676" r:id="rId21"/>
    <p:sldLayoutId id="2147483678" r:id="rId22"/>
    <p:sldLayoutId id="2147483679" r:id="rId23"/>
    <p:sldLayoutId id="2147483680" r:id="rId24"/>
    <p:sldLayoutId id="2147483681" r:id="rId25"/>
    <p:sldLayoutId id="214748372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C8AE3-73F1-44A8-B361-F06209816B7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3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mdnurull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7DkK8myhj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124CAD-C607-4A27-8AE7-FD396835B9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D2A97-72AE-42CB-977F-2E934D672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90" y="1194622"/>
            <a:ext cx="7517019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9149" y="1398543"/>
            <a:ext cx="5430591" cy="35814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গ্রিক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শব্দ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‘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অর্থ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-</a:t>
            </a:r>
          </a:p>
          <a:p>
            <a:pPr marL="297180" algn="just"/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			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খুব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শীতল</a:t>
            </a:r>
            <a:endParaRPr lang="en-US" sz="32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marL="571500" indent="-274320" algn="just">
              <a:buFont typeface="Wingdings" pitchFamily="2" charset="2"/>
              <a:buChar char="v"/>
            </a:pPr>
            <a:endParaRPr lang="en-US" sz="32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marL="571500" indent="-274320" algn="just">
              <a:buFont typeface="Wingdings" pitchFamily="2" charset="2"/>
              <a:buChar char="v"/>
            </a:pPr>
            <a:endParaRPr lang="en-US" sz="32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marL="571500" indent="-274320" algn="just">
              <a:buFont typeface="Wingdings" pitchFamily="2" charset="2"/>
              <a:buChar char="v"/>
            </a:pPr>
            <a:endParaRPr lang="en-US" sz="32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‘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Surgery’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অর্থ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-</a:t>
            </a:r>
          </a:p>
          <a:p>
            <a:pPr marL="297180" algn="just"/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			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হাতে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6" y="999453"/>
            <a:ext cx="4532135" cy="261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6" y="3714705"/>
            <a:ext cx="4532135" cy="255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432" y="1922313"/>
            <a:ext cx="8035501" cy="3501373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তাপমাত্রায়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সাধারণত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 </a:t>
            </a:r>
          </a:p>
          <a:p>
            <a:pPr marL="297180"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বরফ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জমাট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বাঁধে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চাইতেও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নিম্ন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তাপমাত্রার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ধ্বংসাত্নক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শক্তির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সুবিধাকে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গ্রহণ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 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দেহকোষে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ক্রায়োসার্জারি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কাজ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072" y="1069415"/>
            <a:ext cx="86868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ক্রায়োসার্জারিকে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অনেক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সময়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ক্রায়োথেরাপি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বলা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06" y="1661346"/>
            <a:ext cx="3917168" cy="2203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07" y="4147037"/>
            <a:ext cx="3917167" cy="2205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6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497" y="1016001"/>
            <a:ext cx="7352139" cy="51816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ক্রায়োথেরাপি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বিশেষভাবে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কার্যকর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  <a:p>
            <a:pPr marL="2971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নিউরোসার্জারি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টিউমার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ক্যান্সার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রোগের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27432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টিউমারের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ভেতরের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ক্যান্সার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টিস্যুতে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তাপমাত্রা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মাইনাসে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নামিয়ে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আনতে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প্রয়োগ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  <a:p>
            <a:pPr marL="2971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ইমেজিং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যন্ত্রের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সাহায্যে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আর্গন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হিলিয়াম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গ্যাস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6836" y="5904926"/>
            <a:ext cx="6433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এতে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টিস্যুগুলো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দ্রুত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বরফের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মতো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জমে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যায়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04" y="3797300"/>
            <a:ext cx="3124201" cy="235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6705" r="4794" b="4879"/>
          <a:stretch/>
        </p:blipFill>
        <p:spPr>
          <a:xfrm>
            <a:off x="8459304" y="1384301"/>
            <a:ext cx="3124201" cy="222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3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2" y="729378"/>
            <a:ext cx="4465781" cy="27865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25510" y="922987"/>
            <a:ext cx="6280597" cy="106036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ত্বকের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অসুস্থ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কোষকে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অতি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শীতল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তাপমাত্রায়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ধ্বংশের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ক্রায়োসাজারি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কাজ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4129822"/>
            <a:ext cx="1867373" cy="220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09" y="4129822"/>
            <a:ext cx="1842104" cy="22056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088149" y="4146996"/>
            <a:ext cx="6729327" cy="1588393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কারণ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অতি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নিম্ন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তাপমাত্রায়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বরফ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স্ফটিক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ত্বকের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অসুস্থ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কোষকে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ধ্বংশ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রক্ত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সঞ্চালন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ঠিক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197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035" y="4267200"/>
            <a:ext cx="6290365" cy="1524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97180" algn="ctr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ধরণের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ত্বকের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তরল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গ্যাস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algn="ctr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58" y="4020457"/>
            <a:ext cx="3840843" cy="248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19270" y="1219200"/>
            <a:ext cx="11767930" cy="6207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নিউইয়র্কের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‘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ক্যাম্পবেল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হোয়াইট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’ ১৯৮৯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সালে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সর্বপ্রথম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শীতল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তাপমাত্রা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দ্বারা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81800" y="1759856"/>
            <a:ext cx="3848100" cy="2202544"/>
            <a:chOff x="5194188" y="2167984"/>
            <a:chExt cx="2988881" cy="11972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6688628" y="2167984"/>
              <a:ext cx="1494441" cy="119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883"/>
            <a:stretch/>
          </p:blipFill>
          <p:spPr>
            <a:xfrm>
              <a:off x="5194188" y="2211526"/>
              <a:ext cx="1494441" cy="11537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105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8805" y="1210613"/>
            <a:ext cx="9144000" cy="3438659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ব্যবহৃত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গ্যাস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সমূহ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  <a:p>
            <a:pPr marL="571500" indent="-274320" algn="just">
              <a:buFont typeface="Wingdings" pitchFamily="2" charset="2"/>
              <a:buChar char="v"/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তরল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নাইট্রোজেন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v"/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হিলিয়াম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গ্যাস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</a:p>
          <a:p>
            <a:pPr marL="571500" indent="-274320" algn="just">
              <a:buFont typeface="Wingdings" pitchFamily="2" charset="2"/>
              <a:buChar char="v"/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আর্গন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গ্যাস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v"/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ডাই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মিথাইল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ইথার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প্রোপ্রেন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v"/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সলিড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কার্বন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ডাই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অক্সাইড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83497" y="130216"/>
            <a:ext cx="9776685" cy="599162"/>
          </a:xfrm>
          <a:prstGeom prst="round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ক্রায়োসার্জারিতে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ব্যবহৃত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গ্যাস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সমুহ</a:t>
            </a:r>
            <a:endParaRPr lang="en-US" sz="40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2365" y="1295400"/>
            <a:ext cx="6765235" cy="51816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বেশকিছু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অভ্যন্তরীণ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শারীরিক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ব্যাধি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যেমন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 </a:t>
            </a:r>
          </a:p>
          <a:p>
            <a:pPr marL="571500" indent="-27432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লিভার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ক্যান্সার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27432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প্রোস্টেট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ক্যান্সার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27432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লাং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ক্যান্সার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27432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ওরাল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ক্যান্সার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সার্ভিক্যাল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ব্যাধিসমূহের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চিকিৎসায়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lvl="1" algn="just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ক্রায়োসার্জারি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27" y="1664805"/>
            <a:ext cx="318951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723047" y="130216"/>
            <a:ext cx="9196807" cy="599162"/>
          </a:xfrm>
          <a:prstGeom prst="round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সব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রোগের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চিকিৎসা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করা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endParaRPr lang="en-US" sz="40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799" y="1219200"/>
            <a:ext cx="7527235" cy="52578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১.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আক্রান্ত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টিস্যুতে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শীতক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যন্ত্রটি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এমনভাবে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লাগানো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  <a:p>
            <a:pPr algn="just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টিস্যুর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সবধরণের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ক্রিয়া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কলাপকে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সাময়িকভাবে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অকার্যকর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রাখা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শেষে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টিস্যুকে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পূর্বের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অবস্থায়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ফিরিয়ে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নেয়া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।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5" r="26929" b="24243"/>
          <a:stretch/>
        </p:blipFill>
        <p:spPr>
          <a:xfrm>
            <a:off x="8419133" y="3962400"/>
            <a:ext cx="3395836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593" y="1219200"/>
            <a:ext cx="3384376" cy="2486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83497" y="130216"/>
            <a:ext cx="7527235" cy="599162"/>
          </a:xfrm>
          <a:prstGeom prst="round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ক্রায়োসার্জারির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সুবিধা</a:t>
            </a:r>
            <a:endParaRPr lang="en-US" sz="40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6"/>
          <a:stretch/>
        </p:blipFill>
        <p:spPr>
          <a:xfrm>
            <a:off x="7924800" y="1231900"/>
            <a:ext cx="2730500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200" y="1100454"/>
            <a:ext cx="7467600" cy="5288586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২.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পদ্ধতিতে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তাপমাত্রা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যখন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নিচে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নামানো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তখন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</a:p>
          <a:p>
            <a:pPr algn="just"/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সংশ্লিষ্ট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স্থান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হতে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রক্ত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সরে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রক্তনালিগুলো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সংকুচিত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  <a:p>
            <a:pPr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</a:p>
          <a:p>
            <a:pPr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ফলে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রক্তপাত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বললেই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চলে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	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হলেও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সম্ভাবনা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খুব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216553"/>
            <a:ext cx="2705100" cy="216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9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6676" y="1295400"/>
            <a:ext cx="7159132" cy="3877621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ক্যান্সার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নিরাময়ে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বহুল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প্রচলিত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ব্যবহৃত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কেমোথেরাপি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রেডিওথেরাপি</a:t>
            </a: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অস্ত্রোপচারের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মতো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endParaRPr lang="en-US" sz="3200" spc="-3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200" spc="-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        </a:t>
            </a:r>
            <a:r>
              <a:rPr lang="en-US" sz="3200" spc="-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200" spc="-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200" spc="-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পদ্ধতির</a:t>
            </a:r>
            <a:r>
              <a:rPr lang="en-US" sz="3200" spc="-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200" spc="-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200" spc="-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200" spc="-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পার্শ্ব</a:t>
            </a:r>
            <a:r>
              <a:rPr lang="en-US" sz="3200" spc="-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200" spc="-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প্রতিক্রিয়া</a:t>
            </a:r>
            <a:r>
              <a:rPr lang="en-US" sz="3200" spc="-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spc="-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নেই</a:t>
            </a:r>
            <a:r>
              <a:rPr lang="en-US" sz="3200" spc="-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51" y="3912680"/>
            <a:ext cx="3788228" cy="2520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65" y="1295400"/>
            <a:ext cx="3788228" cy="253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9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64" y="857920"/>
            <a:ext cx="11566135" cy="923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398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63" y="1757932"/>
            <a:ext cx="11566135" cy="4046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4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44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4499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39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3999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999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01818606446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bn-IN" sz="31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199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bn-IN" sz="31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bn-IN" sz="3199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199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  <a:hlinkClick r:id="rId2"/>
              </a:rPr>
              <a:t>amdnurulla</a:t>
            </a:r>
            <a:r>
              <a:rPr lang="en-US" sz="31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@gmail.com</a:t>
            </a:r>
            <a:endParaRPr lang="en-US" sz="3199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3199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2" y="926334"/>
            <a:ext cx="856714" cy="854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57" y="1843943"/>
            <a:ext cx="3168997" cy="39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609" y="1295400"/>
            <a:ext cx="11145077" cy="51816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বর্তমানে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ধীরে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ধীরে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কেমোথেরাপি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রেডিওথেরাপি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অস্ত্রোপচার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চিকিৎসার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জায়গা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দখল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নিচ্ছে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05740" algn="just"/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05740" algn="just"/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ফলে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ক্যান্সার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নিউরো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রোগীদের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কাছে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দিন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দিন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পদ্ধতির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গ্রহনযোগ্যতা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বৃদ্ধি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পাচ্ছে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38" y="2438401"/>
            <a:ext cx="3788228" cy="253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18" y="2456544"/>
            <a:ext cx="3310582" cy="253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2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712" y="907204"/>
            <a:ext cx="5226838" cy="686081"/>
          </a:xfrm>
        </p:spPr>
        <p:txBody>
          <a:bodyPr/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474399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খ. </a:t>
            </a:r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বিশেষ ধরনের গ্লাভস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74413" y="3438739"/>
            <a:ext cx="4568895" cy="5476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ঘ. </a:t>
            </a:r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নেভিগেশন</a:t>
            </a:r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1759527" y="1933945"/>
            <a:ext cx="8963891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74370" lvl="1" defTabSz="914400">
              <a:spcBef>
                <a:spcPct val="20000"/>
              </a:spcBef>
            </a:pPr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কোনটি ক্রায়োসার্জারির সাথে সম্পর্কিত?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078183" y="2663817"/>
            <a:ext cx="382663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ক. </a:t>
            </a:r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ফাজি লজিক</a:t>
            </a:r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078182" y="3396495"/>
            <a:ext cx="3821868" cy="547687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গ. </a:t>
            </a:r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নাইট্রোজেন</a:t>
            </a:r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1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4346865" y="107568"/>
            <a:ext cx="2937163" cy="77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4779819" y="1657856"/>
            <a:ext cx="2071256" cy="60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4925292" y="3907210"/>
            <a:ext cx="1925783" cy="58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092" y="2424390"/>
            <a:ext cx="11526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ব্যবহারের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ক্ষেত্রসমুহের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কয়েকটি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256" y="4781453"/>
            <a:ext cx="1185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চিকিৎসা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ক্ষেত্রে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কিভাবে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সুবিধা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দিয়েছে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885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048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914400" y="1828664"/>
            <a:ext cx="10557163" cy="25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১.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কী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?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২.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ক্রায়োসার্জারিতে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ব্যবহৃত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পদার্থগুলোর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নাম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বল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৩.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ক্রায়োসার্জারির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সুবিধা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ব্যাখ্যা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৪.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ক্রায়োসার্জারির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অসুবিধা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বল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1B8E5-3585-4C3C-9AA8-70EF0CE50AE2}"/>
              </a:ext>
            </a:extLst>
          </p:cNvPr>
          <p:cNvSpPr txBox="1"/>
          <p:nvPr/>
        </p:nvSpPr>
        <p:spPr>
          <a:xfrm>
            <a:off x="3449782" y="503583"/>
            <a:ext cx="410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</a:rPr>
              <a:t>মূল্যায়ন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127332" y="648747"/>
            <a:ext cx="4005286" cy="882654"/>
          </a:xfrm>
          <a:prstGeom prst="round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en-US" sz="5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বাড়ীর</a:t>
            </a:r>
            <a:r>
              <a:rPr lang="bn-BD" sz="5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কাজ</a:t>
            </a:r>
            <a:endParaRPr lang="en-US" sz="50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473" y="2509298"/>
            <a:ext cx="11428036" cy="1323439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চিকিৎসা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দ্বারা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রোগীরা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কিভাবে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উপকৃত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হচ্ছে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তার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উপর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প্রতিবেদন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লেখ</a:t>
            </a:r>
            <a:r>
              <a:rPr lang="en-US" sz="4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0235712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/>
          </p:cNvSpPr>
          <p:nvPr/>
        </p:nvSpPr>
        <p:spPr>
          <a:xfrm>
            <a:off x="5831840" y="1203960"/>
            <a:ext cx="528320" cy="396240"/>
          </a:xfrm>
          <a:prstGeom prst="ellipse">
            <a:avLst/>
          </a:prstGeom>
          <a:blipFill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71271" y="1472837"/>
            <a:ext cx="3535680" cy="3535680"/>
            <a:chOff x="2804160" y="1485900"/>
            <a:chExt cx="3535680" cy="35356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804160" y="1485900"/>
              <a:ext cx="3535680" cy="3535680"/>
            </a:xfrm>
            <a:prstGeom prst="ellipse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0800000">
              <a:off x="3509852" y="3657600"/>
              <a:ext cx="212429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457200"/>
              <a:r>
                <a:rPr lang="bn-BD" sz="6600" b="1" spc="50" dirty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1090"/>
          <p:cNvSpPr>
            <a:spLocks noChangeAspect="1"/>
          </p:cNvSpPr>
          <p:nvPr/>
        </p:nvSpPr>
        <p:spPr>
          <a:xfrm>
            <a:off x="4010311" y="1411877"/>
            <a:ext cx="3657600" cy="36576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88311" y="3189877"/>
            <a:ext cx="101600" cy="101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nut 8"/>
          <p:cNvSpPr>
            <a:spLocks noChangeAspect="1"/>
          </p:cNvSpPr>
          <p:nvPr/>
        </p:nvSpPr>
        <p:spPr>
          <a:xfrm>
            <a:off x="5762911" y="3164477"/>
            <a:ext cx="152400" cy="152400"/>
          </a:xfrm>
          <a:prstGeom prst="don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innerShdw blurRad="63500" dist="76200" dir="18900000">
              <a:prstClr val="black">
                <a:alpha val="4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5640991" y="1190897"/>
            <a:ext cx="396240" cy="396240"/>
          </a:xfrm>
          <a:prstGeom prst="ellipse">
            <a:avLst/>
          </a:prstGeom>
          <a:blipFill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ACABE-D596-459C-B65D-79ADBF0BB4BA}"/>
              </a:ext>
            </a:extLst>
          </p:cNvPr>
          <p:cNvSpPr txBox="1"/>
          <p:nvPr/>
        </p:nvSpPr>
        <p:spPr>
          <a:xfrm>
            <a:off x="176681" y="1319994"/>
            <a:ext cx="7595719" cy="4677371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998" b="1" u="sng" dirty="0" err="1"/>
              <a:t>পাঠ</a:t>
            </a:r>
            <a:r>
              <a:rPr lang="en-US" sz="5998" b="1" u="sng" dirty="0"/>
              <a:t> </a:t>
            </a:r>
            <a:r>
              <a:rPr lang="en-US" sz="5998" b="1" u="sng" dirty="0" err="1"/>
              <a:t>পরিচিতি</a:t>
            </a:r>
            <a:endParaRPr lang="en-US" sz="5998" b="1" u="sng" dirty="0"/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endParaRPr lang="en-US" sz="36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: 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/>
          </a:p>
          <a:p>
            <a:endParaRPr lang="en-US" sz="179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3A103-E41A-4BFB-A1BD-CF7FAA79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42" y="1319993"/>
            <a:ext cx="4136379" cy="47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9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909EA2-5C65-4C37-B16E-DA20926A4306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https://www.youtube.com/watch?v=K7DkK8myhj4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BB522-2DA9-4990-BF98-6E07CBBA42FD}"/>
              </a:ext>
            </a:extLst>
          </p:cNvPr>
          <p:cNvSpPr txBox="1"/>
          <p:nvPr/>
        </p:nvSpPr>
        <p:spPr>
          <a:xfrm>
            <a:off x="1537252" y="1046922"/>
            <a:ext cx="570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চল </a:t>
            </a:r>
            <a:r>
              <a:rPr lang="en-US" sz="3200" b="1" dirty="0" err="1"/>
              <a:t>প্রথমে</a:t>
            </a:r>
            <a:r>
              <a:rPr lang="en-US" sz="3200" b="1" dirty="0"/>
              <a:t> একটি ভিডিও দেখি-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738DC-A2CA-46D8-AB63-99DDDC035D07}"/>
              </a:ext>
            </a:extLst>
          </p:cNvPr>
          <p:cNvSpPr txBox="1"/>
          <p:nvPr/>
        </p:nvSpPr>
        <p:spPr>
          <a:xfrm>
            <a:off x="4744278" y="5062330"/>
            <a:ext cx="473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ভিডিওটিতে</a:t>
            </a:r>
            <a:r>
              <a:rPr lang="en-US" sz="3200" dirty="0">
                <a:solidFill>
                  <a:srgbClr val="00B050"/>
                </a:solidFill>
              </a:rPr>
              <a:t> কি </a:t>
            </a:r>
            <a:r>
              <a:rPr lang="en-US" sz="3200" dirty="0" err="1">
                <a:solidFill>
                  <a:srgbClr val="00B050"/>
                </a:solidFill>
              </a:rPr>
              <a:t>দেখলে</a:t>
            </a:r>
            <a:r>
              <a:rPr lang="en-US" sz="3200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16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60" y="540983"/>
            <a:ext cx="3946293" cy="2507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166191" y="1516673"/>
            <a:ext cx="2385392" cy="1266284"/>
            <a:chOff x="416287" y="4008423"/>
            <a:chExt cx="2683353" cy="1371797"/>
          </a:xfrm>
        </p:grpSpPr>
        <p:sp>
          <p:nvSpPr>
            <p:cNvPr id="6" name="TextBox 5"/>
            <p:cNvSpPr txBox="1"/>
            <p:nvPr/>
          </p:nvSpPr>
          <p:spPr>
            <a:xfrm>
              <a:off x="416287" y="4309602"/>
              <a:ext cx="268335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500" b="1" dirty="0">
                  <a:solidFill>
                    <a:srgbClr val="FF0000"/>
                  </a:solidFill>
                  <a:latin typeface="SolaimanLipi" pitchFamily="65" charset="0"/>
                  <a:cs typeface="SolaimanLipi" pitchFamily="65" charset="0"/>
                </a:rPr>
                <a:t>টিউমার</a:t>
              </a:r>
              <a:endParaRPr lang="en-US" sz="35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3" name="Oval Callout 2"/>
            <p:cNvSpPr/>
            <p:nvPr/>
          </p:nvSpPr>
          <p:spPr>
            <a:xfrm flipV="1">
              <a:off x="1079049" y="4008423"/>
              <a:ext cx="1481071" cy="1371797"/>
            </a:xfrm>
            <a:prstGeom prst="wedgeEllipseCallout">
              <a:avLst>
                <a:gd name="adj1" fmla="val 27056"/>
                <a:gd name="adj2" fmla="val 7482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5360" y="3583772"/>
            <a:ext cx="3996083" cy="247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harmaceutical-int.com/upload/image_files/articles/images/companies/1568/nitrogen-applicator-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690" y="3654458"/>
            <a:ext cx="4251331" cy="23356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" name="Picture 4" descr="http://www.dupuytren-online.info/Cryotherapy_files/image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0822" y="516738"/>
            <a:ext cx="4401068" cy="24691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188777" y="131679"/>
            <a:ext cx="44010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ছবিগুলো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লক্ষ্য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করি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8A027-5A23-4B65-AC3A-2E5FA206444F}"/>
              </a:ext>
            </a:extLst>
          </p:cNvPr>
          <p:cNvSpPr txBox="1"/>
          <p:nvPr/>
        </p:nvSpPr>
        <p:spPr>
          <a:xfrm>
            <a:off x="7974954" y="6141207"/>
            <a:ext cx="233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ছবিতে</a:t>
            </a:r>
            <a:r>
              <a:rPr lang="en-US" sz="2000" b="1" dirty="0"/>
              <a:t> কি </a:t>
            </a:r>
            <a:r>
              <a:rPr lang="en-US" sz="2000" b="1" dirty="0" err="1"/>
              <a:t>দেখলাম</a:t>
            </a:r>
            <a:r>
              <a:rPr 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2633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86375" y="833850"/>
            <a:ext cx="9195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sz="44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আজকের </a:t>
            </a:r>
            <a:r>
              <a:rPr lang="en-US" sz="44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en-US" sz="44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61179-5094-449C-AE5E-DFBD0CC0CDD8}"/>
              </a:ext>
            </a:extLst>
          </p:cNvPr>
          <p:cNvSpPr/>
          <p:nvPr/>
        </p:nvSpPr>
        <p:spPr>
          <a:xfrm>
            <a:off x="6306227" y="1982403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01E44-318E-474F-998B-92EA3C022930}"/>
              </a:ext>
            </a:extLst>
          </p:cNvPr>
          <p:cNvSpPr/>
          <p:nvPr/>
        </p:nvSpPr>
        <p:spPr>
          <a:xfrm>
            <a:off x="2220462" y="2777013"/>
            <a:ext cx="66880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endParaRPr lang="en-US" sz="48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58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758307" y="4569045"/>
            <a:ext cx="10246726" cy="112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৪। 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ইহা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কেন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ক্যান্সার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নিওরো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রোগীদের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কাছে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বেশ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জনপ্রিয়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 </a:t>
            </a:r>
          </a:p>
          <a:p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    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তা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বিশ্লেষণ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4878" y="2080551"/>
            <a:ext cx="9849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১। 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কি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তা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8600" y="2723889"/>
            <a:ext cx="9686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২। 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ইহা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ব্যবহারের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ক্ষেত্রসমুহ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4877" y="3378582"/>
            <a:ext cx="10237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৩। 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চিকিৎসা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ক্ষেত্রে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কিভাবে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বাড়তি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সুবিধা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এনে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দিয়েছে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?-    </a:t>
            </a:r>
          </a:p>
          <a:p>
            <a:pPr lvl="0"/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    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ব্যাখা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lvl="0"/>
            <a:r>
              <a:rPr lang="en-US" sz="3200" b="1" dirty="0">
                <a:solidFill>
                  <a:srgbClr val="0066FF"/>
                </a:solidFill>
                <a:latin typeface="SolaimanLipi" pitchFamily="65" charset="0"/>
                <a:cs typeface="SolaimanLipi" pitchFamily="65" charset="0"/>
              </a:rPr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780D8C-C123-422C-BD0A-EC901E6D9AAE}"/>
              </a:ext>
            </a:extLst>
          </p:cNvPr>
          <p:cNvSpPr/>
          <p:nvPr/>
        </p:nvSpPr>
        <p:spPr>
          <a:xfrm>
            <a:off x="555002" y="1161969"/>
            <a:ext cx="9849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 পাঠ শেষে শিক্ষার্থীরা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...</a:t>
            </a:r>
            <a:endParaRPr lang="bn-B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BC96F-E4A1-41C2-8B5B-8F200FC92DF2}"/>
              </a:ext>
            </a:extLst>
          </p:cNvPr>
          <p:cNvSpPr txBox="1"/>
          <p:nvPr/>
        </p:nvSpPr>
        <p:spPr>
          <a:xfrm>
            <a:off x="3599923" y="397565"/>
            <a:ext cx="482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শিখনফল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215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24" y="963670"/>
            <a:ext cx="4693121" cy="525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90945" y="1285657"/>
            <a:ext cx="7495309" cy="599162"/>
          </a:xfrm>
          <a:prstGeom prst="chevron">
            <a:avLst>
              <a:gd name="adj" fmla="val 396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Cryosurgery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111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333" y="1295400"/>
            <a:ext cx="8315848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হল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এমন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চিকিৎসা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যার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মাধ্যমে</a:t>
            </a:r>
            <a:r>
              <a:rPr lang="en-US" sz="32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  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6"/>
          <a:stretch/>
        </p:blipFill>
        <p:spPr>
          <a:xfrm>
            <a:off x="9074150" y="3863661"/>
            <a:ext cx="2340188" cy="272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1"/>
          <a:stretch/>
        </p:blipFill>
        <p:spPr>
          <a:xfrm>
            <a:off x="9074150" y="742950"/>
            <a:ext cx="2334272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20332" y="2685646"/>
            <a:ext cx="8085786" cy="25426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অতি</a:t>
            </a:r>
            <a:r>
              <a:rPr lang="en-US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ঠান্ডায়</a:t>
            </a:r>
            <a:r>
              <a:rPr lang="en-US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শরিরের</a:t>
            </a:r>
            <a:r>
              <a:rPr lang="en-US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অস্বাভাবিক</a:t>
            </a:r>
            <a:endParaRPr lang="en-US" sz="3200" b="1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200" b="1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200" b="1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	ও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অসুস্থ্য</a:t>
            </a:r>
            <a:r>
              <a:rPr lang="en-US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রোগাক্রান্ত</a:t>
            </a:r>
            <a:r>
              <a:rPr lang="en-US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টিস্যু</a:t>
            </a:r>
            <a:r>
              <a:rPr lang="en-US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ধ্বং</a:t>
            </a:r>
            <a:r>
              <a:rPr lang="bn-IN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স</a:t>
            </a:r>
            <a:r>
              <a:rPr lang="en-US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করা</a:t>
            </a:r>
            <a:r>
              <a:rPr lang="en-US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যায়</a:t>
            </a:r>
            <a:r>
              <a:rPr lang="en-US" sz="32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20332" y="291373"/>
            <a:ext cx="8315849" cy="599162"/>
          </a:xfrm>
          <a:prstGeom prst="round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ক্রায়োসার্জারি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Cryosurgery</a:t>
            </a:r>
            <a:r>
              <a:rPr lang="en-US" sz="4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188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605</Words>
  <Application>Microsoft Office PowerPoint</Application>
  <PresentationFormat>Widescreen</PresentationFormat>
  <Paragraphs>127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Wingdings</vt:lpstr>
      <vt:lpstr>Wingdings 2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rumpur</cp:lastModifiedBy>
  <cp:revision>108</cp:revision>
  <dcterms:created xsi:type="dcterms:W3CDTF">2016-06-10T13:20:15Z</dcterms:created>
  <dcterms:modified xsi:type="dcterms:W3CDTF">2021-05-01T13:40:49Z</dcterms:modified>
</cp:coreProperties>
</file>