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73" r:id="rId6"/>
    <p:sldId id="274" r:id="rId7"/>
    <p:sldId id="278" r:id="rId8"/>
    <p:sldId id="276" r:id="rId9"/>
    <p:sldId id="277" r:id="rId10"/>
    <p:sldId id="279" r:id="rId11"/>
    <p:sldId id="280" r:id="rId12"/>
    <p:sldId id="281" r:id="rId13"/>
    <p:sldId id="267" r:id="rId14"/>
    <p:sldId id="272" r:id="rId15"/>
    <p:sldId id="268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22451-51F2-4FAC-AC6F-1BC0032F36A0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3546E-5A75-4346-BE48-593A45C6E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315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D1D6C6-C7E3-400A-8AE8-01D467D01108}"/>
              </a:ext>
            </a:extLst>
          </p:cNvPr>
          <p:cNvSpPr txBox="1"/>
          <p:nvPr/>
        </p:nvSpPr>
        <p:spPr>
          <a:xfrm>
            <a:off x="609600" y="1752600"/>
            <a:ext cx="7922862" cy="377026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239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23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69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152400"/>
            <a:ext cx="7086600" cy="1371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7400" y="304800"/>
            <a:ext cx="518924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চিকিৎসার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ch4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60" y="1706641"/>
            <a:ext cx="7893340" cy="4541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152400"/>
            <a:ext cx="70866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0" y="304800"/>
            <a:ext cx="702651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-92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33240"/>
            <a:ext cx="8363181" cy="4667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591F04F-822A-4F59-B4ED-6CB654785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0"/>
          <a:stretch/>
        </p:blipFill>
        <p:spPr>
          <a:xfrm>
            <a:off x="112194" y="228600"/>
            <a:ext cx="8803206" cy="638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E79C30-A5D2-43B8-AF2A-D585571BD546}"/>
              </a:ext>
            </a:extLst>
          </p:cNvPr>
          <p:cNvSpPr txBox="1"/>
          <p:nvPr/>
        </p:nvSpPr>
        <p:spPr>
          <a:xfrm>
            <a:off x="609600" y="2286001"/>
            <a:ext cx="80772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-১: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মৌলিক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মৌলিক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95400" y="457200"/>
            <a:ext cx="6477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5632AAC-8717-4EE4-8E16-55FD6E9F4401}"/>
              </a:ext>
            </a:extLst>
          </p:cNvPr>
          <p:cNvSpPr txBox="1"/>
          <p:nvPr/>
        </p:nvSpPr>
        <p:spPr>
          <a:xfrm>
            <a:off x="1676400" y="6858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763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92006A6-154E-4ED7-BAAB-72FF11B51E5D}"/>
              </a:ext>
            </a:extLst>
          </p:cNvPr>
          <p:cNvSpPr txBox="1"/>
          <p:nvPr/>
        </p:nvSpPr>
        <p:spPr>
          <a:xfrm>
            <a:off x="838200" y="1143000"/>
            <a:ext cx="6553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C30FF40-C47C-4F45-A60D-3813B6AA5279}"/>
              </a:ext>
            </a:extLst>
          </p:cNvPr>
          <p:cNvSpPr txBox="1"/>
          <p:nvPr/>
        </p:nvSpPr>
        <p:spPr>
          <a:xfrm>
            <a:off x="228600" y="152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r>
              <a:rPr lang="bn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 পৃষ্ঠা বের কর এবং নীরবে পড়।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shot_2021-05-01 Class-3 BGS Inner - Primary - 2021 - (B Version ) - Class-3 Bangladesh and Global Studies COM OPT pd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838200"/>
            <a:ext cx="5943600" cy="5543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38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447800" y="152400"/>
            <a:ext cx="7086600" cy="137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77123" y="304800"/>
            <a:ext cx="22188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105835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 অধিকার কয়টি ও কী কী ?</a:t>
            </a:r>
          </a:p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মৌলিক অধিকার গুলো লেখ । 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7C6B8824-8485-44B3-B13F-90E72A07BED4}"/>
              </a:ext>
            </a:extLst>
          </p:cNvPr>
          <p:cNvGrpSpPr/>
          <p:nvPr/>
        </p:nvGrpSpPr>
        <p:grpSpPr>
          <a:xfrm>
            <a:off x="228600" y="152400"/>
            <a:ext cx="8382000" cy="5740791"/>
            <a:chOff x="1638300" y="152400"/>
            <a:chExt cx="5867400" cy="5740791"/>
          </a:xfrm>
          <a:noFill/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638B09A5-6313-4246-89BF-4DCCBF4CF2B0}"/>
                </a:ext>
              </a:extLst>
            </p:cNvPr>
            <p:cNvSpPr/>
            <p:nvPr/>
          </p:nvSpPr>
          <p:spPr>
            <a:xfrm>
              <a:off x="1905000" y="2921391"/>
              <a:ext cx="5334000" cy="2971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="" xmlns:a16="http://schemas.microsoft.com/office/drawing/2014/main" id="{8DF83E10-5006-4B13-B25F-C691B39C0E0D}"/>
                </a:ext>
              </a:extLst>
            </p:cNvPr>
            <p:cNvSpPr/>
            <p:nvPr/>
          </p:nvSpPr>
          <p:spPr>
            <a:xfrm>
              <a:off x="1638300" y="152400"/>
              <a:ext cx="5867400" cy="2743200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6839B39-852E-4F3C-9D28-DFC4E611FEEF}"/>
              </a:ext>
            </a:extLst>
          </p:cNvPr>
          <p:cNvSpPr txBox="1"/>
          <p:nvPr/>
        </p:nvSpPr>
        <p:spPr>
          <a:xfrm>
            <a:off x="2743200" y="1536896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26342C-881E-4C88-8CF8-E0A727BFC97A}"/>
              </a:ext>
            </a:extLst>
          </p:cNvPr>
          <p:cNvSpPr txBox="1"/>
          <p:nvPr/>
        </p:nvSpPr>
        <p:spPr>
          <a:xfrm>
            <a:off x="914400" y="34290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06930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178" y="304800"/>
            <a:ext cx="8664021" cy="624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9108" y="2318205"/>
            <a:ext cx="8065292" cy="186204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bn-BD" sz="115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 থেকো সবাই</a:t>
            </a:r>
            <a:endParaRPr lang="en-US" sz="115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FF00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41731768_1391157657653655_6435666145507803136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2107" y="1464617"/>
            <a:ext cx="5925493" cy="33359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338F60E-26FA-4A17-A019-4101BBD496C5}"/>
              </a:ext>
            </a:extLst>
          </p:cNvPr>
          <p:cNvSpPr/>
          <p:nvPr/>
        </p:nvSpPr>
        <p:spPr>
          <a:xfrm>
            <a:off x="1524000" y="22860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20E0736-BEB6-4053-A920-DE6CB316FFFD}"/>
              </a:ext>
            </a:extLst>
          </p:cNvPr>
          <p:cNvSpPr/>
          <p:nvPr/>
        </p:nvSpPr>
        <p:spPr>
          <a:xfrm>
            <a:off x="685800" y="4180344"/>
            <a:ext cx="723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মালিডাঙ্গা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940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845120A-2133-4A76-AAF1-31D0BE64A334}"/>
              </a:ext>
            </a:extLst>
          </p:cNvPr>
          <p:cNvSpPr/>
          <p:nvPr/>
        </p:nvSpPr>
        <p:spPr>
          <a:xfrm>
            <a:off x="2590800" y="228600"/>
            <a:ext cx="48006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E1905AF-F8EC-4219-8D01-0418544A6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" y="1625263"/>
            <a:ext cx="3810532" cy="4934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AEDDD6-6C11-460B-B19A-657A652C8769}"/>
              </a:ext>
            </a:extLst>
          </p:cNvPr>
          <p:cNvSpPr/>
          <p:nvPr/>
        </p:nvSpPr>
        <p:spPr>
          <a:xfrm>
            <a:off x="3886200" y="2819400"/>
            <a:ext cx="5257801" cy="39703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 </a:t>
            </a:r>
          </a:p>
        </p:txBody>
      </p:sp>
    </p:spTree>
    <p:extLst>
      <p:ext uri="{BB962C8B-B14F-4D97-AF65-F5344CB8AC3E}">
        <p14:creationId xmlns="" xmlns:p14="http://schemas.microsoft.com/office/powerpoint/2010/main" val="75381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="" xmlns:a16="http://schemas.microsoft.com/office/drawing/2014/main" id="{23436D5B-08C8-4C2A-9FA0-61B743B08482}"/>
              </a:ext>
            </a:extLst>
          </p:cNvPr>
          <p:cNvSpPr/>
          <p:nvPr/>
        </p:nvSpPr>
        <p:spPr>
          <a:xfrm>
            <a:off x="228600" y="2743200"/>
            <a:ext cx="8915400" cy="411480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hought Bubble: Cloud 3">
            <a:extLst>
              <a:ext uri="{FF2B5EF4-FFF2-40B4-BE49-F238E27FC236}">
                <a16:creationId xmlns="" xmlns:a16="http://schemas.microsoft.com/office/drawing/2014/main" id="{9293802C-4538-4901-BADE-3505E61962BB}"/>
              </a:ext>
            </a:extLst>
          </p:cNvPr>
          <p:cNvSpPr/>
          <p:nvPr/>
        </p:nvSpPr>
        <p:spPr>
          <a:xfrm>
            <a:off x="2252003" y="468415"/>
            <a:ext cx="5410200" cy="2133600"/>
          </a:xfrm>
          <a:prstGeom prst="cloudCallout">
            <a:avLst>
              <a:gd name="adj1" fmla="val -81158"/>
              <a:gd name="adj2" fmla="val 704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7D4785-326B-4B2B-BE24-75D55586F921}"/>
              </a:ext>
            </a:extLst>
          </p:cNvPr>
          <p:cNvSpPr txBox="1"/>
          <p:nvPr/>
        </p:nvSpPr>
        <p:spPr>
          <a:xfrm>
            <a:off x="3421966" y="933546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505200"/>
            <a:ext cx="807720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৩.১.৩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অবস্থা-নির্বিশেষে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৩.২.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শ্রদ্ধাশীল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48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914400" y="723900"/>
            <a:ext cx="6400800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2438400"/>
            <a:ext cx="7391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অধিকার ও দায়িত্ব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447800" y="152400"/>
            <a:ext cx="7086600" cy="137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057400" y="304800"/>
            <a:ext cx="533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FamilyDi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95" y="1828799"/>
            <a:ext cx="8098005" cy="4607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152400"/>
            <a:ext cx="6553200" cy="13716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304800"/>
            <a:ext cx="406393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বস্ত্রের</a:t>
            </a:r>
            <a:r>
              <a:rPr lang="en-US" sz="66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6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14500"/>
            <a:ext cx="7620000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152400"/>
            <a:ext cx="7086600" cy="137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304800"/>
            <a:ext cx="52389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বাসস্থানের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P_16113913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1" y="1722121"/>
            <a:ext cx="8058149" cy="4602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447800" y="152400"/>
            <a:ext cx="7086600" cy="137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057400" y="304800"/>
            <a:ext cx="591219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লাভের</a:t>
            </a:r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news_25189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229601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176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SPI</cp:lastModifiedBy>
  <cp:revision>100</cp:revision>
  <dcterms:created xsi:type="dcterms:W3CDTF">2006-08-16T00:00:00Z</dcterms:created>
  <dcterms:modified xsi:type="dcterms:W3CDTF">2021-04-30T18:50:02Z</dcterms:modified>
</cp:coreProperties>
</file>