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1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71" r:id="rId14"/>
    <p:sldId id="265" r:id="rId15"/>
    <p:sldId id="266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7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4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1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1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0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29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6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4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6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37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997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2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598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2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EBAF-0566-4BEB-B806-33DFDBCB0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2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52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75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09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12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56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7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2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6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0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74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58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4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6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273F-842A-4D33-9248-4ABBF331668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0554-7512-410C-AE9D-7C637C0C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9B00-4A67-4922-9528-5158DEF435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0937-ED28-45B4-9161-5463D9512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D8D3A2-BF70-4971-9F88-A4E274821E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F523EBAF-0566-4BEB-B806-33DFDBCB06DA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83FC-B836-4629-8FF4-FC29A019B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8F7EE3-B052-4918-B285-919B6C29F6C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8737599" cy="6968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099" y="1328285"/>
            <a:ext cx="857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0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"/>
            <a:ext cx="8661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3509" y="228048"/>
            <a:ext cx="1851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4700" y="1387818"/>
            <a:ext cx="595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         </a:t>
            </a:r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    দ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700" y="2674172"/>
            <a:ext cx="603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         </a:t>
            </a:r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     গ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750" y="3960526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         </a:t>
            </a:r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    ষ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037" y="5407076"/>
            <a:ext cx="633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ম্ব          </a:t>
            </a:r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    ব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2486" y="211015"/>
            <a:ext cx="2926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রূপকথা 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3" y="1657564"/>
            <a:ext cx="8380242" cy="52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722" y="334433"/>
            <a:ext cx="58064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2146300"/>
            <a:ext cx="656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সম্পর্কে ৫টি বাক্য লিখ।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94" y="0"/>
            <a:ext cx="7950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0842" y="606392"/>
            <a:ext cx="425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-46923"/>
            <a:ext cx="8699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0700" y="914400"/>
            <a:ext cx="40513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শিয়ালের গল্প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অনেক অনেক ------দারুণ তিরিক্ষি।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32200" y="1116532"/>
            <a:ext cx="4376019" cy="352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3" charset="2"/>
              <a:buNone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বেচুরহাট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মিরসরাই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448" y="3962401"/>
            <a:ext cx="3778852" cy="28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0"/>
            <a:ext cx="87495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4047" y="277642"/>
            <a:ext cx="8749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অনেক অনেক দিন আগের কথা। চারদিকে তখন কী সুন্দর সবুজ বন,ঝোপঝাড়। আর দিগন্তে ঝুঁকে পড়া নীল আকাশের ছোঁয়া। এরকম দিনগুলোতে মানুষেরা থাকত লোকালয়ে আর পশুরা জঙ্গলে।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466041" y="0"/>
            <a:ext cx="8838017" cy="6858000"/>
            <a:chOff x="288349" y="313770"/>
            <a:chExt cx="11556124" cy="5050823"/>
          </a:xfrm>
        </p:grpSpPr>
        <p:grpSp>
          <p:nvGrpSpPr>
            <p:cNvPr id="64" name="Group 63"/>
            <p:cNvGrpSpPr/>
            <p:nvPr/>
          </p:nvGrpSpPr>
          <p:grpSpPr>
            <a:xfrm>
              <a:off x="288349" y="313770"/>
              <a:ext cx="11556124" cy="5050823"/>
              <a:chOff x="288349" y="313770"/>
              <a:chExt cx="11556124" cy="505082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88349" y="313770"/>
                <a:ext cx="11556124" cy="5050823"/>
                <a:chOff x="288349" y="313770"/>
                <a:chExt cx="11556124" cy="5050823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88349" y="313770"/>
                  <a:ext cx="11556124" cy="5050823"/>
                  <a:chOff x="288349" y="313770"/>
                  <a:chExt cx="11556124" cy="5050823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88349" y="313770"/>
                    <a:ext cx="11401421" cy="5050823"/>
                    <a:chOff x="288349" y="313770"/>
                    <a:chExt cx="11401421" cy="5050823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288349" y="313770"/>
                      <a:ext cx="11401421" cy="5050823"/>
                      <a:chOff x="288349" y="313770"/>
                      <a:chExt cx="11401421" cy="5050823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288349" y="313770"/>
                        <a:ext cx="11401421" cy="5050823"/>
                        <a:chOff x="387869" y="313769"/>
                        <a:chExt cx="11401421" cy="5050823"/>
                      </a:xfrm>
                    </p:grpSpPr>
                    <p:grpSp>
                      <p:nvGrpSpPr>
                        <p:cNvPr id="52" name="Group 51"/>
                        <p:cNvGrpSpPr/>
                        <p:nvPr/>
                      </p:nvGrpSpPr>
                      <p:grpSpPr>
                        <a:xfrm>
                          <a:off x="387869" y="313769"/>
                          <a:ext cx="11401421" cy="5050823"/>
                          <a:chOff x="387869" y="313769"/>
                          <a:chExt cx="11401421" cy="5050823"/>
                        </a:xfrm>
                      </p:grpSpPr>
                      <p:grpSp>
                        <p:nvGrpSpPr>
                          <p:cNvPr id="50" name="Group 49"/>
                          <p:cNvGrpSpPr/>
                          <p:nvPr/>
                        </p:nvGrpSpPr>
                        <p:grpSpPr>
                          <a:xfrm>
                            <a:off x="387869" y="410037"/>
                            <a:ext cx="11401421" cy="4954555"/>
                            <a:chOff x="387869" y="410037"/>
                            <a:chExt cx="11401421" cy="4954555"/>
                          </a:xfrm>
                        </p:grpSpPr>
                        <p:grpSp>
                          <p:nvGrpSpPr>
                            <p:cNvPr id="47" name="Group 46"/>
                            <p:cNvGrpSpPr/>
                            <p:nvPr/>
                          </p:nvGrpSpPr>
                          <p:grpSpPr>
                            <a:xfrm>
                              <a:off x="387869" y="410037"/>
                              <a:ext cx="11388432" cy="4954555"/>
                              <a:chOff x="387869" y="410037"/>
                              <a:chExt cx="11388432" cy="4954555"/>
                            </a:xfrm>
                          </p:grpSpPr>
                          <p:grpSp>
                            <p:nvGrpSpPr>
                              <p:cNvPr id="45" name="Group 44"/>
                              <p:cNvGrpSpPr/>
                              <p:nvPr/>
                            </p:nvGrpSpPr>
                            <p:grpSpPr>
                              <a:xfrm>
                                <a:off x="387869" y="410037"/>
                                <a:ext cx="11388432" cy="4954555"/>
                                <a:chOff x="387869" y="410037"/>
                                <a:chExt cx="11388432" cy="4954555"/>
                              </a:xfrm>
                            </p:grpSpPr>
                            <p:grpSp>
                              <p:nvGrpSpPr>
                                <p:cNvPr id="43" name="Group 42"/>
                                <p:cNvGrpSpPr/>
                                <p:nvPr/>
                              </p:nvGrpSpPr>
                              <p:grpSpPr>
                                <a:xfrm>
                                  <a:off x="387869" y="410037"/>
                                  <a:ext cx="11388432" cy="4954555"/>
                                  <a:chOff x="387869" y="410037"/>
                                  <a:chExt cx="11388432" cy="4954555"/>
                                </a:xfrm>
                              </p:grpSpPr>
                              <p:pic>
                                <p:nvPicPr>
                                  <p:cNvPr id="7" name="Picture 6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401784" y="410037"/>
                                    <a:ext cx="11374517" cy="495455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37" name="Picture 36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 rotWithShape="1"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8540" t="17632" r="17450" b="8661"/>
                                  <a:stretch/>
                                </p:blipFill>
                                <p:spPr>
                                  <a:xfrm>
                                    <a:off x="387869" y="2854035"/>
                                    <a:ext cx="2448363" cy="1828753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pic>
                              <p:nvPicPr>
                                <p:cNvPr id="44" name="Picture 4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 flipH="1">
                                  <a:off x="8862316" y="410037"/>
                                  <a:ext cx="2150012" cy="100926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pic>
                            <p:nvPicPr>
                              <p:cNvPr id="46" name="Picture 45"/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6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36757" t="15223" r="30135"/>
                              <a:stretch/>
                            </p:blipFill>
                            <p:spPr>
                              <a:xfrm>
                                <a:off x="8253939" y="599485"/>
                                <a:ext cx="875833" cy="123735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pic>
                          <p:nvPicPr>
                            <p:cNvPr id="49" name="Picture 4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 rot="21203551">
                              <a:off x="9541320" y="961515"/>
                              <a:ext cx="2247970" cy="1528950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51" name="Picture 5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341574" y="313769"/>
                            <a:ext cx="1798608" cy="120179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3" name="Picture 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68046" y="1150003"/>
                          <a:ext cx="1394018" cy="1044168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5" name="Picture 54"/>
                      <p:cNvPicPr>
                        <a:picLocks noChangeAspect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10059183" y="3470067"/>
                        <a:ext cx="1617597" cy="922118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956658">
                      <a:off x="7216802" y="915251"/>
                      <a:ext cx="1070912" cy="107091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55318" y="2032618"/>
                    <a:ext cx="1089155" cy="88003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9524" y="2592633"/>
                  <a:ext cx="1869547" cy="1037257"/>
                </a:xfrm>
                <a:prstGeom prst="rect">
                  <a:avLst/>
                </a:prstGeom>
              </p:spPr>
            </p:pic>
          </p:grp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53" y="1175782"/>
                <a:ext cx="4618759" cy="2802047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768" y="4057694"/>
              <a:ext cx="1578281" cy="88626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785330" y="685878"/>
            <a:ext cx="5199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করে সবার সঙ্গে মিলেমিশে থাকা যায়, শিখছে সেইসব কায়দাকানুন। ও-দিকে বনে বনে তখন পশুদের রাজত্ব। হাজার রকমের প্রাণী, অসংখ্য পাখ-পাখালি।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868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7906" y="4894730"/>
            <a:ext cx="8041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 শান্তিতেই কাটছিল বনের পাখি আর প্রাণীদের দিনগুলো। কিন্তু একদিন হলো কি , তাড়া খেয়ে মস্ত একটা হাতি এই বনে ঢুকে পড়ল।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4" y="71750"/>
            <a:ext cx="8723086" cy="6786249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31771" y="3338286"/>
            <a:ext cx="8360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 সে-কী বিশাল শরীর। পাগুলো বটপাকুড় গাছের মতো মোটা। শুঁড় এতটাই লম্বা যে , আকাশের গায়ে গিয়ে বুঝি ঠেকবে।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8737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8170" y="4049486"/>
            <a:ext cx="8374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গায়েও অসীম জোর। এই শরীর আর শক্তি নিয়েই তার যত অহংকার। মেজাজটাও দারুণ তিরিক্ষি।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6782" y="248478"/>
            <a:ext cx="2385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470" y="1212572"/>
            <a:ext cx="1868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6191" y="1412626"/>
            <a:ext cx="219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সুশীল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452" y="2763078"/>
            <a:ext cx="326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কায়দাকানুন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8139" y="2763078"/>
            <a:ext cx="283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452" y="4069853"/>
            <a:ext cx="305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6983" y="4069853"/>
            <a:ext cx="271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অনন্ত 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452" y="5247861"/>
            <a:ext cx="241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8321" y="5247861"/>
            <a:ext cx="33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 মেজাজ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"/>
            <a:ext cx="8661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207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NikoshBAN</vt:lpstr>
      <vt:lpstr>Trebuchet MS</vt:lpstr>
      <vt:lpstr>Wingdings 3</vt:lpstr>
      <vt:lpstr>Office Theme</vt:lpstr>
      <vt:lpstr>1_Office Theme</vt:lpstr>
      <vt:lpstr>3_Wisp</vt:lpstr>
      <vt:lpstr>2_Facet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</cp:revision>
  <dcterms:created xsi:type="dcterms:W3CDTF">2021-04-28T02:24:07Z</dcterms:created>
  <dcterms:modified xsi:type="dcterms:W3CDTF">2021-04-30T06:01:50Z</dcterms:modified>
</cp:coreProperties>
</file>