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92" r:id="rId3"/>
    <p:sldId id="257" r:id="rId4"/>
    <p:sldId id="258" r:id="rId5"/>
    <p:sldId id="270" r:id="rId6"/>
    <p:sldId id="293" r:id="rId7"/>
    <p:sldId id="264" r:id="rId8"/>
    <p:sldId id="263" r:id="rId9"/>
    <p:sldId id="266" r:id="rId10"/>
    <p:sldId id="287" r:id="rId11"/>
    <p:sldId id="290" r:id="rId12"/>
    <p:sldId id="267" r:id="rId13"/>
    <p:sldId id="289" r:id="rId14"/>
    <p:sldId id="296" r:id="rId15"/>
    <p:sldId id="294" r:id="rId16"/>
    <p:sldId id="29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C9DF4B-2139-4DE1-9335-4A9FF5B9DBF4}">
          <p14:sldIdLst>
            <p14:sldId id="291"/>
            <p14:sldId id="292"/>
            <p14:sldId id="257"/>
            <p14:sldId id="258"/>
            <p14:sldId id="270"/>
            <p14:sldId id="293"/>
            <p14:sldId id="264"/>
            <p14:sldId id="263"/>
            <p14:sldId id="266"/>
            <p14:sldId id="287"/>
          </p14:sldIdLst>
        </p14:section>
        <p14:section name="Untitled Section" id="{740A8CD3-E441-469D-A2A6-66B68DBC53A8}">
          <p14:sldIdLst>
            <p14:sldId id="290"/>
            <p14:sldId id="267"/>
            <p14:sldId id="289"/>
            <p14:sldId id="296"/>
            <p14:sldId id="294"/>
            <p14:sldId id="295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3AB96-0638-47B5-BC87-ECBF68A5C80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FBC84-0D2B-493C-B2EE-152E3891CA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1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উপসথাপনায়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মাদ্ধমে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FBC84-0D2B-493C-B2EE-152E3891CA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পৃঃ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FBC84-0D2B-493C-B2EE-152E3891CA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4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ফল্প্রসূ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প্রতিদিন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কখন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হ্ইয়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শোনাব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FBC84-0D2B-493C-B2EE-152E3891CA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7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3474"/>
            </a:avLst>
          </a:prstGeom>
          <a:solidFill>
            <a:srgbClr val="37C3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475915" y="0"/>
            <a:ext cx="146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Shahbaj</a:t>
            </a:r>
            <a:r>
              <a:rPr lang="en-US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uddin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951830" y="0"/>
            <a:ext cx="146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Shahbaj</a:t>
            </a:r>
            <a:r>
              <a:rPr lang="en-US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uddin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40748" y="0"/>
            <a:ext cx="1463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Shahbaj</a:t>
            </a:r>
            <a:r>
              <a:rPr lang="en-US" sz="10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uddin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5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2127" y="3278297"/>
            <a:ext cx="621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57175"/>
            <a:ext cx="11730038" cy="63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433" y="4271749"/>
            <a:ext cx="5431809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0110" y="4271748"/>
            <a:ext cx="4657762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9" y="324465"/>
            <a:ext cx="4495425" cy="3513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7" y="77718"/>
            <a:ext cx="5030080" cy="35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3851170" y="275912"/>
            <a:ext cx="4581099" cy="2088107"/>
          </a:xfrm>
          <a:prstGeom prst="wav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" y="3242513"/>
            <a:ext cx="10134600" cy="7694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এসো,আমরা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04" y="110952"/>
            <a:ext cx="3213118" cy="19618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4585647" y="257568"/>
            <a:ext cx="2906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5824" y="2344183"/>
            <a:ext cx="92882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04" y="3178623"/>
            <a:ext cx="3575716" cy="2072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188" y="5439125"/>
            <a:ext cx="102417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48" y="3437957"/>
            <a:ext cx="165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121624" y="300251"/>
            <a:ext cx="4285397" cy="2183642"/>
          </a:xfrm>
          <a:prstGeom prst="wave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560" y="3383280"/>
            <a:ext cx="8214360" cy="212365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মাঁজে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95534"/>
            <a:ext cx="10085695" cy="65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2251879"/>
            <a:ext cx="7383439" cy="280076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আগে,খাবার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আগে,ঘুমের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4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শেষে,রাতের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মাঁজি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4711" y="614149"/>
            <a:ext cx="607325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40" y="219456"/>
            <a:ext cx="8814816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1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2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213485"/>
            <a:ext cx="11720512" cy="6431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6276" y="2320343"/>
            <a:ext cx="6907237" cy="156966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0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367602" y="395784"/>
            <a:ext cx="5978288" cy="2825087"/>
          </a:xfrm>
          <a:prstGeom prst="wave">
            <a:avLst/>
          </a:prstGeom>
          <a:solidFill>
            <a:schemeClr val="tx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594" y="3220871"/>
            <a:ext cx="8202305" cy="32316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মোঃশাহবাজ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আনুজানি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2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>
            <a:off x="1814513" y="328613"/>
            <a:ext cx="7423102" cy="985624"/>
          </a:xfrm>
          <a:prstGeom prst="flowChartOnlineStorage">
            <a:avLst/>
          </a:prstGeom>
          <a:solidFill>
            <a:srgbClr val="00B0F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987" y="1485687"/>
            <a:ext cx="11630025" cy="5016758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	 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তারিখঃ০৫/০4/২০21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      পাঠঃআমরা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52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80460" y="675905"/>
            <a:ext cx="5314950" cy="2667000"/>
          </a:xfrm>
          <a:prstGeom prst="horizontalScroll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435" y="3577590"/>
            <a:ext cx="10774680" cy="212365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দক্ষতা-বলা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৪.১.১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4602" y="279992"/>
            <a:ext cx="530279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8" y="2246849"/>
            <a:ext cx="3640646" cy="236429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2246848"/>
            <a:ext cx="3409950" cy="236429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2" y="2246848"/>
            <a:ext cx="3743325" cy="236429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41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934269" y="1187355"/>
            <a:ext cx="5268035" cy="2197290"/>
          </a:xfrm>
          <a:prstGeom prst="wedgeRoundRect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7" y="4094328"/>
            <a:ext cx="9225887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209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74" y="5722841"/>
            <a:ext cx="5392288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23629" y="5722840"/>
            <a:ext cx="5527343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472440"/>
            <a:ext cx="5186052" cy="416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48" y="472441"/>
            <a:ext cx="5302611" cy="41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9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222" y="4539014"/>
            <a:ext cx="4490114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মাজি।হাত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6482" y="4539014"/>
            <a:ext cx="4978892" cy="769441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0" y="323850"/>
            <a:ext cx="5135118" cy="363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56" y="323850"/>
            <a:ext cx="5135118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179</Words>
  <Application>Microsoft Office PowerPoint</Application>
  <PresentationFormat>Widescreen</PresentationFormat>
  <Paragraphs>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239</cp:revision>
  <dcterms:created xsi:type="dcterms:W3CDTF">2018-06-03T12:26:36Z</dcterms:created>
  <dcterms:modified xsi:type="dcterms:W3CDTF">2021-04-30T18:50:10Z</dcterms:modified>
</cp:coreProperties>
</file>