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9BB2-FE42-4CC5-88DE-C686E2AA1DB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02DF-D22B-4B9C-B4BD-848CCD8D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7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9BB2-FE42-4CC5-88DE-C686E2AA1DB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02DF-D22B-4B9C-B4BD-848CCD8D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1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9BB2-FE42-4CC5-88DE-C686E2AA1DB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02DF-D22B-4B9C-B4BD-848CCD8D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2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9BB2-FE42-4CC5-88DE-C686E2AA1DB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02DF-D22B-4B9C-B4BD-848CCD8D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1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9BB2-FE42-4CC5-88DE-C686E2AA1DB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02DF-D22B-4B9C-B4BD-848CCD8D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0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9BB2-FE42-4CC5-88DE-C686E2AA1DB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02DF-D22B-4B9C-B4BD-848CCD8D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5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9BB2-FE42-4CC5-88DE-C686E2AA1DB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02DF-D22B-4B9C-B4BD-848CCD8D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5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9BB2-FE42-4CC5-88DE-C686E2AA1DB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02DF-D22B-4B9C-B4BD-848CCD8D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9BB2-FE42-4CC5-88DE-C686E2AA1DB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02DF-D22B-4B9C-B4BD-848CCD8D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9BB2-FE42-4CC5-88DE-C686E2AA1DB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02DF-D22B-4B9C-B4BD-848CCD8D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7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9BB2-FE42-4CC5-88DE-C686E2AA1DB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02DF-D22B-4B9C-B4BD-848CCD8D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2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89BB2-FE42-4CC5-88DE-C686E2AA1DB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02DF-D22B-4B9C-B4BD-848CCD8D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0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png"/><Relationship Id="rId7" Type="http://schemas.openxmlformats.org/officeDocument/2006/relationships/image" Target="../media/image47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2.png"/><Relationship Id="rId7" Type="http://schemas.openxmlformats.org/officeDocument/2006/relationships/image" Target="../media/image56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jpg"/><Relationship Id="rId4" Type="http://schemas.openxmlformats.org/officeDocument/2006/relationships/image" Target="../media/image53.png"/><Relationship Id="rId9" Type="http://schemas.openxmlformats.org/officeDocument/2006/relationships/image" Target="../media/image5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2.jpg"/><Relationship Id="rId7" Type="http://schemas.openxmlformats.org/officeDocument/2006/relationships/image" Target="../media/image6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jpg"/><Relationship Id="rId5" Type="http://schemas.openxmlformats.org/officeDocument/2006/relationships/image" Target="../media/image14.jpg"/><Relationship Id="rId10" Type="http://schemas.openxmlformats.org/officeDocument/2006/relationships/image" Target="../media/image64.png"/><Relationship Id="rId4" Type="http://schemas.openxmlformats.org/officeDocument/2006/relationships/image" Target="../media/image13.jp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g"/><Relationship Id="rId7" Type="http://schemas.openxmlformats.org/officeDocument/2006/relationships/image" Target="../media/image71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qx-tBalAPN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DB15BF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8" y="2171678"/>
            <a:ext cx="8645235" cy="3875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818" y="1122218"/>
            <a:ext cx="8645236" cy="8607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250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DB15BF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33" y="4461296"/>
            <a:ext cx="9850586" cy="17855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632" y="3076476"/>
            <a:ext cx="2881749" cy="9632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818" y="3122450"/>
            <a:ext cx="2800863" cy="9172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3565" y="3076476"/>
            <a:ext cx="2604653" cy="9632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8" y="1293228"/>
            <a:ext cx="2800863" cy="1590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2" y="1293228"/>
            <a:ext cx="2881749" cy="15906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565" y="1293227"/>
            <a:ext cx="2604653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0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DB15BF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3" y="4017819"/>
            <a:ext cx="11042835" cy="21264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4" y="2700806"/>
            <a:ext cx="3242725" cy="8535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691" y="2700806"/>
            <a:ext cx="3505198" cy="853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164" y="2700806"/>
            <a:ext cx="3450544" cy="853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605721"/>
            <a:ext cx="3242726" cy="18944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64" y="605721"/>
            <a:ext cx="3450544" cy="18919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17" y="605721"/>
            <a:ext cx="3518293" cy="18944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51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DB15BF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5" y="1002312"/>
            <a:ext cx="3532908" cy="1066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36" y="2960679"/>
            <a:ext cx="10138527" cy="12233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97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DB15BF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73" y="3725786"/>
            <a:ext cx="11138357" cy="20606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00" y="2259113"/>
            <a:ext cx="2543174" cy="8720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919" y="2240107"/>
            <a:ext cx="2778988" cy="8910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838" y="2259113"/>
            <a:ext cx="2561853" cy="8720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5756" y="2258291"/>
            <a:ext cx="2322573" cy="8728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9" y="479623"/>
            <a:ext cx="2543175" cy="1714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757" y="486688"/>
            <a:ext cx="2322573" cy="15438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980" y="486688"/>
            <a:ext cx="2556712" cy="1619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32" y="479623"/>
            <a:ext cx="2809875" cy="16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5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DB15BF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3" y="678872"/>
            <a:ext cx="1967345" cy="1519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4" y="618613"/>
            <a:ext cx="2022764" cy="1579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6" y="678872"/>
            <a:ext cx="1925783" cy="1519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6" y="678872"/>
            <a:ext cx="1953491" cy="15492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71" y="2439458"/>
            <a:ext cx="2019037" cy="8163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9274" y="2436125"/>
            <a:ext cx="1967344" cy="8196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8726" y="2436125"/>
            <a:ext cx="1925783" cy="8196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9635" y="2436125"/>
            <a:ext cx="1953491" cy="8196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744" y="4209153"/>
            <a:ext cx="8756074" cy="1505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663" y="3824349"/>
            <a:ext cx="2353108" cy="2487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8613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DB15BF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53" y="1494695"/>
            <a:ext cx="1717964" cy="10711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15" y="1416333"/>
            <a:ext cx="1870365" cy="10711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290" y="1474477"/>
            <a:ext cx="1524000" cy="1071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74" y="3208311"/>
            <a:ext cx="3603048" cy="26244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5830" y="3209798"/>
            <a:ext cx="3571857" cy="26229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1722" y="3208311"/>
            <a:ext cx="3517697" cy="26244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3596" y="335237"/>
            <a:ext cx="2518696" cy="9350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03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290945" y="124691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DB15BF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4" y="2243080"/>
            <a:ext cx="4170220" cy="40145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34" y="864554"/>
            <a:ext cx="8562386" cy="9632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7" y="2243079"/>
            <a:ext cx="3741002" cy="40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290945" y="124691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DB15BF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290" y="552332"/>
            <a:ext cx="3131127" cy="1399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28" y="2379281"/>
            <a:ext cx="10848108" cy="32733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29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10836" y="152400"/>
            <a:ext cx="11762509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DB15BF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45" y="748143"/>
            <a:ext cx="4114799" cy="1205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17" y="748143"/>
            <a:ext cx="2937596" cy="1593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66" y="2937159"/>
            <a:ext cx="11156647" cy="19257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29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93964" y="124691"/>
            <a:ext cx="11734799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DB15BF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747" y="847972"/>
            <a:ext cx="6761018" cy="1066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6" y="2344356"/>
            <a:ext cx="6761018" cy="351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54" y="617571"/>
            <a:ext cx="2410692" cy="2776791"/>
          </a:xfrm>
          <a:prstGeom prst="rect">
            <a:avLst/>
          </a:prstGeom>
        </p:spPr>
      </p:pic>
      <p:sp>
        <p:nvSpPr>
          <p:cNvPr id="4" name="Diamond 3"/>
          <p:cNvSpPr/>
          <p:nvPr/>
        </p:nvSpPr>
        <p:spPr>
          <a:xfrm>
            <a:off x="5874324" y="617570"/>
            <a:ext cx="1762066" cy="5222375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  <a:endParaRPr lang="en-US" sz="40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</a:t>
            </a:r>
            <a:endParaRPr lang="en-US" sz="40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DB15BF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62" y="617570"/>
            <a:ext cx="2583809" cy="27767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855" y="3395238"/>
            <a:ext cx="5098469" cy="23166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465126" y="3523266"/>
            <a:ext cx="3228107" cy="231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5126" y="3523266"/>
            <a:ext cx="3483149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7805" y="3244334"/>
            <a:ext cx="4836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smtClean="0">
                <a:hlinkClick r:id="rId2"/>
              </a:rPr>
              <a:t>www.youtube.com/watch?v=qx-tBalAPN8</a:t>
            </a:r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DB15BF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357" y="818656"/>
            <a:ext cx="6663505" cy="8854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357" y="4819836"/>
            <a:ext cx="6663505" cy="9632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1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318654" y="138110"/>
            <a:ext cx="11831782" cy="6386946"/>
          </a:xfrm>
          <a:prstGeom prst="frame">
            <a:avLst>
              <a:gd name="adj1" fmla="val 1052"/>
            </a:avLst>
          </a:prstGeom>
          <a:solidFill>
            <a:schemeClr val="accent3">
              <a:lumMod val="75000"/>
            </a:schemeClr>
          </a:solidFill>
          <a:ln w="19050">
            <a:solidFill>
              <a:srgbClr val="DB15BF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40481" y="1503527"/>
            <a:ext cx="2345059" cy="3154372"/>
            <a:chOff x="3754582" y="1473046"/>
            <a:chExt cx="2064327" cy="31543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582" y="3023483"/>
              <a:ext cx="2064327" cy="160393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582" y="1473046"/>
              <a:ext cx="2064327" cy="15328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6685545" y="1520949"/>
            <a:ext cx="4267200" cy="3154374"/>
            <a:chOff x="6664036" y="1473045"/>
            <a:chExt cx="4267200" cy="315437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4036" y="3023485"/>
              <a:ext cx="2148911" cy="160393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4036" y="1473046"/>
              <a:ext cx="2162205" cy="15504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241" y="1473045"/>
              <a:ext cx="2104995" cy="150973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2947" y="3003130"/>
              <a:ext cx="2118289" cy="162428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493547" y="1503527"/>
            <a:ext cx="2446929" cy="3154372"/>
            <a:chOff x="1349769" y="1473046"/>
            <a:chExt cx="2030741" cy="31543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288" y="2969097"/>
              <a:ext cx="2022222" cy="165832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769" y="1473046"/>
              <a:ext cx="2030741" cy="149605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3812" y="374074"/>
            <a:ext cx="9448933" cy="7583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3547" y="4998678"/>
            <a:ext cx="9459198" cy="9632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362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DB15BF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9928" y="2022763"/>
            <a:ext cx="9878290" cy="22721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3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DB15BF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4" y="290945"/>
            <a:ext cx="11540836" cy="61514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751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DB15BF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16200000" flipH="1">
            <a:off x="3303978" y="849809"/>
            <a:ext cx="389089" cy="3540940"/>
          </a:xfrm>
          <a:prstGeom prst="rightBrac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5400000">
            <a:off x="8598890" y="835809"/>
            <a:ext cx="334233" cy="3531033"/>
          </a:xfrm>
          <a:prstGeom prst="rightBrac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4557897"/>
            <a:ext cx="11346873" cy="17320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201" y="3184424"/>
            <a:ext cx="2566638" cy="1066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184" y="3184424"/>
            <a:ext cx="2469094" cy="1066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51" y="682661"/>
            <a:ext cx="3540941" cy="1743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90" y="682660"/>
            <a:ext cx="3540941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DB15BF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7" descr="C:\Users\NAGPS\Downloads\New folder (2)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926" y="696191"/>
            <a:ext cx="2757055" cy="1790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00" y="4194382"/>
            <a:ext cx="10612307" cy="1804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926" y="2765170"/>
            <a:ext cx="2542252" cy="1066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0655" y="2765170"/>
            <a:ext cx="2840182" cy="1066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54" y="696190"/>
            <a:ext cx="2840182" cy="1788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5" y="696190"/>
            <a:ext cx="2951018" cy="1706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2945" y="2751455"/>
            <a:ext cx="2923310" cy="1066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043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475" y="1122172"/>
            <a:ext cx="2977740" cy="1066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91" y="3200400"/>
            <a:ext cx="10848109" cy="1620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7" name="Frame 6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DB15BF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7</Words>
  <Application>Microsoft Office PowerPoint</Application>
  <PresentationFormat>Widescreen</PresentationFormat>
  <Paragraphs>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80</cp:revision>
  <dcterms:created xsi:type="dcterms:W3CDTF">2021-04-11T10:51:07Z</dcterms:created>
  <dcterms:modified xsi:type="dcterms:W3CDTF">2021-05-01T02:43:40Z</dcterms:modified>
</cp:coreProperties>
</file>