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81"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33" d="100"/>
          <a:sy n="33" d="100"/>
        </p:scale>
        <p:origin x="-1747" y="-42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E33B98-B1A7-4DF8-9A08-84542C35040B}"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D90D20AD-92EA-4517-B09C-6B5F31875B21}">
      <dgm:prSet phldrT="[Text]" custT="1"/>
      <dgm:spPr/>
      <dgm:t>
        <a:bodyPr/>
        <a:lstStyle/>
        <a:p>
          <a:r>
            <a:rPr lang="bn-BD" sz="4000" b="1" dirty="0" smtClean="0"/>
            <a:t>গল্প </a:t>
          </a:r>
          <a:endParaRPr lang="en-US" sz="4000" b="1" dirty="0"/>
        </a:p>
      </dgm:t>
    </dgm:pt>
    <dgm:pt modelId="{E9F5913A-1F0B-4037-86F7-9F44A39210EA}" type="parTrans" cxnId="{826BB2E8-AFE8-48E8-B44E-45D4B4C694D7}">
      <dgm:prSet/>
      <dgm:spPr/>
      <dgm:t>
        <a:bodyPr/>
        <a:lstStyle/>
        <a:p>
          <a:endParaRPr lang="en-US"/>
        </a:p>
      </dgm:t>
    </dgm:pt>
    <dgm:pt modelId="{CD0890EE-3460-40F5-80CC-6E5D78BC6BF4}" type="sibTrans" cxnId="{826BB2E8-AFE8-48E8-B44E-45D4B4C694D7}">
      <dgm:prSet/>
      <dgm:spPr/>
      <dgm:t>
        <a:bodyPr/>
        <a:lstStyle/>
        <a:p>
          <a:endParaRPr lang="en-US"/>
        </a:p>
      </dgm:t>
    </dgm:pt>
    <dgm:pt modelId="{22764B6F-3060-4BD9-B8DD-D77E4573A648}">
      <dgm:prSet phldrT="[Text]" custT="1"/>
      <dgm:spPr/>
      <dgm:t>
        <a:bodyPr/>
        <a:lstStyle/>
        <a:p>
          <a:r>
            <a:rPr lang="en-US" sz="2000" b="1" dirty="0" err="1" smtClean="0">
              <a:solidFill>
                <a:schemeClr val="tx1"/>
              </a:solidFill>
              <a:latin typeface="NikoshBAN" pitchFamily="2" charset="0"/>
              <a:cs typeface="NikoshBAN" pitchFamily="2" charset="0"/>
            </a:rPr>
            <a:t>অদৃশ্যলোকে</a:t>
          </a:r>
          <a:endParaRPr lang="en-US" sz="2000" b="1" dirty="0"/>
        </a:p>
      </dgm:t>
    </dgm:pt>
    <dgm:pt modelId="{D65BF2CD-FE45-4306-970F-5931A2363585}" type="parTrans" cxnId="{1E6D4621-92A7-4AAC-87A3-405883CFC514}">
      <dgm:prSet/>
      <dgm:spPr/>
      <dgm:t>
        <a:bodyPr/>
        <a:lstStyle/>
        <a:p>
          <a:endParaRPr lang="en-US"/>
        </a:p>
      </dgm:t>
    </dgm:pt>
    <dgm:pt modelId="{9A703F72-BE65-46CC-A403-819F7B8691E5}" type="sibTrans" cxnId="{1E6D4621-92A7-4AAC-87A3-405883CFC514}">
      <dgm:prSet/>
      <dgm:spPr/>
      <dgm:t>
        <a:bodyPr/>
        <a:lstStyle/>
        <a:p>
          <a:endParaRPr lang="en-US"/>
        </a:p>
      </dgm:t>
    </dgm:pt>
    <dgm:pt modelId="{A654A8AF-A75C-41C3-9837-EF2F47A26E2E}">
      <dgm:prSet phldrT="[Text]" custT="1"/>
      <dgm:spPr/>
      <dgm:t>
        <a:bodyPr/>
        <a:lstStyle/>
        <a:p>
          <a:r>
            <a:rPr lang="en-US" sz="3600" b="1" dirty="0" err="1" smtClean="0">
              <a:latin typeface="NikoshBAN" pitchFamily="2" charset="0"/>
              <a:cs typeface="NikoshBAN" pitchFamily="2" charset="0"/>
            </a:rPr>
            <a:t>বহুবর্ণ</a:t>
          </a:r>
          <a:r>
            <a:rPr lang="en-US" sz="3600" b="1" dirty="0" smtClean="0">
              <a:latin typeface="NikoshBAN" pitchFamily="2" charset="0"/>
              <a:cs typeface="NikoshBAN" pitchFamily="2" charset="0"/>
            </a:rPr>
            <a:t> </a:t>
          </a:r>
          <a:endParaRPr lang="en-US" sz="3600" b="1" dirty="0"/>
        </a:p>
      </dgm:t>
    </dgm:pt>
    <dgm:pt modelId="{47315665-70A3-44A7-9508-2585339356B6}" type="parTrans" cxnId="{1C1F0766-B4F0-4D6D-A885-9EC5E80B372B}">
      <dgm:prSet/>
      <dgm:spPr/>
      <dgm:t>
        <a:bodyPr/>
        <a:lstStyle/>
        <a:p>
          <a:endParaRPr lang="en-US"/>
        </a:p>
      </dgm:t>
    </dgm:pt>
    <dgm:pt modelId="{10282FB0-63CD-4A98-AD35-BBFBD25D4D9D}" type="sibTrans" cxnId="{1C1F0766-B4F0-4D6D-A885-9EC5E80B372B}">
      <dgm:prSet/>
      <dgm:spPr/>
      <dgm:t>
        <a:bodyPr/>
        <a:lstStyle/>
        <a:p>
          <a:endParaRPr lang="en-US"/>
        </a:p>
      </dgm:t>
    </dgm:pt>
    <dgm:pt modelId="{7DDE1F8F-1CC1-4359-9CA9-3267639717D6}">
      <dgm:prSet phldrT="[Text]" custT="1"/>
      <dgm:spPr/>
      <dgm:t>
        <a:bodyPr/>
        <a:lstStyle/>
        <a:p>
          <a:r>
            <a:rPr lang="en-US" sz="1600" b="1" dirty="0" err="1" smtClean="0">
              <a:solidFill>
                <a:schemeClr val="tx1"/>
              </a:solidFill>
              <a:latin typeface="NikoshBAN" pitchFamily="2" charset="0"/>
              <a:cs typeface="NikoshBAN" pitchFamily="2" charset="0"/>
            </a:rPr>
            <a:t>বাহুল্য</a:t>
          </a:r>
          <a:endParaRPr lang="en-US" sz="1600" b="1" dirty="0"/>
        </a:p>
      </dgm:t>
    </dgm:pt>
    <dgm:pt modelId="{7F33FCB7-EDBB-481D-8A5C-1666D240EC80}" type="parTrans" cxnId="{75F24556-D26A-418F-96BB-2F9050911188}">
      <dgm:prSet/>
      <dgm:spPr/>
      <dgm:t>
        <a:bodyPr/>
        <a:lstStyle/>
        <a:p>
          <a:endParaRPr lang="en-US"/>
        </a:p>
      </dgm:t>
    </dgm:pt>
    <dgm:pt modelId="{25678089-15B3-4D41-BCC3-93DC55A4A1F7}" type="sibTrans" cxnId="{75F24556-D26A-418F-96BB-2F9050911188}">
      <dgm:prSet/>
      <dgm:spPr/>
      <dgm:t>
        <a:bodyPr/>
        <a:lstStyle/>
        <a:p>
          <a:endParaRPr lang="en-US"/>
        </a:p>
      </dgm:t>
    </dgm:pt>
    <dgm:pt modelId="{869AC91D-7C52-4053-AF92-A387391FA85A}">
      <dgm:prSet custT="1"/>
      <dgm:spPr/>
      <dgm:t>
        <a:bodyPr/>
        <a:lstStyle/>
        <a:p>
          <a:r>
            <a:rPr lang="en-US" sz="1800" b="1" dirty="0" err="1" smtClean="0">
              <a:solidFill>
                <a:schemeClr val="tx1"/>
              </a:solidFill>
              <a:latin typeface="NikoshBAN" pitchFamily="2" charset="0"/>
              <a:cs typeface="NikoshBAN" pitchFamily="2" charset="0"/>
            </a:rPr>
            <a:t>অনুগামিনী</a:t>
          </a:r>
          <a:endParaRPr lang="bn-BD" sz="1800" b="1" dirty="0" smtClean="0">
            <a:solidFill>
              <a:schemeClr val="tx1"/>
            </a:solidFill>
            <a:latin typeface="NikoshBAN" pitchFamily="2" charset="0"/>
            <a:cs typeface="NikoshBAN" pitchFamily="2" charset="0"/>
          </a:endParaRPr>
        </a:p>
      </dgm:t>
    </dgm:pt>
    <dgm:pt modelId="{3074BF60-4124-4379-BB0E-C62317BA741F}" type="parTrans" cxnId="{9674EFD0-B891-4C9F-A7A7-E4E47608C7C3}">
      <dgm:prSet/>
      <dgm:spPr/>
      <dgm:t>
        <a:bodyPr/>
        <a:lstStyle/>
        <a:p>
          <a:endParaRPr lang="en-US"/>
        </a:p>
      </dgm:t>
    </dgm:pt>
    <dgm:pt modelId="{6A8B76EF-4C56-4F02-A7F0-104B7AC31AA7}" type="sibTrans" cxnId="{9674EFD0-B891-4C9F-A7A7-E4E47608C7C3}">
      <dgm:prSet/>
      <dgm:spPr/>
      <dgm:t>
        <a:bodyPr/>
        <a:lstStyle/>
        <a:p>
          <a:endParaRPr lang="en-US"/>
        </a:p>
      </dgm:t>
    </dgm:pt>
    <dgm:pt modelId="{FFCE0528-2784-45A2-93F3-98961F0232E3}" type="pres">
      <dgm:prSet presAssocID="{BAE33B98-B1A7-4DF8-9A08-84542C35040B}" presName="composite" presStyleCnt="0">
        <dgm:presLayoutVars>
          <dgm:chMax val="1"/>
          <dgm:dir/>
          <dgm:resizeHandles val="exact"/>
        </dgm:presLayoutVars>
      </dgm:prSet>
      <dgm:spPr/>
      <dgm:t>
        <a:bodyPr/>
        <a:lstStyle/>
        <a:p>
          <a:endParaRPr lang="en-US"/>
        </a:p>
      </dgm:t>
    </dgm:pt>
    <dgm:pt modelId="{62463F0F-CD3F-4989-872A-5BB23EC71771}" type="pres">
      <dgm:prSet presAssocID="{BAE33B98-B1A7-4DF8-9A08-84542C35040B}" presName="radial" presStyleCnt="0">
        <dgm:presLayoutVars>
          <dgm:animLvl val="ctr"/>
        </dgm:presLayoutVars>
      </dgm:prSet>
      <dgm:spPr/>
    </dgm:pt>
    <dgm:pt modelId="{46E1E6C7-6860-4F95-A979-B5504B48B320}" type="pres">
      <dgm:prSet presAssocID="{D90D20AD-92EA-4517-B09C-6B5F31875B21}" presName="centerShape" presStyleLbl="vennNode1" presStyleIdx="0" presStyleCnt="5"/>
      <dgm:spPr/>
      <dgm:t>
        <a:bodyPr/>
        <a:lstStyle/>
        <a:p>
          <a:endParaRPr lang="en-US"/>
        </a:p>
      </dgm:t>
    </dgm:pt>
    <dgm:pt modelId="{2A482C46-CC24-4135-87F2-E2FFA48D0BFE}" type="pres">
      <dgm:prSet presAssocID="{22764B6F-3060-4BD9-B8DD-D77E4573A648}" presName="node" presStyleLbl="vennNode1" presStyleIdx="1" presStyleCnt="5" custScaleX="206190" custScaleY="107088" custRadScaleRad="83871" custRadScaleInc="89426">
        <dgm:presLayoutVars>
          <dgm:bulletEnabled val="1"/>
        </dgm:presLayoutVars>
      </dgm:prSet>
      <dgm:spPr/>
      <dgm:t>
        <a:bodyPr/>
        <a:lstStyle/>
        <a:p>
          <a:endParaRPr lang="en-US"/>
        </a:p>
      </dgm:t>
    </dgm:pt>
    <dgm:pt modelId="{F82EAE02-9920-44C1-8F98-7DB579B5384E}" type="pres">
      <dgm:prSet presAssocID="{A654A8AF-A75C-41C3-9837-EF2F47A26E2E}" presName="node" presStyleLbl="vennNode1" presStyleIdx="2" presStyleCnt="5" custScaleX="253725" custScaleY="110076" custRadScaleRad="93527" custRadScaleInc="-100123">
        <dgm:presLayoutVars>
          <dgm:bulletEnabled val="1"/>
        </dgm:presLayoutVars>
      </dgm:prSet>
      <dgm:spPr/>
      <dgm:t>
        <a:bodyPr/>
        <a:lstStyle/>
        <a:p>
          <a:endParaRPr lang="en-US"/>
        </a:p>
      </dgm:t>
    </dgm:pt>
    <dgm:pt modelId="{AC91A442-136D-4C6A-9B4C-51B5B7D86089}" type="pres">
      <dgm:prSet presAssocID="{7DDE1F8F-1CC1-4359-9CA9-3267639717D6}" presName="node" presStyleLbl="vennNode1" presStyleIdx="3" presStyleCnt="5" custScaleX="153590" custScaleY="117026" custRadScaleRad="91784" custRadScaleInc="2338">
        <dgm:presLayoutVars>
          <dgm:bulletEnabled val="1"/>
        </dgm:presLayoutVars>
      </dgm:prSet>
      <dgm:spPr/>
      <dgm:t>
        <a:bodyPr/>
        <a:lstStyle/>
        <a:p>
          <a:endParaRPr lang="en-US"/>
        </a:p>
      </dgm:t>
    </dgm:pt>
    <dgm:pt modelId="{3987FEF4-9BE3-4453-B01E-559420D59FB5}" type="pres">
      <dgm:prSet presAssocID="{869AC91D-7C52-4053-AF92-A387391FA85A}" presName="node" presStyleLbl="vennNode1" presStyleIdx="4" presStyleCnt="5" custScaleX="194718" custScaleY="114895" custRadScaleRad="92889" custRadScaleInc="-9577">
        <dgm:presLayoutVars>
          <dgm:bulletEnabled val="1"/>
        </dgm:presLayoutVars>
      </dgm:prSet>
      <dgm:spPr/>
      <dgm:t>
        <a:bodyPr/>
        <a:lstStyle/>
        <a:p>
          <a:endParaRPr lang="en-US"/>
        </a:p>
      </dgm:t>
    </dgm:pt>
  </dgm:ptLst>
  <dgm:cxnLst>
    <dgm:cxn modelId="{2B3F33EB-0AE2-43AF-9B25-69428C236417}" type="presOf" srcId="{BAE33B98-B1A7-4DF8-9A08-84542C35040B}" destId="{FFCE0528-2784-45A2-93F3-98961F0232E3}" srcOrd="0" destOrd="0" presId="urn:microsoft.com/office/officeart/2005/8/layout/radial3"/>
    <dgm:cxn modelId="{7797EEED-784A-4B6F-9B76-5958E754CED3}" type="presOf" srcId="{869AC91D-7C52-4053-AF92-A387391FA85A}" destId="{3987FEF4-9BE3-4453-B01E-559420D59FB5}" srcOrd="0" destOrd="0" presId="urn:microsoft.com/office/officeart/2005/8/layout/radial3"/>
    <dgm:cxn modelId="{311A73C4-A1A0-4584-82B5-73D87DA1CA1F}" type="presOf" srcId="{A654A8AF-A75C-41C3-9837-EF2F47A26E2E}" destId="{F82EAE02-9920-44C1-8F98-7DB579B5384E}" srcOrd="0" destOrd="0" presId="urn:microsoft.com/office/officeart/2005/8/layout/radial3"/>
    <dgm:cxn modelId="{1C1F0766-B4F0-4D6D-A885-9EC5E80B372B}" srcId="{D90D20AD-92EA-4517-B09C-6B5F31875B21}" destId="{A654A8AF-A75C-41C3-9837-EF2F47A26E2E}" srcOrd="1" destOrd="0" parTransId="{47315665-70A3-44A7-9508-2585339356B6}" sibTransId="{10282FB0-63CD-4A98-AD35-BBFBD25D4D9D}"/>
    <dgm:cxn modelId="{1E6D4621-92A7-4AAC-87A3-405883CFC514}" srcId="{D90D20AD-92EA-4517-B09C-6B5F31875B21}" destId="{22764B6F-3060-4BD9-B8DD-D77E4573A648}" srcOrd="0" destOrd="0" parTransId="{D65BF2CD-FE45-4306-970F-5931A2363585}" sibTransId="{9A703F72-BE65-46CC-A403-819F7B8691E5}"/>
    <dgm:cxn modelId="{9674EFD0-B891-4C9F-A7A7-E4E47608C7C3}" srcId="{D90D20AD-92EA-4517-B09C-6B5F31875B21}" destId="{869AC91D-7C52-4053-AF92-A387391FA85A}" srcOrd="3" destOrd="0" parTransId="{3074BF60-4124-4379-BB0E-C62317BA741F}" sibTransId="{6A8B76EF-4C56-4F02-A7F0-104B7AC31AA7}"/>
    <dgm:cxn modelId="{26A69527-CABA-48FF-B803-37E59498174F}" type="presOf" srcId="{D90D20AD-92EA-4517-B09C-6B5F31875B21}" destId="{46E1E6C7-6860-4F95-A979-B5504B48B320}" srcOrd="0" destOrd="0" presId="urn:microsoft.com/office/officeart/2005/8/layout/radial3"/>
    <dgm:cxn modelId="{826BB2E8-AFE8-48E8-B44E-45D4B4C694D7}" srcId="{BAE33B98-B1A7-4DF8-9A08-84542C35040B}" destId="{D90D20AD-92EA-4517-B09C-6B5F31875B21}" srcOrd="0" destOrd="0" parTransId="{E9F5913A-1F0B-4037-86F7-9F44A39210EA}" sibTransId="{CD0890EE-3460-40F5-80CC-6E5D78BC6BF4}"/>
    <dgm:cxn modelId="{75F24556-D26A-418F-96BB-2F9050911188}" srcId="{D90D20AD-92EA-4517-B09C-6B5F31875B21}" destId="{7DDE1F8F-1CC1-4359-9CA9-3267639717D6}" srcOrd="2" destOrd="0" parTransId="{7F33FCB7-EDBB-481D-8A5C-1666D240EC80}" sibTransId="{25678089-15B3-4D41-BCC3-93DC55A4A1F7}"/>
    <dgm:cxn modelId="{4CC8EFD4-5EAC-4FA9-80D4-7153B8A3888E}" type="presOf" srcId="{7DDE1F8F-1CC1-4359-9CA9-3267639717D6}" destId="{AC91A442-136D-4C6A-9B4C-51B5B7D86089}" srcOrd="0" destOrd="0" presId="urn:microsoft.com/office/officeart/2005/8/layout/radial3"/>
    <dgm:cxn modelId="{F6FF68E1-7F18-4438-BCA9-78651F5942A8}" type="presOf" srcId="{22764B6F-3060-4BD9-B8DD-D77E4573A648}" destId="{2A482C46-CC24-4135-87F2-E2FFA48D0BFE}" srcOrd="0" destOrd="0" presId="urn:microsoft.com/office/officeart/2005/8/layout/radial3"/>
    <dgm:cxn modelId="{EB2DA2B9-02C1-4021-BD59-82553A3D6B6D}" type="presParOf" srcId="{FFCE0528-2784-45A2-93F3-98961F0232E3}" destId="{62463F0F-CD3F-4989-872A-5BB23EC71771}" srcOrd="0" destOrd="0" presId="urn:microsoft.com/office/officeart/2005/8/layout/radial3"/>
    <dgm:cxn modelId="{5EDC200D-BF89-4CF7-AFE6-AEB636AE96A9}" type="presParOf" srcId="{62463F0F-CD3F-4989-872A-5BB23EC71771}" destId="{46E1E6C7-6860-4F95-A979-B5504B48B320}" srcOrd="0" destOrd="0" presId="urn:microsoft.com/office/officeart/2005/8/layout/radial3"/>
    <dgm:cxn modelId="{37A6DC80-7304-4A7B-99F0-B84A5EE372B4}" type="presParOf" srcId="{62463F0F-CD3F-4989-872A-5BB23EC71771}" destId="{2A482C46-CC24-4135-87F2-E2FFA48D0BFE}" srcOrd="1" destOrd="0" presId="urn:microsoft.com/office/officeart/2005/8/layout/radial3"/>
    <dgm:cxn modelId="{50856635-6CCC-48F7-9C62-4457256C92EC}" type="presParOf" srcId="{62463F0F-CD3F-4989-872A-5BB23EC71771}" destId="{F82EAE02-9920-44C1-8F98-7DB579B5384E}" srcOrd="2" destOrd="0" presId="urn:microsoft.com/office/officeart/2005/8/layout/radial3"/>
    <dgm:cxn modelId="{2C335F18-39A4-4869-8532-2F1CCB424871}" type="presParOf" srcId="{62463F0F-CD3F-4989-872A-5BB23EC71771}" destId="{AC91A442-136D-4C6A-9B4C-51B5B7D86089}" srcOrd="3" destOrd="0" presId="urn:microsoft.com/office/officeart/2005/8/layout/radial3"/>
    <dgm:cxn modelId="{4DA32377-50F2-47DF-9D04-03F3C4D09145}" type="presParOf" srcId="{62463F0F-CD3F-4989-872A-5BB23EC71771}" destId="{3987FEF4-9BE3-4453-B01E-559420D59FB5}" srcOrd="4" destOrd="0" presId="urn:microsoft.com/office/officeart/2005/8/layout/radial3"/>
  </dgm:cxnLst>
  <dgm:bg/>
  <dgm:whole/>
</dgm:dataModel>
</file>

<file path=ppt/diagrams/data2.xml><?xml version="1.0" encoding="utf-8"?>
<dgm:dataModel xmlns:dgm="http://schemas.openxmlformats.org/drawingml/2006/diagram" xmlns:a="http://schemas.openxmlformats.org/drawingml/2006/main">
  <dgm:ptLst>
    <dgm:pt modelId="{3B5BD4C9-21B0-4C01-8C3A-F52EBBC65BF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A46F88A-6AB9-40B2-8AC4-2262665F9F42}">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AU" sz="2000" b="1" dirty="0" err="1" smtClean="0">
              <a:latin typeface="NikoshBAN" pitchFamily="2" charset="0"/>
              <a:cs typeface="NikoshBAN" pitchFamily="2" charset="0"/>
            </a:rPr>
            <a:t>বলাই</a:t>
          </a:r>
          <a:r>
            <a:rPr lang="en-AU" sz="2000" b="1" dirty="0" smtClean="0">
              <a:latin typeface="NikoshBAN" pitchFamily="2" charset="0"/>
              <a:cs typeface="NikoshBAN" pitchFamily="2" charset="0"/>
            </a:rPr>
            <a:t> </a:t>
          </a:r>
          <a:r>
            <a:rPr lang="en-AU" sz="2000" b="1" dirty="0" err="1" smtClean="0">
              <a:latin typeface="NikoshBAN" pitchFamily="2" charset="0"/>
              <a:cs typeface="NikoshBAN" pitchFamily="2" charset="0"/>
            </a:rPr>
            <a:t>চাঁদ</a:t>
          </a:r>
          <a:r>
            <a:rPr lang="en-AU" sz="2000" b="1" dirty="0" smtClean="0">
              <a:latin typeface="NikoshBAN" pitchFamily="2" charset="0"/>
              <a:cs typeface="NikoshBAN" pitchFamily="2" charset="0"/>
            </a:rPr>
            <a:t> </a:t>
          </a:r>
          <a:r>
            <a:rPr lang="en-AU" sz="2000" b="1" dirty="0" err="1" smtClean="0">
              <a:latin typeface="NikoshBAN" pitchFamily="2" charset="0"/>
              <a:cs typeface="NikoshBAN" pitchFamily="2" charset="0"/>
            </a:rPr>
            <a:t>মুখোপাধ্যায়</a:t>
          </a:r>
          <a:endParaRPr lang="en-US" sz="2000" b="1" dirty="0">
            <a:latin typeface="NikoshBAN" pitchFamily="2" charset="0"/>
            <a:cs typeface="NikoshBAN" pitchFamily="2" charset="0"/>
          </a:endParaRPr>
        </a:p>
      </dgm:t>
    </dgm:pt>
    <dgm:pt modelId="{7B7C96FB-B274-41AC-9CC0-61C135728284}" type="parTrans" cxnId="{E1D68798-CB85-4B55-9A2F-16951D10AD70}">
      <dgm:prSet/>
      <dgm:spPr/>
      <dgm:t>
        <a:bodyPr/>
        <a:lstStyle/>
        <a:p>
          <a:endParaRPr lang="en-US" sz="1400"/>
        </a:p>
      </dgm:t>
    </dgm:pt>
    <dgm:pt modelId="{09C29471-1DAA-4AFE-8282-0C3B2A081DEA}" type="sibTrans" cxnId="{E1D68798-CB85-4B55-9A2F-16951D10AD70}">
      <dgm:prSet/>
      <dgm:spPr>
        <a:ln w="38100"/>
      </dgm:spPr>
      <dgm:t>
        <a:bodyPr/>
        <a:lstStyle/>
        <a:p>
          <a:endParaRPr lang="en-US" sz="2800">
            <a:latin typeface="NikoshBAN" pitchFamily="2" charset="0"/>
            <a:cs typeface="NikoshBAN" pitchFamily="2" charset="0"/>
          </a:endParaRPr>
        </a:p>
      </dgm:t>
    </dgm:pt>
    <dgm:pt modelId="{D22F6B75-0F30-4627-8C9C-6B6D419D307C}">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bn-BD" sz="2000" b="1" dirty="0" smtClean="0">
              <a:latin typeface="NikoshBAN" pitchFamily="2" charset="0"/>
              <a:cs typeface="NikoshBAN" pitchFamily="2" charset="0"/>
            </a:rPr>
            <a:t>জন্ম</a:t>
          </a:r>
          <a:r>
            <a:rPr lang="en-US" sz="2000" b="1" dirty="0" smtClean="0">
              <a:latin typeface="NikoshBAN" pitchFamily="2" charset="0"/>
              <a:cs typeface="NikoshBAN" pitchFamily="2" charset="0"/>
            </a:rPr>
            <a:t>:</a:t>
          </a:r>
          <a:r>
            <a:rPr lang="bn-BD" sz="2000" b="1" dirty="0" smtClean="0">
              <a:latin typeface="NikoshBAN" pitchFamily="2" charset="0"/>
              <a:cs typeface="NikoshBAN" pitchFamily="2" charset="0"/>
            </a:rPr>
            <a:t> </a:t>
          </a:r>
          <a:r>
            <a:rPr lang="en-US" sz="3200" b="1" dirty="0" smtClean="0">
              <a:latin typeface="NikoshBAN" pitchFamily="2" charset="0"/>
              <a:cs typeface="NikoshBAN" pitchFamily="2" charset="0"/>
            </a:rPr>
            <a:t>1899</a:t>
          </a:r>
          <a:endParaRPr lang="en-US" sz="2000" b="1" dirty="0">
            <a:latin typeface="NikoshBAN" pitchFamily="2" charset="0"/>
            <a:cs typeface="NikoshBAN" pitchFamily="2" charset="0"/>
          </a:endParaRPr>
        </a:p>
      </dgm:t>
    </dgm:pt>
    <dgm:pt modelId="{E5647505-1704-4508-8B3B-5375FA64AD34}" type="parTrans" cxnId="{94D881D0-0914-4631-9CC1-DE631DB395CC}">
      <dgm:prSet/>
      <dgm:spPr/>
      <dgm:t>
        <a:bodyPr/>
        <a:lstStyle/>
        <a:p>
          <a:endParaRPr lang="en-US" sz="1400"/>
        </a:p>
      </dgm:t>
    </dgm:pt>
    <dgm:pt modelId="{4128D9AB-A9B6-4AED-981A-538BF7616932}" type="sibTrans" cxnId="{94D881D0-0914-4631-9CC1-DE631DB395CC}">
      <dgm:prSet/>
      <dgm:spPr>
        <a:ln w="38100"/>
      </dgm:spPr>
      <dgm:t>
        <a:bodyPr/>
        <a:lstStyle/>
        <a:p>
          <a:endParaRPr lang="en-US" sz="2800">
            <a:latin typeface="NikoshBAN" pitchFamily="2" charset="0"/>
            <a:cs typeface="NikoshBAN" pitchFamily="2" charset="0"/>
          </a:endParaRPr>
        </a:p>
      </dgm:t>
    </dgm:pt>
    <dgm:pt modelId="{C1FE1182-C577-4086-8E63-56BF61125122}">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bn-BD" sz="2000" b="1" dirty="0" smtClean="0">
              <a:latin typeface="NikoshBAN" pitchFamily="2" charset="0"/>
              <a:cs typeface="NikoshBAN" pitchFamily="2" charset="0"/>
            </a:rPr>
            <a:t>প্রকৃত নাম: </a:t>
          </a:r>
          <a:r>
            <a:rPr lang="en-US" sz="2000" b="1" dirty="0" err="1" smtClean="0">
              <a:latin typeface="NikoshBAN" pitchFamily="2" charset="0"/>
              <a:cs typeface="NikoshBAN" pitchFamily="2" charset="0"/>
            </a:rPr>
            <a:t>বনফুল</a:t>
          </a:r>
          <a:endParaRPr lang="en-US" sz="2000" b="1" dirty="0">
            <a:latin typeface="NikoshBAN" pitchFamily="2" charset="0"/>
            <a:cs typeface="NikoshBAN" pitchFamily="2" charset="0"/>
          </a:endParaRPr>
        </a:p>
      </dgm:t>
    </dgm:pt>
    <dgm:pt modelId="{76F48797-67DE-422E-9487-88E714F1FCC1}" type="parTrans" cxnId="{173A32F6-8502-4092-A581-624AA31A6198}">
      <dgm:prSet/>
      <dgm:spPr/>
      <dgm:t>
        <a:bodyPr/>
        <a:lstStyle/>
        <a:p>
          <a:endParaRPr lang="en-US" sz="1400"/>
        </a:p>
      </dgm:t>
    </dgm:pt>
    <dgm:pt modelId="{AB67E9EF-8699-42DE-A1B7-77C9E999672B}" type="sibTrans" cxnId="{173A32F6-8502-4092-A581-624AA31A6198}">
      <dgm:prSet/>
      <dgm:spPr>
        <a:ln w="38100"/>
      </dgm:spPr>
      <dgm:t>
        <a:bodyPr/>
        <a:lstStyle/>
        <a:p>
          <a:endParaRPr lang="en-US" sz="2800">
            <a:latin typeface="NikoshBAN" pitchFamily="2" charset="0"/>
            <a:cs typeface="NikoshBAN" pitchFamily="2" charset="0"/>
          </a:endParaRPr>
        </a:p>
      </dgm:t>
    </dgm:pt>
    <dgm:pt modelId="{DF15FC07-4B9F-4328-A08D-6F6286050B6E}">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bn-BD" sz="2400" b="1" dirty="0" smtClean="0">
              <a:latin typeface="NikoshBAN" pitchFamily="2" charset="0"/>
              <a:cs typeface="NikoshBAN" pitchFamily="2" charset="0"/>
            </a:rPr>
            <a:t>পেশা চিকিৎক </a:t>
          </a:r>
          <a:endParaRPr lang="en-US" sz="2400" b="1" dirty="0">
            <a:latin typeface="NikoshBAN" pitchFamily="2" charset="0"/>
            <a:cs typeface="NikoshBAN" pitchFamily="2" charset="0"/>
          </a:endParaRPr>
        </a:p>
      </dgm:t>
    </dgm:pt>
    <dgm:pt modelId="{FDC9CEFA-4169-4078-AF52-1383A13C22C9}" type="parTrans" cxnId="{DB1B16DA-4659-4A52-AEA5-710CCBAB8269}">
      <dgm:prSet/>
      <dgm:spPr/>
      <dgm:t>
        <a:bodyPr/>
        <a:lstStyle/>
        <a:p>
          <a:endParaRPr lang="en-US" sz="1400"/>
        </a:p>
      </dgm:t>
    </dgm:pt>
    <dgm:pt modelId="{4323951B-B845-4FB3-B9AB-438BA4F7BE14}" type="sibTrans" cxnId="{DB1B16DA-4659-4A52-AEA5-710CCBAB8269}">
      <dgm:prSet/>
      <dgm:spPr>
        <a:ln w="38100"/>
      </dgm:spPr>
      <dgm:t>
        <a:bodyPr/>
        <a:lstStyle/>
        <a:p>
          <a:endParaRPr lang="en-US" sz="2800">
            <a:latin typeface="NikoshBAN" pitchFamily="2" charset="0"/>
            <a:cs typeface="NikoshBAN" pitchFamily="2" charset="0"/>
          </a:endParaRPr>
        </a:p>
      </dgm:t>
    </dgm:pt>
    <dgm:pt modelId="{D1A11595-F6D5-4625-90E5-A5516F11328F}">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1400" b="1" dirty="0" err="1" smtClean="0">
              <a:latin typeface="NikoshBAN" pitchFamily="2" charset="0"/>
              <a:cs typeface="NikoshBAN" pitchFamily="2" charset="0"/>
            </a:rPr>
            <a:t>উপাধি</a:t>
          </a:r>
          <a:r>
            <a:rPr lang="en-US" sz="1400" b="1" dirty="0" smtClean="0">
              <a:latin typeface="NikoshBAN" pitchFamily="2" charset="0"/>
              <a:cs typeface="NikoshBAN" pitchFamily="2" charset="0"/>
            </a:rPr>
            <a:t>: </a:t>
          </a:r>
          <a:r>
            <a:rPr lang="en-US" sz="1400" b="1" dirty="0" err="1" smtClean="0">
              <a:latin typeface="NikoshBAN" pitchFamily="2" charset="0"/>
              <a:cs typeface="NikoshBAN" pitchFamily="2" charset="0"/>
            </a:rPr>
            <a:t>পদ্মভূষণ</a:t>
          </a:r>
          <a:endParaRPr lang="en-US" sz="1400" b="1" dirty="0">
            <a:latin typeface="NikoshBAN" pitchFamily="2" charset="0"/>
            <a:cs typeface="NikoshBAN" pitchFamily="2" charset="0"/>
          </a:endParaRPr>
        </a:p>
      </dgm:t>
    </dgm:pt>
    <dgm:pt modelId="{60A75A56-2891-430C-9FBA-6703189F9004}" type="parTrans" cxnId="{01CE8D18-7090-4EB0-A86A-DA7ADD4EECEA}">
      <dgm:prSet/>
      <dgm:spPr/>
      <dgm:t>
        <a:bodyPr/>
        <a:lstStyle/>
        <a:p>
          <a:endParaRPr lang="en-US" sz="1400"/>
        </a:p>
      </dgm:t>
    </dgm:pt>
    <dgm:pt modelId="{5C4A65B5-F063-4177-BE8C-BA5E275DF746}" type="sibTrans" cxnId="{01CE8D18-7090-4EB0-A86A-DA7ADD4EECEA}">
      <dgm:prSet/>
      <dgm:spPr>
        <a:ln w="38100"/>
      </dgm:spPr>
      <dgm:t>
        <a:bodyPr/>
        <a:lstStyle/>
        <a:p>
          <a:endParaRPr lang="en-US" sz="2800">
            <a:latin typeface="NikoshBAN" pitchFamily="2" charset="0"/>
            <a:cs typeface="NikoshBAN" pitchFamily="2" charset="0"/>
          </a:endParaRPr>
        </a:p>
      </dgm:t>
    </dgm:pt>
    <dgm:pt modelId="{DA6E93B6-869F-4668-A5FA-ED4CD1B99D0E}">
      <dgm:prSet custT="1">
        <dgm:style>
          <a:lnRef idx="1">
            <a:schemeClr val="accent1"/>
          </a:lnRef>
          <a:fillRef idx="2">
            <a:schemeClr val="accent1"/>
          </a:fillRef>
          <a:effectRef idx="1">
            <a:schemeClr val="accent1"/>
          </a:effectRef>
          <a:fontRef idx="minor">
            <a:schemeClr val="dk1"/>
          </a:fontRef>
        </dgm:style>
      </dgm:prSet>
      <dgm:spPr/>
      <dgm:t>
        <a:bodyPr/>
        <a:lstStyle/>
        <a:p>
          <a:r>
            <a:rPr lang="bn-BD" sz="1800" b="1" dirty="0" smtClean="0">
              <a:latin typeface="NikoshBAN" pitchFamily="2" charset="0"/>
              <a:cs typeface="NikoshBAN" pitchFamily="2" charset="0"/>
            </a:rPr>
            <a:t>মৃত্যু:</a:t>
          </a:r>
          <a:r>
            <a:rPr lang="en-US" sz="3200" b="1" dirty="0" smtClean="0">
              <a:latin typeface="NikoshBAN" pitchFamily="2" charset="0"/>
              <a:cs typeface="NikoshBAN" pitchFamily="2" charset="0"/>
            </a:rPr>
            <a:t>1979</a:t>
          </a:r>
          <a:endParaRPr lang="en-US" sz="1800" b="1" dirty="0">
            <a:latin typeface="NikoshBAN" pitchFamily="2" charset="0"/>
            <a:cs typeface="NikoshBAN" pitchFamily="2" charset="0"/>
          </a:endParaRPr>
        </a:p>
      </dgm:t>
    </dgm:pt>
    <dgm:pt modelId="{F111FC45-DFBB-4269-8E99-352A48A26676}" type="parTrans" cxnId="{310AA388-501C-4898-8A83-62FD6BDDB0D0}">
      <dgm:prSet/>
      <dgm:spPr/>
      <dgm:t>
        <a:bodyPr/>
        <a:lstStyle/>
        <a:p>
          <a:endParaRPr lang="en-US" sz="1400"/>
        </a:p>
      </dgm:t>
    </dgm:pt>
    <dgm:pt modelId="{25712C45-48CD-4CD8-A460-AF71C8DE5577}" type="sibTrans" cxnId="{310AA388-501C-4898-8A83-62FD6BDDB0D0}">
      <dgm:prSet/>
      <dgm:spPr>
        <a:ln w="38100"/>
      </dgm:spPr>
      <dgm:t>
        <a:bodyPr/>
        <a:lstStyle/>
        <a:p>
          <a:endParaRPr lang="en-US" sz="2800"/>
        </a:p>
      </dgm:t>
    </dgm:pt>
    <dgm:pt modelId="{B909ED5A-0737-45ED-8080-1064809144D1}" type="pres">
      <dgm:prSet presAssocID="{3B5BD4C9-21B0-4C01-8C3A-F52EBBC65BFE}" presName="cycle" presStyleCnt="0">
        <dgm:presLayoutVars>
          <dgm:dir/>
          <dgm:resizeHandles val="exact"/>
        </dgm:presLayoutVars>
      </dgm:prSet>
      <dgm:spPr/>
      <dgm:t>
        <a:bodyPr/>
        <a:lstStyle/>
        <a:p>
          <a:endParaRPr lang="en-US"/>
        </a:p>
      </dgm:t>
    </dgm:pt>
    <dgm:pt modelId="{38F95627-CCE0-49C2-AB44-7D480C3C6CBB}" type="pres">
      <dgm:prSet presAssocID="{6A46F88A-6AB9-40B2-8AC4-2262665F9F42}" presName="node" presStyleLbl="node1" presStyleIdx="0" presStyleCnt="6" custScaleX="259130" custRadScaleRad="101316" custRadScaleInc="43966">
        <dgm:presLayoutVars>
          <dgm:bulletEnabled val="1"/>
        </dgm:presLayoutVars>
      </dgm:prSet>
      <dgm:spPr/>
      <dgm:t>
        <a:bodyPr/>
        <a:lstStyle/>
        <a:p>
          <a:endParaRPr lang="en-US"/>
        </a:p>
      </dgm:t>
    </dgm:pt>
    <dgm:pt modelId="{8CFDEC27-60A4-4DC7-9637-8A66F551E162}" type="pres">
      <dgm:prSet presAssocID="{6A46F88A-6AB9-40B2-8AC4-2262665F9F42}" presName="spNode" presStyleCnt="0"/>
      <dgm:spPr/>
    </dgm:pt>
    <dgm:pt modelId="{C5389AC7-0F08-441C-97FC-A8855E66AFB8}" type="pres">
      <dgm:prSet presAssocID="{09C29471-1DAA-4AFE-8282-0C3B2A081DEA}" presName="sibTrans" presStyleLbl="sibTrans1D1" presStyleIdx="0" presStyleCnt="6"/>
      <dgm:spPr/>
      <dgm:t>
        <a:bodyPr/>
        <a:lstStyle/>
        <a:p>
          <a:endParaRPr lang="en-US"/>
        </a:p>
      </dgm:t>
    </dgm:pt>
    <dgm:pt modelId="{D30FCC50-D238-4C89-B9E8-7E892CD9B261}" type="pres">
      <dgm:prSet presAssocID="{D22F6B75-0F30-4627-8C9C-6B6D419D307C}" presName="node" presStyleLbl="node1" presStyleIdx="1" presStyleCnt="6" custScaleX="124668" custRadScaleRad="99771" custRadScaleInc="33557">
        <dgm:presLayoutVars>
          <dgm:bulletEnabled val="1"/>
        </dgm:presLayoutVars>
      </dgm:prSet>
      <dgm:spPr/>
      <dgm:t>
        <a:bodyPr/>
        <a:lstStyle/>
        <a:p>
          <a:endParaRPr lang="en-US"/>
        </a:p>
      </dgm:t>
    </dgm:pt>
    <dgm:pt modelId="{B467E613-178C-4D8B-BC47-24A4CBF80081}" type="pres">
      <dgm:prSet presAssocID="{D22F6B75-0F30-4627-8C9C-6B6D419D307C}" presName="spNode" presStyleCnt="0"/>
      <dgm:spPr/>
    </dgm:pt>
    <dgm:pt modelId="{4793571D-6E39-4D66-B855-AA3F53178519}" type="pres">
      <dgm:prSet presAssocID="{4128D9AB-A9B6-4AED-981A-538BF7616932}" presName="sibTrans" presStyleLbl="sibTrans1D1" presStyleIdx="1" presStyleCnt="6"/>
      <dgm:spPr/>
      <dgm:t>
        <a:bodyPr/>
        <a:lstStyle/>
        <a:p>
          <a:endParaRPr lang="en-US"/>
        </a:p>
      </dgm:t>
    </dgm:pt>
    <dgm:pt modelId="{A15B7915-37BA-4DF1-A184-5B29D317317E}" type="pres">
      <dgm:prSet presAssocID="{C1FE1182-C577-4086-8E63-56BF61125122}" presName="node" presStyleLbl="node1" presStyleIdx="2" presStyleCnt="6" custScaleX="110000" custScaleY="88116" custRadScaleRad="108722" custRadScaleInc="-9912">
        <dgm:presLayoutVars>
          <dgm:bulletEnabled val="1"/>
        </dgm:presLayoutVars>
      </dgm:prSet>
      <dgm:spPr/>
      <dgm:t>
        <a:bodyPr/>
        <a:lstStyle/>
        <a:p>
          <a:endParaRPr lang="en-US"/>
        </a:p>
      </dgm:t>
    </dgm:pt>
    <dgm:pt modelId="{E863E2A2-9E3B-4789-BE59-00614BA60A4F}" type="pres">
      <dgm:prSet presAssocID="{C1FE1182-C577-4086-8E63-56BF61125122}" presName="spNode" presStyleCnt="0"/>
      <dgm:spPr/>
    </dgm:pt>
    <dgm:pt modelId="{20D700D3-03EF-4298-93FD-7F903040D8EF}" type="pres">
      <dgm:prSet presAssocID="{AB67E9EF-8699-42DE-A1B7-77C9E999672B}" presName="sibTrans" presStyleLbl="sibTrans1D1" presStyleIdx="2" presStyleCnt="6"/>
      <dgm:spPr/>
      <dgm:t>
        <a:bodyPr/>
        <a:lstStyle/>
        <a:p>
          <a:endParaRPr lang="en-US"/>
        </a:p>
      </dgm:t>
    </dgm:pt>
    <dgm:pt modelId="{6D0A6394-7AE7-497C-9C13-F5605F8783A1}" type="pres">
      <dgm:prSet presAssocID="{DF15FC07-4B9F-4328-A08D-6F6286050B6E}" presName="node" presStyleLbl="node1" presStyleIdx="3" presStyleCnt="6" custScaleX="261251">
        <dgm:presLayoutVars>
          <dgm:bulletEnabled val="1"/>
        </dgm:presLayoutVars>
      </dgm:prSet>
      <dgm:spPr/>
      <dgm:t>
        <a:bodyPr/>
        <a:lstStyle/>
        <a:p>
          <a:endParaRPr lang="en-US"/>
        </a:p>
      </dgm:t>
    </dgm:pt>
    <dgm:pt modelId="{1DE33705-DD90-493F-B470-B619CF8CAB2C}" type="pres">
      <dgm:prSet presAssocID="{DF15FC07-4B9F-4328-A08D-6F6286050B6E}" presName="spNode" presStyleCnt="0"/>
      <dgm:spPr/>
    </dgm:pt>
    <dgm:pt modelId="{55AB23B1-0FD4-42A7-8BC5-3DBE4F5FBAF0}" type="pres">
      <dgm:prSet presAssocID="{4323951B-B845-4FB3-B9AB-438BA4F7BE14}" presName="sibTrans" presStyleLbl="sibTrans1D1" presStyleIdx="3" presStyleCnt="6"/>
      <dgm:spPr/>
      <dgm:t>
        <a:bodyPr/>
        <a:lstStyle/>
        <a:p>
          <a:endParaRPr lang="en-US"/>
        </a:p>
      </dgm:t>
    </dgm:pt>
    <dgm:pt modelId="{5C683CD5-CCB0-4306-B106-03A1E74AB24F}" type="pres">
      <dgm:prSet presAssocID="{D1A11595-F6D5-4625-90E5-A5516F11328F}" presName="node" presStyleLbl="node1" presStyleIdx="4" presStyleCnt="6" custRadScaleRad="91214" custRadScaleInc="-20247">
        <dgm:presLayoutVars>
          <dgm:bulletEnabled val="1"/>
        </dgm:presLayoutVars>
      </dgm:prSet>
      <dgm:spPr/>
      <dgm:t>
        <a:bodyPr/>
        <a:lstStyle/>
        <a:p>
          <a:endParaRPr lang="en-US"/>
        </a:p>
      </dgm:t>
    </dgm:pt>
    <dgm:pt modelId="{489DD3BB-51B4-4DF2-A72F-DD275846FBD6}" type="pres">
      <dgm:prSet presAssocID="{D1A11595-F6D5-4625-90E5-A5516F11328F}" presName="spNode" presStyleCnt="0"/>
      <dgm:spPr/>
    </dgm:pt>
    <dgm:pt modelId="{8465B7FE-F795-4668-9AC4-66166F28034D}" type="pres">
      <dgm:prSet presAssocID="{5C4A65B5-F063-4177-BE8C-BA5E275DF746}" presName="sibTrans" presStyleLbl="sibTrans1D1" presStyleIdx="4" presStyleCnt="6"/>
      <dgm:spPr/>
      <dgm:t>
        <a:bodyPr/>
        <a:lstStyle/>
        <a:p>
          <a:endParaRPr lang="en-US"/>
        </a:p>
      </dgm:t>
    </dgm:pt>
    <dgm:pt modelId="{8F6B4EBD-FF1C-418A-8A9C-D76A92FC23FC}" type="pres">
      <dgm:prSet presAssocID="{DA6E93B6-869F-4668-A5FA-ED4CD1B99D0E}" presName="node" presStyleLbl="node1" presStyleIdx="5" presStyleCnt="6" custRadScaleRad="84182" custRadScaleInc="-10289">
        <dgm:presLayoutVars>
          <dgm:bulletEnabled val="1"/>
        </dgm:presLayoutVars>
      </dgm:prSet>
      <dgm:spPr/>
      <dgm:t>
        <a:bodyPr/>
        <a:lstStyle/>
        <a:p>
          <a:endParaRPr lang="en-US"/>
        </a:p>
      </dgm:t>
    </dgm:pt>
    <dgm:pt modelId="{DAE8C616-39CD-43EF-BDA3-D282A5337C2C}" type="pres">
      <dgm:prSet presAssocID="{DA6E93B6-869F-4668-A5FA-ED4CD1B99D0E}" presName="spNode" presStyleCnt="0"/>
      <dgm:spPr/>
    </dgm:pt>
    <dgm:pt modelId="{EB7F692E-715F-4AEF-93C5-B0EF4B81D149}" type="pres">
      <dgm:prSet presAssocID="{25712C45-48CD-4CD8-A460-AF71C8DE5577}" presName="sibTrans" presStyleLbl="sibTrans1D1" presStyleIdx="5" presStyleCnt="6"/>
      <dgm:spPr/>
      <dgm:t>
        <a:bodyPr/>
        <a:lstStyle/>
        <a:p>
          <a:endParaRPr lang="en-US"/>
        </a:p>
      </dgm:t>
    </dgm:pt>
  </dgm:ptLst>
  <dgm:cxnLst>
    <dgm:cxn modelId="{DB1B16DA-4659-4A52-AEA5-710CCBAB8269}" srcId="{3B5BD4C9-21B0-4C01-8C3A-F52EBBC65BFE}" destId="{DF15FC07-4B9F-4328-A08D-6F6286050B6E}" srcOrd="3" destOrd="0" parTransId="{FDC9CEFA-4169-4078-AF52-1383A13C22C9}" sibTransId="{4323951B-B845-4FB3-B9AB-438BA4F7BE14}"/>
    <dgm:cxn modelId="{1AC58F92-5C47-4F4B-9E62-CE50624EC797}" type="presOf" srcId="{5C4A65B5-F063-4177-BE8C-BA5E275DF746}" destId="{8465B7FE-F795-4668-9AC4-66166F28034D}" srcOrd="0" destOrd="0" presId="urn:microsoft.com/office/officeart/2005/8/layout/cycle5"/>
    <dgm:cxn modelId="{94D881D0-0914-4631-9CC1-DE631DB395CC}" srcId="{3B5BD4C9-21B0-4C01-8C3A-F52EBBC65BFE}" destId="{D22F6B75-0F30-4627-8C9C-6B6D419D307C}" srcOrd="1" destOrd="0" parTransId="{E5647505-1704-4508-8B3B-5375FA64AD34}" sibTransId="{4128D9AB-A9B6-4AED-981A-538BF7616932}"/>
    <dgm:cxn modelId="{F273DA7D-2851-4D6A-9B4B-8911EC40C86E}" type="presOf" srcId="{4323951B-B845-4FB3-B9AB-438BA4F7BE14}" destId="{55AB23B1-0FD4-42A7-8BC5-3DBE4F5FBAF0}" srcOrd="0" destOrd="0" presId="urn:microsoft.com/office/officeart/2005/8/layout/cycle5"/>
    <dgm:cxn modelId="{9A417528-6966-45F7-8145-5051D9FD0370}" type="presOf" srcId="{6A46F88A-6AB9-40B2-8AC4-2262665F9F42}" destId="{38F95627-CCE0-49C2-AB44-7D480C3C6CBB}" srcOrd="0" destOrd="0" presId="urn:microsoft.com/office/officeart/2005/8/layout/cycle5"/>
    <dgm:cxn modelId="{E1C42DDC-B438-4965-94CD-724C12C7C499}" type="presOf" srcId="{D22F6B75-0F30-4627-8C9C-6B6D419D307C}" destId="{D30FCC50-D238-4C89-B9E8-7E892CD9B261}" srcOrd="0" destOrd="0" presId="urn:microsoft.com/office/officeart/2005/8/layout/cycle5"/>
    <dgm:cxn modelId="{A10DC7D2-11A0-4DFE-9AA8-22DDE2CAEA60}" type="presOf" srcId="{DF15FC07-4B9F-4328-A08D-6F6286050B6E}" destId="{6D0A6394-7AE7-497C-9C13-F5605F8783A1}" srcOrd="0" destOrd="0" presId="urn:microsoft.com/office/officeart/2005/8/layout/cycle5"/>
    <dgm:cxn modelId="{23DD9CBA-51AD-4B57-A66B-645BB85E33F1}" type="presOf" srcId="{D1A11595-F6D5-4625-90E5-A5516F11328F}" destId="{5C683CD5-CCB0-4306-B106-03A1E74AB24F}" srcOrd="0" destOrd="0" presId="urn:microsoft.com/office/officeart/2005/8/layout/cycle5"/>
    <dgm:cxn modelId="{06AE4385-BA63-4579-B87F-432E8B9C7475}" type="presOf" srcId="{25712C45-48CD-4CD8-A460-AF71C8DE5577}" destId="{EB7F692E-715F-4AEF-93C5-B0EF4B81D149}" srcOrd="0" destOrd="0" presId="urn:microsoft.com/office/officeart/2005/8/layout/cycle5"/>
    <dgm:cxn modelId="{E1D68798-CB85-4B55-9A2F-16951D10AD70}" srcId="{3B5BD4C9-21B0-4C01-8C3A-F52EBBC65BFE}" destId="{6A46F88A-6AB9-40B2-8AC4-2262665F9F42}" srcOrd="0" destOrd="0" parTransId="{7B7C96FB-B274-41AC-9CC0-61C135728284}" sibTransId="{09C29471-1DAA-4AFE-8282-0C3B2A081DEA}"/>
    <dgm:cxn modelId="{2A2222A1-355E-423D-BC0A-4E027D938F45}" type="presOf" srcId="{AB67E9EF-8699-42DE-A1B7-77C9E999672B}" destId="{20D700D3-03EF-4298-93FD-7F903040D8EF}" srcOrd="0" destOrd="0" presId="urn:microsoft.com/office/officeart/2005/8/layout/cycle5"/>
    <dgm:cxn modelId="{310AA388-501C-4898-8A83-62FD6BDDB0D0}" srcId="{3B5BD4C9-21B0-4C01-8C3A-F52EBBC65BFE}" destId="{DA6E93B6-869F-4668-A5FA-ED4CD1B99D0E}" srcOrd="5" destOrd="0" parTransId="{F111FC45-DFBB-4269-8E99-352A48A26676}" sibTransId="{25712C45-48CD-4CD8-A460-AF71C8DE5577}"/>
    <dgm:cxn modelId="{4E0ACF35-5902-4177-8343-CD450C108734}" type="presOf" srcId="{4128D9AB-A9B6-4AED-981A-538BF7616932}" destId="{4793571D-6E39-4D66-B855-AA3F53178519}" srcOrd="0" destOrd="0" presId="urn:microsoft.com/office/officeart/2005/8/layout/cycle5"/>
    <dgm:cxn modelId="{173A32F6-8502-4092-A581-624AA31A6198}" srcId="{3B5BD4C9-21B0-4C01-8C3A-F52EBBC65BFE}" destId="{C1FE1182-C577-4086-8E63-56BF61125122}" srcOrd="2" destOrd="0" parTransId="{76F48797-67DE-422E-9487-88E714F1FCC1}" sibTransId="{AB67E9EF-8699-42DE-A1B7-77C9E999672B}"/>
    <dgm:cxn modelId="{6993AF14-F4FE-4639-9401-2E321A50DBCF}" type="presOf" srcId="{DA6E93B6-869F-4668-A5FA-ED4CD1B99D0E}" destId="{8F6B4EBD-FF1C-418A-8A9C-D76A92FC23FC}" srcOrd="0" destOrd="0" presId="urn:microsoft.com/office/officeart/2005/8/layout/cycle5"/>
    <dgm:cxn modelId="{5F2AA0D6-67D6-4381-BB62-C95AAC07E2B7}" type="presOf" srcId="{09C29471-1DAA-4AFE-8282-0C3B2A081DEA}" destId="{C5389AC7-0F08-441C-97FC-A8855E66AFB8}" srcOrd="0" destOrd="0" presId="urn:microsoft.com/office/officeart/2005/8/layout/cycle5"/>
    <dgm:cxn modelId="{01CE8D18-7090-4EB0-A86A-DA7ADD4EECEA}" srcId="{3B5BD4C9-21B0-4C01-8C3A-F52EBBC65BFE}" destId="{D1A11595-F6D5-4625-90E5-A5516F11328F}" srcOrd="4" destOrd="0" parTransId="{60A75A56-2891-430C-9FBA-6703189F9004}" sibTransId="{5C4A65B5-F063-4177-BE8C-BA5E275DF746}"/>
    <dgm:cxn modelId="{D0B437D9-7CA7-48DB-96CB-0EF1C00707F6}" type="presOf" srcId="{C1FE1182-C577-4086-8E63-56BF61125122}" destId="{A15B7915-37BA-4DF1-A184-5B29D317317E}" srcOrd="0" destOrd="0" presId="urn:microsoft.com/office/officeart/2005/8/layout/cycle5"/>
    <dgm:cxn modelId="{2A85BC36-1BE8-41C9-9439-B8C4A3150D16}" type="presOf" srcId="{3B5BD4C9-21B0-4C01-8C3A-F52EBBC65BFE}" destId="{B909ED5A-0737-45ED-8080-1064809144D1}" srcOrd="0" destOrd="0" presId="urn:microsoft.com/office/officeart/2005/8/layout/cycle5"/>
    <dgm:cxn modelId="{38D1BCAA-4874-436F-B5AF-DAC24916BF67}" type="presParOf" srcId="{B909ED5A-0737-45ED-8080-1064809144D1}" destId="{38F95627-CCE0-49C2-AB44-7D480C3C6CBB}" srcOrd="0" destOrd="0" presId="urn:microsoft.com/office/officeart/2005/8/layout/cycle5"/>
    <dgm:cxn modelId="{16F2C4B9-E96F-4189-8EA4-54AE60DFB475}" type="presParOf" srcId="{B909ED5A-0737-45ED-8080-1064809144D1}" destId="{8CFDEC27-60A4-4DC7-9637-8A66F551E162}" srcOrd="1" destOrd="0" presId="urn:microsoft.com/office/officeart/2005/8/layout/cycle5"/>
    <dgm:cxn modelId="{8912710F-247E-4B2A-826A-8AF1BA124D84}" type="presParOf" srcId="{B909ED5A-0737-45ED-8080-1064809144D1}" destId="{C5389AC7-0F08-441C-97FC-A8855E66AFB8}" srcOrd="2" destOrd="0" presId="urn:microsoft.com/office/officeart/2005/8/layout/cycle5"/>
    <dgm:cxn modelId="{DF3B84AD-111B-482D-B3B4-76A777C08ECD}" type="presParOf" srcId="{B909ED5A-0737-45ED-8080-1064809144D1}" destId="{D30FCC50-D238-4C89-B9E8-7E892CD9B261}" srcOrd="3" destOrd="0" presId="urn:microsoft.com/office/officeart/2005/8/layout/cycle5"/>
    <dgm:cxn modelId="{C55B70ED-9540-4B73-9369-2B4E47EE0730}" type="presParOf" srcId="{B909ED5A-0737-45ED-8080-1064809144D1}" destId="{B467E613-178C-4D8B-BC47-24A4CBF80081}" srcOrd="4" destOrd="0" presId="urn:microsoft.com/office/officeart/2005/8/layout/cycle5"/>
    <dgm:cxn modelId="{9B419E0C-D067-4E1F-9A81-78B726EF8C43}" type="presParOf" srcId="{B909ED5A-0737-45ED-8080-1064809144D1}" destId="{4793571D-6E39-4D66-B855-AA3F53178519}" srcOrd="5" destOrd="0" presId="urn:microsoft.com/office/officeart/2005/8/layout/cycle5"/>
    <dgm:cxn modelId="{97A6565E-8C1A-4990-AEF2-09D2ABBA5142}" type="presParOf" srcId="{B909ED5A-0737-45ED-8080-1064809144D1}" destId="{A15B7915-37BA-4DF1-A184-5B29D317317E}" srcOrd="6" destOrd="0" presId="urn:microsoft.com/office/officeart/2005/8/layout/cycle5"/>
    <dgm:cxn modelId="{E9AFCBB0-76ED-41B3-81F7-28564CF35B0C}" type="presParOf" srcId="{B909ED5A-0737-45ED-8080-1064809144D1}" destId="{E863E2A2-9E3B-4789-BE59-00614BA60A4F}" srcOrd="7" destOrd="0" presId="urn:microsoft.com/office/officeart/2005/8/layout/cycle5"/>
    <dgm:cxn modelId="{5CFFE2CD-9D8E-4921-A5AA-F9BC6573C28E}" type="presParOf" srcId="{B909ED5A-0737-45ED-8080-1064809144D1}" destId="{20D700D3-03EF-4298-93FD-7F903040D8EF}" srcOrd="8" destOrd="0" presId="urn:microsoft.com/office/officeart/2005/8/layout/cycle5"/>
    <dgm:cxn modelId="{E0D07F19-9577-4DE8-A1FE-48BA17A3D683}" type="presParOf" srcId="{B909ED5A-0737-45ED-8080-1064809144D1}" destId="{6D0A6394-7AE7-497C-9C13-F5605F8783A1}" srcOrd="9" destOrd="0" presId="urn:microsoft.com/office/officeart/2005/8/layout/cycle5"/>
    <dgm:cxn modelId="{36C3606E-2B7D-4C58-8B07-7C792C19CF7F}" type="presParOf" srcId="{B909ED5A-0737-45ED-8080-1064809144D1}" destId="{1DE33705-DD90-493F-B470-B619CF8CAB2C}" srcOrd="10" destOrd="0" presId="urn:microsoft.com/office/officeart/2005/8/layout/cycle5"/>
    <dgm:cxn modelId="{2B0C7AAB-F861-4ACA-A551-C7DC903B3961}" type="presParOf" srcId="{B909ED5A-0737-45ED-8080-1064809144D1}" destId="{55AB23B1-0FD4-42A7-8BC5-3DBE4F5FBAF0}" srcOrd="11" destOrd="0" presId="urn:microsoft.com/office/officeart/2005/8/layout/cycle5"/>
    <dgm:cxn modelId="{49E6216A-6520-42BD-9E7C-771013BD5DD5}" type="presParOf" srcId="{B909ED5A-0737-45ED-8080-1064809144D1}" destId="{5C683CD5-CCB0-4306-B106-03A1E74AB24F}" srcOrd="12" destOrd="0" presId="urn:microsoft.com/office/officeart/2005/8/layout/cycle5"/>
    <dgm:cxn modelId="{E92E0775-B113-4EA4-9932-0B0846410346}" type="presParOf" srcId="{B909ED5A-0737-45ED-8080-1064809144D1}" destId="{489DD3BB-51B4-4DF2-A72F-DD275846FBD6}" srcOrd="13" destOrd="0" presId="urn:microsoft.com/office/officeart/2005/8/layout/cycle5"/>
    <dgm:cxn modelId="{BC6C1E92-6774-4CBC-86A4-425CDA0F3182}" type="presParOf" srcId="{B909ED5A-0737-45ED-8080-1064809144D1}" destId="{8465B7FE-F795-4668-9AC4-66166F28034D}" srcOrd="14" destOrd="0" presId="urn:microsoft.com/office/officeart/2005/8/layout/cycle5"/>
    <dgm:cxn modelId="{C5DECAD4-1E66-43E6-A236-DC3357E49F3B}" type="presParOf" srcId="{B909ED5A-0737-45ED-8080-1064809144D1}" destId="{8F6B4EBD-FF1C-418A-8A9C-D76A92FC23FC}" srcOrd="15" destOrd="0" presId="urn:microsoft.com/office/officeart/2005/8/layout/cycle5"/>
    <dgm:cxn modelId="{E486A41F-0496-4870-899D-4F63208F71D8}" type="presParOf" srcId="{B909ED5A-0737-45ED-8080-1064809144D1}" destId="{DAE8C616-39CD-43EF-BDA3-D282A5337C2C}" srcOrd="16" destOrd="0" presId="urn:microsoft.com/office/officeart/2005/8/layout/cycle5"/>
    <dgm:cxn modelId="{AD2BAB5E-D6BC-4472-BD1F-BB099059B1C2}" type="presParOf" srcId="{B909ED5A-0737-45ED-8080-1064809144D1}" destId="{EB7F692E-715F-4AEF-93C5-B0EF4B81D149}" srcOrd="17" destOrd="0" presId="urn:microsoft.com/office/officeart/2005/8/layout/cycle5"/>
  </dgm:cxnLst>
  <dgm:bg/>
  <dgm:whole>
    <a:ln w="38100"/>
  </dgm:whole>
</dgm:dataModel>
</file>

<file path=ppt/diagrams/data3.xml><?xml version="1.0" encoding="utf-8"?>
<dgm:dataModel xmlns:dgm="http://schemas.openxmlformats.org/drawingml/2006/diagram" xmlns:a="http://schemas.openxmlformats.org/drawingml/2006/main">
  <dgm:ptLst>
    <dgm:pt modelId="{44325ABF-2D81-497E-8C19-BAA52ED45490}" type="doc">
      <dgm:prSet loTypeId="urn:microsoft.com/office/officeart/2005/8/layout/radial5" loCatId="relationship" qsTypeId="urn:microsoft.com/office/officeart/2005/8/quickstyle/3d2" qsCatId="3D" csTypeId="urn:microsoft.com/office/officeart/2005/8/colors/colorful5" csCatId="colorful" phldr="1"/>
      <dgm:spPr/>
      <dgm:t>
        <a:bodyPr/>
        <a:lstStyle/>
        <a:p>
          <a:endParaRPr lang="en-US"/>
        </a:p>
      </dgm:t>
    </dgm:pt>
    <dgm:pt modelId="{104CB3DF-9DD4-4EDA-865E-E084997A9DC3}">
      <dgm:prSet phldrT="[Text]"/>
      <dgm:spPr/>
      <dgm:t>
        <a:bodyPr/>
        <a:lstStyle/>
        <a:p>
          <a:r>
            <a:rPr lang="bn-BD" b="1" dirty="0" smtClean="0">
              <a:latin typeface="NikoshBAN" pitchFamily="2" charset="0"/>
              <a:cs typeface="NikoshBAN" pitchFamily="2" charset="0"/>
            </a:rPr>
            <a:t>মিনু</a:t>
          </a:r>
          <a:endParaRPr lang="en-US" b="1" dirty="0">
            <a:latin typeface="NikoshBAN" pitchFamily="2" charset="0"/>
            <a:cs typeface="NikoshBAN" pitchFamily="2" charset="0"/>
          </a:endParaRPr>
        </a:p>
      </dgm:t>
    </dgm:pt>
    <dgm:pt modelId="{B1865A0F-39AF-46D4-AE4A-123E6C965D76}" type="parTrans" cxnId="{5697EEF5-A636-4E7F-B50E-02E11E0AFDC3}">
      <dgm:prSet/>
      <dgm:spPr/>
      <dgm:t>
        <a:bodyPr/>
        <a:lstStyle/>
        <a:p>
          <a:endParaRPr lang="en-US"/>
        </a:p>
      </dgm:t>
    </dgm:pt>
    <dgm:pt modelId="{45BF0E4F-0704-4A2D-9FE9-52F1AE44B6DB}" type="sibTrans" cxnId="{5697EEF5-A636-4E7F-B50E-02E11E0AFDC3}">
      <dgm:prSet/>
      <dgm:spPr/>
      <dgm:t>
        <a:bodyPr/>
        <a:lstStyle/>
        <a:p>
          <a:endParaRPr lang="en-US"/>
        </a:p>
      </dgm:t>
    </dgm:pt>
    <dgm:pt modelId="{90B62AF6-3B6A-419B-B568-D85902292ED3}">
      <dgm:prSet phldrT="[Text]" custT="1"/>
      <dgm:spPr/>
      <dgm:t>
        <a:bodyPr/>
        <a:lstStyle/>
        <a:p>
          <a:r>
            <a:rPr lang="en-US" sz="3600" b="1" dirty="0" err="1" smtClean="0">
              <a:solidFill>
                <a:schemeClr val="tx1"/>
              </a:solidFill>
              <a:latin typeface="NikoshBAN" pitchFamily="2" charset="0"/>
              <a:cs typeface="NikoshBAN" pitchFamily="2" charset="0"/>
            </a:rPr>
            <a:t>মা</a:t>
          </a:r>
          <a:r>
            <a:rPr lang="en-US" sz="3600" b="1" dirty="0" smtClean="0">
              <a:solidFill>
                <a:schemeClr val="tx1"/>
              </a:solidFill>
              <a:latin typeface="NikoshBAN" pitchFamily="2" charset="0"/>
              <a:cs typeface="NikoshBAN" pitchFamily="2" charset="0"/>
            </a:rPr>
            <a:t> </a:t>
          </a:r>
          <a:r>
            <a:rPr lang="bn-BD" sz="3600" b="1" dirty="0" smtClean="0">
              <a:solidFill>
                <a:schemeClr val="tx1"/>
              </a:solidFill>
              <a:latin typeface="NikoshBAN" pitchFamily="2" charset="0"/>
              <a:cs typeface="NikoshBAN" pitchFamily="2" charset="0"/>
            </a:rPr>
            <a:t>নেই</a:t>
          </a:r>
          <a:endParaRPr lang="en-US" sz="3600" b="1" dirty="0">
            <a:solidFill>
              <a:schemeClr val="tx1"/>
            </a:solidFill>
          </a:endParaRPr>
        </a:p>
      </dgm:t>
    </dgm:pt>
    <dgm:pt modelId="{E03DF021-DB79-4E52-92E1-1CF1F617C908}" type="parTrans" cxnId="{BB61005B-51FA-469B-AFCE-3416AB975A11}">
      <dgm:prSet/>
      <dgm:spPr/>
      <dgm:t>
        <a:bodyPr/>
        <a:lstStyle/>
        <a:p>
          <a:endParaRPr lang="en-US" b="1"/>
        </a:p>
      </dgm:t>
    </dgm:pt>
    <dgm:pt modelId="{91F7FCB6-325B-4C1D-94D8-9006DC0974DE}" type="sibTrans" cxnId="{BB61005B-51FA-469B-AFCE-3416AB975A11}">
      <dgm:prSet/>
      <dgm:spPr/>
      <dgm:t>
        <a:bodyPr/>
        <a:lstStyle/>
        <a:p>
          <a:endParaRPr lang="en-US"/>
        </a:p>
      </dgm:t>
    </dgm:pt>
    <dgm:pt modelId="{31D69E10-926B-447A-AB1F-F58EDC5E8505}">
      <dgm:prSet phldrT="[Text]" custT="1">
        <dgm:style>
          <a:lnRef idx="0">
            <a:schemeClr val="accent6"/>
          </a:lnRef>
          <a:fillRef idx="3">
            <a:schemeClr val="accent6"/>
          </a:fillRef>
          <a:effectRef idx="3">
            <a:schemeClr val="accent6"/>
          </a:effectRef>
          <a:fontRef idx="minor">
            <a:schemeClr val="lt1"/>
          </a:fontRef>
        </dgm:style>
      </dgm:prSet>
      <dgm:spPr>
        <a:solidFill>
          <a:srgbClr val="FFC000"/>
        </a:solidFill>
      </dgm:spPr>
      <dgm:t>
        <a:bodyPr/>
        <a:lstStyle/>
        <a:p>
          <a:r>
            <a:rPr lang="bn-BD" sz="2800" b="1" dirty="0" smtClean="0">
              <a:solidFill>
                <a:schemeClr val="tx1"/>
              </a:solidFill>
              <a:latin typeface="NikoshBAN" pitchFamily="2" charset="0"/>
              <a:cs typeface="NikoshBAN" pitchFamily="2" charset="0"/>
            </a:rPr>
            <a:t>বাবা নেই</a:t>
          </a:r>
          <a:endParaRPr lang="en-US" sz="2800" b="1" dirty="0">
            <a:solidFill>
              <a:schemeClr val="tx1"/>
            </a:solidFill>
          </a:endParaRPr>
        </a:p>
      </dgm:t>
    </dgm:pt>
    <dgm:pt modelId="{5C11D8EF-4E36-438A-89C7-48981F86ECF6}" type="parTrans" cxnId="{F170BE06-0856-4C4D-8B35-D6F57EF09751}">
      <dgm:prSet/>
      <dgm:spPr/>
      <dgm:t>
        <a:bodyPr/>
        <a:lstStyle/>
        <a:p>
          <a:endParaRPr lang="en-US" b="1"/>
        </a:p>
      </dgm:t>
    </dgm:pt>
    <dgm:pt modelId="{7D5A24C9-4721-4B86-95EE-5E55706459B3}" type="sibTrans" cxnId="{F170BE06-0856-4C4D-8B35-D6F57EF09751}">
      <dgm:prSet/>
      <dgm:spPr/>
      <dgm:t>
        <a:bodyPr/>
        <a:lstStyle/>
        <a:p>
          <a:endParaRPr lang="en-US"/>
        </a:p>
      </dgm:t>
    </dgm:pt>
    <dgm:pt modelId="{B08E6E42-0B33-4FE3-88C3-801D78796EF9}">
      <dgm:prSet phldrT="[Text]" custT="1">
        <dgm:style>
          <a:lnRef idx="0">
            <a:schemeClr val="accent5"/>
          </a:lnRef>
          <a:fillRef idx="3">
            <a:schemeClr val="accent5"/>
          </a:fillRef>
          <a:effectRef idx="3">
            <a:schemeClr val="accent5"/>
          </a:effectRef>
          <a:fontRef idx="minor">
            <a:schemeClr val="lt1"/>
          </a:fontRef>
        </dgm:style>
      </dgm:prSet>
      <dgm:spPr>
        <a:solidFill>
          <a:schemeClr val="accent3">
            <a:lumMod val="60000"/>
            <a:lumOff val="40000"/>
          </a:schemeClr>
        </a:solidFill>
      </dgm:spPr>
      <dgm:t>
        <a:bodyPr/>
        <a:lstStyle/>
        <a:p>
          <a:r>
            <a:rPr lang="bn-BD" sz="3600" b="1" dirty="0" smtClean="0">
              <a:solidFill>
                <a:schemeClr val="tx1"/>
              </a:solidFill>
              <a:latin typeface="NikoshBAN" pitchFamily="2" charset="0"/>
              <a:cs typeface="NikoshBAN" pitchFamily="2" charset="0"/>
            </a:rPr>
            <a:t>বোবা</a:t>
          </a:r>
          <a:endParaRPr lang="en-US" sz="3600" b="1" dirty="0">
            <a:solidFill>
              <a:schemeClr val="tx1"/>
            </a:solidFill>
          </a:endParaRPr>
        </a:p>
      </dgm:t>
    </dgm:pt>
    <dgm:pt modelId="{AAAFF050-02C7-4357-A482-AE8F05679E48}" type="parTrans" cxnId="{DB18B872-6118-4D9B-818C-AE968DD2F0F5}">
      <dgm:prSet/>
      <dgm:spPr/>
      <dgm:t>
        <a:bodyPr/>
        <a:lstStyle/>
        <a:p>
          <a:endParaRPr lang="en-US" b="1"/>
        </a:p>
      </dgm:t>
    </dgm:pt>
    <dgm:pt modelId="{3BFF33D7-19B2-4DBA-A2E4-89926D7C337B}" type="sibTrans" cxnId="{DB18B872-6118-4D9B-818C-AE968DD2F0F5}">
      <dgm:prSet/>
      <dgm:spPr/>
      <dgm:t>
        <a:bodyPr/>
        <a:lstStyle/>
        <a:p>
          <a:endParaRPr lang="en-US"/>
        </a:p>
      </dgm:t>
    </dgm:pt>
    <dgm:pt modelId="{0B773A19-77DE-486A-8E2C-ED6FF4FCFDD4}">
      <dgm:prSet phldrT="[Text]" custT="1"/>
      <dgm:spPr/>
      <dgm:t>
        <a:bodyPr/>
        <a:lstStyle/>
        <a:p>
          <a:r>
            <a:rPr lang="bn-BD" sz="1800" b="1" dirty="0" smtClean="0">
              <a:solidFill>
                <a:schemeClr val="tx1"/>
              </a:solidFill>
              <a:latin typeface="NikoshBAN" pitchFamily="2" charset="0"/>
              <a:cs typeface="NikoshBAN" pitchFamily="2" charset="0"/>
            </a:rPr>
            <a:t> </a:t>
          </a:r>
          <a:r>
            <a:rPr lang="bn-BD" sz="2400" b="1" dirty="0" smtClean="0">
              <a:solidFill>
                <a:schemeClr val="tx1"/>
              </a:solidFill>
              <a:latin typeface="NikoshBAN" pitchFamily="2" charset="0"/>
              <a:cs typeface="NikoshBAN" pitchFamily="2" charset="0"/>
            </a:rPr>
            <a:t>ঈষৎ কালা</a:t>
          </a:r>
          <a:endParaRPr lang="en-US" sz="2400" b="1" dirty="0">
            <a:solidFill>
              <a:schemeClr val="tx1"/>
            </a:solidFill>
          </a:endParaRPr>
        </a:p>
      </dgm:t>
    </dgm:pt>
    <dgm:pt modelId="{EAF7BF13-8785-4BF2-BC5B-DFA564E59247}" type="parTrans" cxnId="{C333BB04-6826-46A7-B1C8-17E667C3F817}">
      <dgm:prSet/>
      <dgm:spPr/>
      <dgm:t>
        <a:bodyPr/>
        <a:lstStyle/>
        <a:p>
          <a:endParaRPr lang="en-US" b="1"/>
        </a:p>
      </dgm:t>
    </dgm:pt>
    <dgm:pt modelId="{4847CDF7-9665-460D-A440-4320621516AB}" type="sibTrans" cxnId="{C333BB04-6826-46A7-B1C8-17E667C3F817}">
      <dgm:prSet/>
      <dgm:spPr/>
      <dgm:t>
        <a:bodyPr/>
        <a:lstStyle/>
        <a:p>
          <a:endParaRPr lang="en-US"/>
        </a:p>
      </dgm:t>
    </dgm:pt>
    <dgm:pt modelId="{5235DF31-90F9-43F3-AAD9-F18A02D31D12}">
      <dgm:prSet custT="1">
        <dgm:style>
          <a:lnRef idx="0">
            <a:schemeClr val="accent5"/>
          </a:lnRef>
          <a:fillRef idx="3">
            <a:schemeClr val="accent5"/>
          </a:fillRef>
          <a:effectRef idx="3">
            <a:schemeClr val="accent5"/>
          </a:effectRef>
          <a:fontRef idx="minor">
            <a:schemeClr val="lt1"/>
          </a:fontRef>
        </dgm:style>
      </dgm:prSet>
      <dgm:spPr>
        <a:solidFill>
          <a:schemeClr val="bg1">
            <a:lumMod val="75000"/>
          </a:schemeClr>
        </a:solidFill>
      </dgm:spPr>
      <dgm:t>
        <a:bodyPr/>
        <a:lstStyle/>
        <a:p>
          <a:r>
            <a:rPr lang="bn-BD" sz="3600" b="1" dirty="0" smtClean="0">
              <a:solidFill>
                <a:schemeClr val="tx1"/>
              </a:solidFill>
              <a:latin typeface="NikoshBAN" pitchFamily="2" charset="0"/>
              <a:cs typeface="NikoshBAN" pitchFamily="2" charset="0"/>
            </a:rPr>
            <a:t>বয়স দশ</a:t>
          </a:r>
          <a:endParaRPr lang="en-US" sz="3600" b="1" dirty="0">
            <a:solidFill>
              <a:schemeClr val="tx1"/>
            </a:solidFill>
            <a:latin typeface="NikoshBAN" pitchFamily="2" charset="0"/>
            <a:cs typeface="NikoshBAN" pitchFamily="2" charset="0"/>
          </a:endParaRPr>
        </a:p>
      </dgm:t>
    </dgm:pt>
    <dgm:pt modelId="{CBFFA34E-7D7F-4A53-96B1-AB9ED9E05985}" type="parTrans" cxnId="{838ED241-86F5-4B80-BFA4-C9FA11063E25}">
      <dgm:prSet/>
      <dgm:spPr/>
      <dgm:t>
        <a:bodyPr/>
        <a:lstStyle/>
        <a:p>
          <a:endParaRPr lang="en-US" b="1"/>
        </a:p>
      </dgm:t>
    </dgm:pt>
    <dgm:pt modelId="{2583B4EB-5389-40AC-BDCD-06FAAB55568A}" type="sibTrans" cxnId="{838ED241-86F5-4B80-BFA4-C9FA11063E25}">
      <dgm:prSet/>
      <dgm:spPr/>
      <dgm:t>
        <a:bodyPr/>
        <a:lstStyle/>
        <a:p>
          <a:endParaRPr lang="en-US"/>
        </a:p>
      </dgm:t>
    </dgm:pt>
    <dgm:pt modelId="{28DCAD9F-0B8B-4B6E-BD72-79EEB8A8A62C}">
      <dgm:prSet custT="1"/>
      <dgm:spPr/>
      <dgm:t>
        <a:bodyPr/>
        <a:lstStyle/>
        <a:p>
          <a:r>
            <a:rPr lang="bn-BD" sz="1400" b="1" dirty="0" smtClean="0">
              <a:solidFill>
                <a:schemeClr val="tx1"/>
              </a:solidFill>
              <a:latin typeface="NikoshBAN" pitchFamily="2" charset="0"/>
              <a:cs typeface="NikoshBAN" pitchFamily="2" charset="0"/>
            </a:rPr>
            <a:t>সর্বগুণান্বিতা</a:t>
          </a:r>
          <a:endParaRPr lang="en-US" sz="1400" b="1" dirty="0">
            <a:solidFill>
              <a:schemeClr val="tx1"/>
            </a:solidFill>
            <a:latin typeface="NikoshBAN" pitchFamily="2" charset="0"/>
            <a:cs typeface="NikoshBAN" pitchFamily="2" charset="0"/>
          </a:endParaRPr>
        </a:p>
      </dgm:t>
    </dgm:pt>
    <dgm:pt modelId="{EE143936-6A0C-4F70-9A34-FB20F9986ECE}" type="parTrans" cxnId="{92B4799A-A857-4883-9AB6-190DEDD17542}">
      <dgm:prSet/>
      <dgm:spPr/>
      <dgm:t>
        <a:bodyPr/>
        <a:lstStyle/>
        <a:p>
          <a:endParaRPr lang="en-US" b="1"/>
        </a:p>
      </dgm:t>
    </dgm:pt>
    <dgm:pt modelId="{EDB94B61-A3C6-4903-B320-C40992B5BAA9}" type="sibTrans" cxnId="{92B4799A-A857-4883-9AB6-190DEDD17542}">
      <dgm:prSet/>
      <dgm:spPr/>
      <dgm:t>
        <a:bodyPr/>
        <a:lstStyle/>
        <a:p>
          <a:endParaRPr lang="en-US"/>
        </a:p>
      </dgm:t>
    </dgm:pt>
    <dgm:pt modelId="{DF77E69B-429C-41E4-BC4B-8C4FE0C5BD0F}" type="pres">
      <dgm:prSet presAssocID="{44325ABF-2D81-497E-8C19-BAA52ED45490}" presName="Name0" presStyleCnt="0">
        <dgm:presLayoutVars>
          <dgm:chMax val="1"/>
          <dgm:dir/>
          <dgm:animLvl val="ctr"/>
          <dgm:resizeHandles val="exact"/>
        </dgm:presLayoutVars>
      </dgm:prSet>
      <dgm:spPr/>
      <dgm:t>
        <a:bodyPr/>
        <a:lstStyle/>
        <a:p>
          <a:endParaRPr lang="en-US"/>
        </a:p>
      </dgm:t>
    </dgm:pt>
    <dgm:pt modelId="{C82E61C4-58CE-479F-935D-47C3A075E08A}" type="pres">
      <dgm:prSet presAssocID="{104CB3DF-9DD4-4EDA-865E-E084997A9DC3}" presName="centerShape" presStyleLbl="node0" presStyleIdx="0" presStyleCnt="1" custScaleX="104165"/>
      <dgm:spPr/>
      <dgm:t>
        <a:bodyPr/>
        <a:lstStyle/>
        <a:p>
          <a:endParaRPr lang="en-US"/>
        </a:p>
      </dgm:t>
    </dgm:pt>
    <dgm:pt modelId="{057DA59C-F92F-40FE-8DA5-ECEE458759EF}" type="pres">
      <dgm:prSet presAssocID="{E03DF021-DB79-4E52-92E1-1CF1F617C908}" presName="parTrans" presStyleLbl="sibTrans2D1" presStyleIdx="0" presStyleCnt="6"/>
      <dgm:spPr/>
      <dgm:t>
        <a:bodyPr/>
        <a:lstStyle/>
        <a:p>
          <a:endParaRPr lang="en-US"/>
        </a:p>
      </dgm:t>
    </dgm:pt>
    <dgm:pt modelId="{B5DABCC4-F76B-423A-B353-E86FE6CA6F20}" type="pres">
      <dgm:prSet presAssocID="{E03DF021-DB79-4E52-92E1-1CF1F617C908}" presName="connectorText" presStyleLbl="sibTrans2D1" presStyleIdx="0" presStyleCnt="6"/>
      <dgm:spPr/>
      <dgm:t>
        <a:bodyPr/>
        <a:lstStyle/>
        <a:p>
          <a:endParaRPr lang="en-US"/>
        </a:p>
      </dgm:t>
    </dgm:pt>
    <dgm:pt modelId="{59E16689-DA61-48FE-8E96-6BCCE9388BEC}" type="pres">
      <dgm:prSet presAssocID="{90B62AF6-3B6A-419B-B568-D85902292ED3}" presName="node" presStyleLbl="node1" presStyleIdx="0" presStyleCnt="6">
        <dgm:presLayoutVars>
          <dgm:bulletEnabled val="1"/>
        </dgm:presLayoutVars>
      </dgm:prSet>
      <dgm:spPr/>
      <dgm:t>
        <a:bodyPr/>
        <a:lstStyle/>
        <a:p>
          <a:endParaRPr lang="en-US"/>
        </a:p>
      </dgm:t>
    </dgm:pt>
    <dgm:pt modelId="{7401A7CA-7D63-4B31-A1B8-A5D103CB68AA}" type="pres">
      <dgm:prSet presAssocID="{5C11D8EF-4E36-438A-89C7-48981F86ECF6}" presName="parTrans" presStyleLbl="sibTrans2D1" presStyleIdx="1" presStyleCnt="6"/>
      <dgm:spPr/>
      <dgm:t>
        <a:bodyPr/>
        <a:lstStyle/>
        <a:p>
          <a:endParaRPr lang="en-US"/>
        </a:p>
      </dgm:t>
    </dgm:pt>
    <dgm:pt modelId="{53F12588-F3E0-4B29-AD10-B63AD50D199B}" type="pres">
      <dgm:prSet presAssocID="{5C11D8EF-4E36-438A-89C7-48981F86ECF6}" presName="connectorText" presStyleLbl="sibTrans2D1" presStyleIdx="1" presStyleCnt="6"/>
      <dgm:spPr/>
      <dgm:t>
        <a:bodyPr/>
        <a:lstStyle/>
        <a:p>
          <a:endParaRPr lang="en-US"/>
        </a:p>
      </dgm:t>
    </dgm:pt>
    <dgm:pt modelId="{F2C30884-5948-4AAE-B189-43C144C3A839}" type="pres">
      <dgm:prSet presAssocID="{31D69E10-926B-447A-AB1F-F58EDC5E8505}" presName="node" presStyleLbl="node1" presStyleIdx="1" presStyleCnt="6">
        <dgm:presLayoutVars>
          <dgm:bulletEnabled val="1"/>
        </dgm:presLayoutVars>
      </dgm:prSet>
      <dgm:spPr/>
      <dgm:t>
        <a:bodyPr/>
        <a:lstStyle/>
        <a:p>
          <a:endParaRPr lang="en-US"/>
        </a:p>
      </dgm:t>
    </dgm:pt>
    <dgm:pt modelId="{BD3A616D-7CE4-4354-92D8-52ADF9940333}" type="pres">
      <dgm:prSet presAssocID="{AAAFF050-02C7-4357-A482-AE8F05679E48}" presName="parTrans" presStyleLbl="sibTrans2D1" presStyleIdx="2" presStyleCnt="6"/>
      <dgm:spPr/>
      <dgm:t>
        <a:bodyPr/>
        <a:lstStyle/>
        <a:p>
          <a:endParaRPr lang="en-US"/>
        </a:p>
      </dgm:t>
    </dgm:pt>
    <dgm:pt modelId="{06AFDEF0-3F75-403D-A4D8-66A80417035E}" type="pres">
      <dgm:prSet presAssocID="{AAAFF050-02C7-4357-A482-AE8F05679E48}" presName="connectorText" presStyleLbl="sibTrans2D1" presStyleIdx="2" presStyleCnt="6"/>
      <dgm:spPr/>
      <dgm:t>
        <a:bodyPr/>
        <a:lstStyle/>
        <a:p>
          <a:endParaRPr lang="en-US"/>
        </a:p>
      </dgm:t>
    </dgm:pt>
    <dgm:pt modelId="{F6184EDD-FCDD-4F94-840E-AE6F0202B19A}" type="pres">
      <dgm:prSet presAssocID="{B08E6E42-0B33-4FE3-88C3-801D78796EF9}" presName="node" presStyleLbl="node1" presStyleIdx="2" presStyleCnt="6">
        <dgm:presLayoutVars>
          <dgm:bulletEnabled val="1"/>
        </dgm:presLayoutVars>
      </dgm:prSet>
      <dgm:spPr/>
      <dgm:t>
        <a:bodyPr/>
        <a:lstStyle/>
        <a:p>
          <a:endParaRPr lang="en-US"/>
        </a:p>
      </dgm:t>
    </dgm:pt>
    <dgm:pt modelId="{86A1F7E5-836E-4061-A3F4-DBA2016BF075}" type="pres">
      <dgm:prSet presAssocID="{EAF7BF13-8785-4BF2-BC5B-DFA564E59247}" presName="parTrans" presStyleLbl="sibTrans2D1" presStyleIdx="3" presStyleCnt="6"/>
      <dgm:spPr/>
      <dgm:t>
        <a:bodyPr/>
        <a:lstStyle/>
        <a:p>
          <a:endParaRPr lang="en-US"/>
        </a:p>
      </dgm:t>
    </dgm:pt>
    <dgm:pt modelId="{4268C32D-062E-4D16-9975-E40D4FF96182}" type="pres">
      <dgm:prSet presAssocID="{EAF7BF13-8785-4BF2-BC5B-DFA564E59247}" presName="connectorText" presStyleLbl="sibTrans2D1" presStyleIdx="3" presStyleCnt="6"/>
      <dgm:spPr/>
      <dgm:t>
        <a:bodyPr/>
        <a:lstStyle/>
        <a:p>
          <a:endParaRPr lang="en-US"/>
        </a:p>
      </dgm:t>
    </dgm:pt>
    <dgm:pt modelId="{D42C56EA-B366-48EE-877E-A6E507044E7F}" type="pres">
      <dgm:prSet presAssocID="{0B773A19-77DE-486A-8E2C-ED6FF4FCFDD4}" presName="node" presStyleLbl="node1" presStyleIdx="3" presStyleCnt="6">
        <dgm:presLayoutVars>
          <dgm:bulletEnabled val="1"/>
        </dgm:presLayoutVars>
      </dgm:prSet>
      <dgm:spPr/>
      <dgm:t>
        <a:bodyPr/>
        <a:lstStyle/>
        <a:p>
          <a:endParaRPr lang="en-US"/>
        </a:p>
      </dgm:t>
    </dgm:pt>
    <dgm:pt modelId="{FEBD359D-E753-4DD2-80E4-D7606AD2CD36}" type="pres">
      <dgm:prSet presAssocID="{CBFFA34E-7D7F-4A53-96B1-AB9ED9E05985}" presName="parTrans" presStyleLbl="sibTrans2D1" presStyleIdx="4" presStyleCnt="6"/>
      <dgm:spPr/>
      <dgm:t>
        <a:bodyPr/>
        <a:lstStyle/>
        <a:p>
          <a:endParaRPr lang="en-US"/>
        </a:p>
      </dgm:t>
    </dgm:pt>
    <dgm:pt modelId="{33273BCE-5234-433A-8729-897FC82C7605}" type="pres">
      <dgm:prSet presAssocID="{CBFFA34E-7D7F-4A53-96B1-AB9ED9E05985}" presName="connectorText" presStyleLbl="sibTrans2D1" presStyleIdx="4" presStyleCnt="6"/>
      <dgm:spPr/>
      <dgm:t>
        <a:bodyPr/>
        <a:lstStyle/>
        <a:p>
          <a:endParaRPr lang="en-US"/>
        </a:p>
      </dgm:t>
    </dgm:pt>
    <dgm:pt modelId="{03C2CE6A-03CD-4456-9FA8-BBB652F02730}" type="pres">
      <dgm:prSet presAssocID="{5235DF31-90F9-43F3-AAD9-F18A02D31D12}" presName="node" presStyleLbl="node1" presStyleIdx="4" presStyleCnt="6" custRadScaleRad="109005" custRadScaleInc="-7900">
        <dgm:presLayoutVars>
          <dgm:bulletEnabled val="1"/>
        </dgm:presLayoutVars>
      </dgm:prSet>
      <dgm:spPr/>
      <dgm:t>
        <a:bodyPr/>
        <a:lstStyle/>
        <a:p>
          <a:endParaRPr lang="en-US"/>
        </a:p>
      </dgm:t>
    </dgm:pt>
    <dgm:pt modelId="{D8D3790B-33DB-4858-B7E5-01A2CBA8986D}" type="pres">
      <dgm:prSet presAssocID="{EE143936-6A0C-4F70-9A34-FB20F9986ECE}" presName="parTrans" presStyleLbl="sibTrans2D1" presStyleIdx="5" presStyleCnt="6"/>
      <dgm:spPr/>
      <dgm:t>
        <a:bodyPr/>
        <a:lstStyle/>
        <a:p>
          <a:endParaRPr lang="en-US"/>
        </a:p>
      </dgm:t>
    </dgm:pt>
    <dgm:pt modelId="{FC1BD10E-496B-4B52-A7F9-27C83096CA3A}" type="pres">
      <dgm:prSet presAssocID="{EE143936-6A0C-4F70-9A34-FB20F9986ECE}" presName="connectorText" presStyleLbl="sibTrans2D1" presStyleIdx="5" presStyleCnt="6"/>
      <dgm:spPr/>
      <dgm:t>
        <a:bodyPr/>
        <a:lstStyle/>
        <a:p>
          <a:endParaRPr lang="en-US"/>
        </a:p>
      </dgm:t>
    </dgm:pt>
    <dgm:pt modelId="{F4F41804-BE46-473F-AD29-B74424009199}" type="pres">
      <dgm:prSet presAssocID="{28DCAD9F-0B8B-4B6E-BD72-79EEB8A8A62C}" presName="node" presStyleLbl="node1" presStyleIdx="5" presStyleCnt="6" custScaleX="163405" custScaleY="126445" custRadScaleRad="101159" custRadScaleInc="-4730">
        <dgm:presLayoutVars>
          <dgm:bulletEnabled val="1"/>
        </dgm:presLayoutVars>
      </dgm:prSet>
      <dgm:spPr/>
      <dgm:t>
        <a:bodyPr/>
        <a:lstStyle/>
        <a:p>
          <a:endParaRPr lang="en-US"/>
        </a:p>
      </dgm:t>
    </dgm:pt>
  </dgm:ptLst>
  <dgm:cxnLst>
    <dgm:cxn modelId="{8A786574-BFD6-48B2-BD9B-4A73B700B1B9}" type="presOf" srcId="{EE143936-6A0C-4F70-9A34-FB20F9986ECE}" destId="{D8D3790B-33DB-4858-B7E5-01A2CBA8986D}" srcOrd="0" destOrd="0" presId="urn:microsoft.com/office/officeart/2005/8/layout/radial5"/>
    <dgm:cxn modelId="{B32BBCE2-4B3F-4D3A-8D54-14CD2197B453}" type="presOf" srcId="{44325ABF-2D81-497E-8C19-BAA52ED45490}" destId="{DF77E69B-429C-41E4-BC4B-8C4FE0C5BD0F}" srcOrd="0" destOrd="0" presId="urn:microsoft.com/office/officeart/2005/8/layout/radial5"/>
    <dgm:cxn modelId="{51D2F2AF-E6B3-4224-908D-613C78AF4CB9}" type="presOf" srcId="{AAAFF050-02C7-4357-A482-AE8F05679E48}" destId="{BD3A616D-7CE4-4354-92D8-52ADF9940333}" srcOrd="0" destOrd="0" presId="urn:microsoft.com/office/officeart/2005/8/layout/radial5"/>
    <dgm:cxn modelId="{77C82A1A-0887-4F49-B430-1BD8FFF63096}" type="presOf" srcId="{5C11D8EF-4E36-438A-89C7-48981F86ECF6}" destId="{53F12588-F3E0-4B29-AD10-B63AD50D199B}" srcOrd="1" destOrd="0" presId="urn:microsoft.com/office/officeart/2005/8/layout/radial5"/>
    <dgm:cxn modelId="{C333BB04-6826-46A7-B1C8-17E667C3F817}" srcId="{104CB3DF-9DD4-4EDA-865E-E084997A9DC3}" destId="{0B773A19-77DE-486A-8E2C-ED6FF4FCFDD4}" srcOrd="3" destOrd="0" parTransId="{EAF7BF13-8785-4BF2-BC5B-DFA564E59247}" sibTransId="{4847CDF7-9665-460D-A440-4320621516AB}"/>
    <dgm:cxn modelId="{B466F751-D9B8-458E-BFF4-4C777A6840B5}" type="presOf" srcId="{EE143936-6A0C-4F70-9A34-FB20F9986ECE}" destId="{FC1BD10E-496B-4B52-A7F9-27C83096CA3A}" srcOrd="1" destOrd="0" presId="urn:microsoft.com/office/officeart/2005/8/layout/radial5"/>
    <dgm:cxn modelId="{92B4799A-A857-4883-9AB6-190DEDD17542}" srcId="{104CB3DF-9DD4-4EDA-865E-E084997A9DC3}" destId="{28DCAD9F-0B8B-4B6E-BD72-79EEB8A8A62C}" srcOrd="5" destOrd="0" parTransId="{EE143936-6A0C-4F70-9A34-FB20F9986ECE}" sibTransId="{EDB94B61-A3C6-4903-B320-C40992B5BAA9}"/>
    <dgm:cxn modelId="{9254B9D9-0FE1-4CF5-B8DE-9B06DA8F2534}" type="presOf" srcId="{28DCAD9F-0B8B-4B6E-BD72-79EEB8A8A62C}" destId="{F4F41804-BE46-473F-AD29-B74424009199}" srcOrd="0" destOrd="0" presId="urn:microsoft.com/office/officeart/2005/8/layout/radial5"/>
    <dgm:cxn modelId="{838ED241-86F5-4B80-BFA4-C9FA11063E25}" srcId="{104CB3DF-9DD4-4EDA-865E-E084997A9DC3}" destId="{5235DF31-90F9-43F3-AAD9-F18A02D31D12}" srcOrd="4" destOrd="0" parTransId="{CBFFA34E-7D7F-4A53-96B1-AB9ED9E05985}" sibTransId="{2583B4EB-5389-40AC-BDCD-06FAAB55568A}"/>
    <dgm:cxn modelId="{D8E21CA5-20D6-4BE8-8BAA-5FFBE649D4F6}" type="presOf" srcId="{EAF7BF13-8785-4BF2-BC5B-DFA564E59247}" destId="{86A1F7E5-836E-4061-A3F4-DBA2016BF075}" srcOrd="0" destOrd="0" presId="urn:microsoft.com/office/officeart/2005/8/layout/radial5"/>
    <dgm:cxn modelId="{8BAD5D16-CD25-42D3-87B1-DA99583E4B44}" type="presOf" srcId="{B08E6E42-0B33-4FE3-88C3-801D78796EF9}" destId="{F6184EDD-FCDD-4F94-840E-AE6F0202B19A}" srcOrd="0" destOrd="0" presId="urn:microsoft.com/office/officeart/2005/8/layout/radial5"/>
    <dgm:cxn modelId="{6A10E7C2-DE0D-4101-8099-78264CAC8664}" type="presOf" srcId="{EAF7BF13-8785-4BF2-BC5B-DFA564E59247}" destId="{4268C32D-062E-4D16-9975-E40D4FF96182}" srcOrd="1" destOrd="0" presId="urn:microsoft.com/office/officeart/2005/8/layout/radial5"/>
    <dgm:cxn modelId="{FF9666B3-D84F-4EBE-B435-7A900661DA28}" type="presOf" srcId="{CBFFA34E-7D7F-4A53-96B1-AB9ED9E05985}" destId="{FEBD359D-E753-4DD2-80E4-D7606AD2CD36}" srcOrd="0" destOrd="0" presId="urn:microsoft.com/office/officeart/2005/8/layout/radial5"/>
    <dgm:cxn modelId="{1A3BA419-F51B-4431-A711-28B146AFD1CB}" type="presOf" srcId="{5C11D8EF-4E36-438A-89C7-48981F86ECF6}" destId="{7401A7CA-7D63-4B31-A1B8-A5D103CB68AA}" srcOrd="0" destOrd="0" presId="urn:microsoft.com/office/officeart/2005/8/layout/radial5"/>
    <dgm:cxn modelId="{DB18B872-6118-4D9B-818C-AE968DD2F0F5}" srcId="{104CB3DF-9DD4-4EDA-865E-E084997A9DC3}" destId="{B08E6E42-0B33-4FE3-88C3-801D78796EF9}" srcOrd="2" destOrd="0" parTransId="{AAAFF050-02C7-4357-A482-AE8F05679E48}" sibTransId="{3BFF33D7-19B2-4DBA-A2E4-89926D7C337B}"/>
    <dgm:cxn modelId="{DE609D94-55E1-4EB5-B3F7-E09BC368F4F3}" type="presOf" srcId="{5235DF31-90F9-43F3-AAD9-F18A02D31D12}" destId="{03C2CE6A-03CD-4456-9FA8-BBB652F02730}" srcOrd="0" destOrd="0" presId="urn:microsoft.com/office/officeart/2005/8/layout/radial5"/>
    <dgm:cxn modelId="{350C45F3-8279-411F-BB21-41182D559545}" type="presOf" srcId="{104CB3DF-9DD4-4EDA-865E-E084997A9DC3}" destId="{C82E61C4-58CE-479F-935D-47C3A075E08A}" srcOrd="0" destOrd="0" presId="urn:microsoft.com/office/officeart/2005/8/layout/radial5"/>
    <dgm:cxn modelId="{F170BE06-0856-4C4D-8B35-D6F57EF09751}" srcId="{104CB3DF-9DD4-4EDA-865E-E084997A9DC3}" destId="{31D69E10-926B-447A-AB1F-F58EDC5E8505}" srcOrd="1" destOrd="0" parTransId="{5C11D8EF-4E36-438A-89C7-48981F86ECF6}" sibTransId="{7D5A24C9-4721-4B86-95EE-5E55706459B3}"/>
    <dgm:cxn modelId="{CAC0DBFE-6DD7-4129-82A6-33298549DC14}" type="presOf" srcId="{CBFFA34E-7D7F-4A53-96B1-AB9ED9E05985}" destId="{33273BCE-5234-433A-8729-897FC82C7605}" srcOrd="1" destOrd="0" presId="urn:microsoft.com/office/officeart/2005/8/layout/radial5"/>
    <dgm:cxn modelId="{BB61005B-51FA-469B-AFCE-3416AB975A11}" srcId="{104CB3DF-9DD4-4EDA-865E-E084997A9DC3}" destId="{90B62AF6-3B6A-419B-B568-D85902292ED3}" srcOrd="0" destOrd="0" parTransId="{E03DF021-DB79-4E52-92E1-1CF1F617C908}" sibTransId="{91F7FCB6-325B-4C1D-94D8-9006DC0974DE}"/>
    <dgm:cxn modelId="{1802C2AF-2C7F-43FE-8FA2-C43681EEC864}" type="presOf" srcId="{E03DF021-DB79-4E52-92E1-1CF1F617C908}" destId="{057DA59C-F92F-40FE-8DA5-ECEE458759EF}" srcOrd="0" destOrd="0" presId="urn:microsoft.com/office/officeart/2005/8/layout/radial5"/>
    <dgm:cxn modelId="{5697EEF5-A636-4E7F-B50E-02E11E0AFDC3}" srcId="{44325ABF-2D81-497E-8C19-BAA52ED45490}" destId="{104CB3DF-9DD4-4EDA-865E-E084997A9DC3}" srcOrd="0" destOrd="0" parTransId="{B1865A0F-39AF-46D4-AE4A-123E6C965D76}" sibTransId="{45BF0E4F-0704-4A2D-9FE9-52F1AE44B6DB}"/>
    <dgm:cxn modelId="{EBCC91D7-AF38-4C65-B64D-A07F4BBE064B}" type="presOf" srcId="{90B62AF6-3B6A-419B-B568-D85902292ED3}" destId="{59E16689-DA61-48FE-8E96-6BCCE9388BEC}" srcOrd="0" destOrd="0" presId="urn:microsoft.com/office/officeart/2005/8/layout/radial5"/>
    <dgm:cxn modelId="{0B93EA52-7395-441E-9A7F-181D565902E9}" type="presOf" srcId="{31D69E10-926B-447A-AB1F-F58EDC5E8505}" destId="{F2C30884-5948-4AAE-B189-43C144C3A839}" srcOrd="0" destOrd="0" presId="urn:microsoft.com/office/officeart/2005/8/layout/radial5"/>
    <dgm:cxn modelId="{471749B2-FB83-4FA3-BDF3-B22B52142C5B}" type="presOf" srcId="{AAAFF050-02C7-4357-A482-AE8F05679E48}" destId="{06AFDEF0-3F75-403D-A4D8-66A80417035E}" srcOrd="1" destOrd="0" presId="urn:microsoft.com/office/officeart/2005/8/layout/radial5"/>
    <dgm:cxn modelId="{6D37611A-F01C-440C-9A57-015AC9332C01}" type="presOf" srcId="{E03DF021-DB79-4E52-92E1-1CF1F617C908}" destId="{B5DABCC4-F76B-423A-B353-E86FE6CA6F20}" srcOrd="1" destOrd="0" presId="urn:microsoft.com/office/officeart/2005/8/layout/radial5"/>
    <dgm:cxn modelId="{4A5B501A-63FF-4A31-880E-D8EA7A9D7EC4}" type="presOf" srcId="{0B773A19-77DE-486A-8E2C-ED6FF4FCFDD4}" destId="{D42C56EA-B366-48EE-877E-A6E507044E7F}" srcOrd="0" destOrd="0" presId="urn:microsoft.com/office/officeart/2005/8/layout/radial5"/>
    <dgm:cxn modelId="{BEA31356-5591-4A0C-B0A0-EE74A83420E3}" type="presParOf" srcId="{DF77E69B-429C-41E4-BC4B-8C4FE0C5BD0F}" destId="{C82E61C4-58CE-479F-935D-47C3A075E08A}" srcOrd="0" destOrd="0" presId="urn:microsoft.com/office/officeart/2005/8/layout/radial5"/>
    <dgm:cxn modelId="{9B635830-96C3-45C0-B1B0-F82AEDFBB0E5}" type="presParOf" srcId="{DF77E69B-429C-41E4-BC4B-8C4FE0C5BD0F}" destId="{057DA59C-F92F-40FE-8DA5-ECEE458759EF}" srcOrd="1" destOrd="0" presId="urn:microsoft.com/office/officeart/2005/8/layout/radial5"/>
    <dgm:cxn modelId="{59A60500-35C5-4A2E-A24D-755E76B96CA0}" type="presParOf" srcId="{057DA59C-F92F-40FE-8DA5-ECEE458759EF}" destId="{B5DABCC4-F76B-423A-B353-E86FE6CA6F20}" srcOrd="0" destOrd="0" presId="urn:microsoft.com/office/officeart/2005/8/layout/radial5"/>
    <dgm:cxn modelId="{3A6442FB-3FF5-474D-BA97-13E35EEB54D2}" type="presParOf" srcId="{DF77E69B-429C-41E4-BC4B-8C4FE0C5BD0F}" destId="{59E16689-DA61-48FE-8E96-6BCCE9388BEC}" srcOrd="2" destOrd="0" presId="urn:microsoft.com/office/officeart/2005/8/layout/radial5"/>
    <dgm:cxn modelId="{276A4333-40B3-4972-B4A8-B596796A4285}" type="presParOf" srcId="{DF77E69B-429C-41E4-BC4B-8C4FE0C5BD0F}" destId="{7401A7CA-7D63-4B31-A1B8-A5D103CB68AA}" srcOrd="3" destOrd="0" presId="urn:microsoft.com/office/officeart/2005/8/layout/radial5"/>
    <dgm:cxn modelId="{4B1610AF-8379-4A9B-8F54-CC57B317237C}" type="presParOf" srcId="{7401A7CA-7D63-4B31-A1B8-A5D103CB68AA}" destId="{53F12588-F3E0-4B29-AD10-B63AD50D199B}" srcOrd="0" destOrd="0" presId="urn:microsoft.com/office/officeart/2005/8/layout/radial5"/>
    <dgm:cxn modelId="{C7EB2770-CFD4-4374-B3FB-90BEFCCDFB3A}" type="presParOf" srcId="{DF77E69B-429C-41E4-BC4B-8C4FE0C5BD0F}" destId="{F2C30884-5948-4AAE-B189-43C144C3A839}" srcOrd="4" destOrd="0" presId="urn:microsoft.com/office/officeart/2005/8/layout/radial5"/>
    <dgm:cxn modelId="{3D88B70C-D443-4591-A2AA-7C0FF7BD5FA0}" type="presParOf" srcId="{DF77E69B-429C-41E4-BC4B-8C4FE0C5BD0F}" destId="{BD3A616D-7CE4-4354-92D8-52ADF9940333}" srcOrd="5" destOrd="0" presId="urn:microsoft.com/office/officeart/2005/8/layout/radial5"/>
    <dgm:cxn modelId="{97C3AF07-3EA5-4610-B9E2-46E2D755DED2}" type="presParOf" srcId="{BD3A616D-7CE4-4354-92D8-52ADF9940333}" destId="{06AFDEF0-3F75-403D-A4D8-66A80417035E}" srcOrd="0" destOrd="0" presId="urn:microsoft.com/office/officeart/2005/8/layout/radial5"/>
    <dgm:cxn modelId="{91F80FFD-7A17-425C-B684-0E413BA2FD3C}" type="presParOf" srcId="{DF77E69B-429C-41E4-BC4B-8C4FE0C5BD0F}" destId="{F6184EDD-FCDD-4F94-840E-AE6F0202B19A}" srcOrd="6" destOrd="0" presId="urn:microsoft.com/office/officeart/2005/8/layout/radial5"/>
    <dgm:cxn modelId="{D487CECC-67DC-4D5E-A818-246846AAAE37}" type="presParOf" srcId="{DF77E69B-429C-41E4-BC4B-8C4FE0C5BD0F}" destId="{86A1F7E5-836E-4061-A3F4-DBA2016BF075}" srcOrd="7" destOrd="0" presId="urn:microsoft.com/office/officeart/2005/8/layout/radial5"/>
    <dgm:cxn modelId="{3CA1ABCF-D340-44BA-A9A0-76E082AA356F}" type="presParOf" srcId="{86A1F7E5-836E-4061-A3F4-DBA2016BF075}" destId="{4268C32D-062E-4D16-9975-E40D4FF96182}" srcOrd="0" destOrd="0" presId="urn:microsoft.com/office/officeart/2005/8/layout/radial5"/>
    <dgm:cxn modelId="{A93FDF93-8C28-436F-8CE1-88215EE30765}" type="presParOf" srcId="{DF77E69B-429C-41E4-BC4B-8C4FE0C5BD0F}" destId="{D42C56EA-B366-48EE-877E-A6E507044E7F}" srcOrd="8" destOrd="0" presId="urn:microsoft.com/office/officeart/2005/8/layout/radial5"/>
    <dgm:cxn modelId="{EC8CD103-0145-4A51-A864-B3584A7E7AE0}" type="presParOf" srcId="{DF77E69B-429C-41E4-BC4B-8C4FE0C5BD0F}" destId="{FEBD359D-E753-4DD2-80E4-D7606AD2CD36}" srcOrd="9" destOrd="0" presId="urn:microsoft.com/office/officeart/2005/8/layout/radial5"/>
    <dgm:cxn modelId="{D92DB486-F260-4114-99B9-0824AC15F6BD}" type="presParOf" srcId="{FEBD359D-E753-4DD2-80E4-D7606AD2CD36}" destId="{33273BCE-5234-433A-8729-897FC82C7605}" srcOrd="0" destOrd="0" presId="urn:microsoft.com/office/officeart/2005/8/layout/radial5"/>
    <dgm:cxn modelId="{E1BC71B6-CCAF-43A5-9739-558C0F885D83}" type="presParOf" srcId="{DF77E69B-429C-41E4-BC4B-8C4FE0C5BD0F}" destId="{03C2CE6A-03CD-4456-9FA8-BBB652F02730}" srcOrd="10" destOrd="0" presId="urn:microsoft.com/office/officeart/2005/8/layout/radial5"/>
    <dgm:cxn modelId="{2B571F3B-BE0F-4E14-B0D8-D69472F7FED8}" type="presParOf" srcId="{DF77E69B-429C-41E4-BC4B-8C4FE0C5BD0F}" destId="{D8D3790B-33DB-4858-B7E5-01A2CBA8986D}" srcOrd="11" destOrd="0" presId="urn:microsoft.com/office/officeart/2005/8/layout/radial5"/>
    <dgm:cxn modelId="{5744BFF1-0BA2-44A4-9966-50BD90A42734}" type="presParOf" srcId="{D8D3790B-33DB-4858-B7E5-01A2CBA8986D}" destId="{FC1BD10E-496B-4B52-A7F9-27C83096CA3A}" srcOrd="0" destOrd="0" presId="urn:microsoft.com/office/officeart/2005/8/layout/radial5"/>
    <dgm:cxn modelId="{00728D74-EC95-4AF0-8123-E248317F7A11}" type="presParOf" srcId="{DF77E69B-429C-41E4-BC4B-8C4FE0C5BD0F}" destId="{F4F41804-BE46-473F-AD29-B74424009199}" srcOrd="12" destOrd="0" presId="urn:microsoft.com/office/officeart/2005/8/layout/radial5"/>
  </dgm:cxnLst>
  <dgm:bg/>
  <dgm:whole/>
</dgm:dataModel>
</file>

<file path=ppt/diagrams/data4.xml><?xml version="1.0" encoding="utf-8"?>
<dgm:dataModel xmlns:dgm="http://schemas.openxmlformats.org/drawingml/2006/diagram" xmlns:a="http://schemas.openxmlformats.org/drawingml/2006/main">
  <dgm:ptLst>
    <dgm:pt modelId="{E3F9D691-3097-4466-8781-D326C9922073}" type="doc">
      <dgm:prSet loTypeId="urn:microsoft.com/office/officeart/2005/8/layout/hList6" loCatId="list" qsTypeId="urn:microsoft.com/office/officeart/2005/8/quickstyle/simple1" qsCatId="simple"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D09957A9-135C-49C5-BCE9-8A10F7345CFA}">
      <dgm:prSet custT="1">
        <dgm:style>
          <a:lnRef idx="0">
            <a:schemeClr val="accent5"/>
          </a:lnRef>
          <a:fillRef idx="3">
            <a:schemeClr val="accent5"/>
          </a:fillRef>
          <a:effectRef idx="3">
            <a:schemeClr val="accent5"/>
          </a:effectRef>
          <a:fontRef idx="minor">
            <a:schemeClr val="lt1"/>
          </a:fontRef>
        </dgm:style>
      </dgm:prSet>
      <dgm:spPr/>
      <dgm:t>
        <a:bodyPr/>
        <a:lstStyle/>
        <a:p>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শিশুদের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প্রতি</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সামাজিক</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বা</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পারিবারিকভাবে</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কেমন</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আচরণ</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করা</a:t>
          </a:r>
          <a:r>
            <a:rPr lang="en-US" sz="2400" b="1" dirty="0" smtClean="0">
              <a:latin typeface="NikoshBAN" pitchFamily="2" charset="0"/>
              <a:cs typeface="NikoshBAN" pitchFamily="2" charset="0"/>
            </a:rPr>
            <a:t> </a:t>
          </a:r>
          <a:r>
            <a:rPr lang="bn-BD"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উচিত</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তা</a:t>
          </a:r>
          <a:r>
            <a:rPr lang="en-US" sz="2400" b="1" dirty="0" smtClean="0">
              <a:latin typeface="NikoshBAN" pitchFamily="2" charset="0"/>
              <a:cs typeface="NikoshBAN" pitchFamily="2" charset="0"/>
            </a:rPr>
            <a:t> </a:t>
          </a:r>
          <a:r>
            <a:rPr lang="bn-BD" sz="2400" b="1" dirty="0" smtClean="0">
              <a:latin typeface="NikoshBAN" pitchFamily="2" charset="0"/>
              <a:cs typeface="NikoshBAN" pitchFamily="2" charset="0"/>
            </a:rPr>
            <a:t> দলে আলোচনা করে লেখ</a:t>
          </a:r>
          <a:r>
            <a:rPr lang="en-US" sz="2400" b="1" dirty="0" smtClean="0">
              <a:latin typeface="NikoshBAN" pitchFamily="2" charset="0"/>
              <a:cs typeface="NikoshBAN" pitchFamily="2" charset="0"/>
            </a:rPr>
            <a:t>। </a:t>
          </a:r>
          <a:endParaRPr lang="en-US" sz="2400" dirty="0"/>
        </a:p>
      </dgm:t>
    </dgm:pt>
    <dgm:pt modelId="{DBCB84A6-660A-481C-92E6-B30B844CCBE1}" type="parTrans" cxnId="{505A5515-2A03-4065-A5AC-056DEC0841B7}">
      <dgm:prSet/>
      <dgm:spPr/>
      <dgm:t>
        <a:bodyPr/>
        <a:lstStyle/>
        <a:p>
          <a:endParaRPr lang="en-US"/>
        </a:p>
      </dgm:t>
    </dgm:pt>
    <dgm:pt modelId="{D23DEE27-DEAD-4544-940D-2F3AC1530DC5}" type="sibTrans" cxnId="{505A5515-2A03-4065-A5AC-056DEC0841B7}">
      <dgm:prSet/>
      <dgm:spPr/>
      <dgm:t>
        <a:bodyPr/>
        <a:lstStyle/>
        <a:p>
          <a:endParaRPr lang="en-US"/>
        </a:p>
      </dgm:t>
    </dgm:pt>
    <dgm:pt modelId="{6F662E97-E5E3-4CEB-B637-15B73671BB93}" type="pres">
      <dgm:prSet presAssocID="{E3F9D691-3097-4466-8781-D326C9922073}" presName="Name0" presStyleCnt="0">
        <dgm:presLayoutVars>
          <dgm:dir/>
          <dgm:resizeHandles val="exact"/>
        </dgm:presLayoutVars>
      </dgm:prSet>
      <dgm:spPr/>
      <dgm:t>
        <a:bodyPr/>
        <a:lstStyle/>
        <a:p>
          <a:endParaRPr lang="en-US"/>
        </a:p>
      </dgm:t>
    </dgm:pt>
    <dgm:pt modelId="{D9D99E6A-CCD4-4DE7-98DD-2249D67A5288}" type="pres">
      <dgm:prSet presAssocID="{D09957A9-135C-49C5-BCE9-8A10F7345CFA}" presName="node" presStyleLbl="node1" presStyleIdx="0" presStyleCnt="1" custLinFactNeighborX="617">
        <dgm:presLayoutVars>
          <dgm:bulletEnabled val="1"/>
        </dgm:presLayoutVars>
      </dgm:prSet>
      <dgm:spPr/>
      <dgm:t>
        <a:bodyPr/>
        <a:lstStyle/>
        <a:p>
          <a:endParaRPr lang="en-US"/>
        </a:p>
      </dgm:t>
    </dgm:pt>
  </dgm:ptLst>
  <dgm:cxnLst>
    <dgm:cxn modelId="{4972A967-AC7C-416F-B3BE-C154E53389C1}" type="presOf" srcId="{D09957A9-135C-49C5-BCE9-8A10F7345CFA}" destId="{D9D99E6A-CCD4-4DE7-98DD-2249D67A5288}" srcOrd="0" destOrd="0" presId="urn:microsoft.com/office/officeart/2005/8/layout/hList6"/>
    <dgm:cxn modelId="{731FEEF0-37E4-4F8A-BA46-A14D8855B236}" type="presOf" srcId="{E3F9D691-3097-4466-8781-D326C9922073}" destId="{6F662E97-E5E3-4CEB-B637-15B73671BB93}" srcOrd="0" destOrd="0" presId="urn:microsoft.com/office/officeart/2005/8/layout/hList6"/>
    <dgm:cxn modelId="{505A5515-2A03-4065-A5AC-056DEC0841B7}" srcId="{E3F9D691-3097-4466-8781-D326C9922073}" destId="{D09957A9-135C-49C5-BCE9-8A10F7345CFA}" srcOrd="0" destOrd="0" parTransId="{DBCB84A6-660A-481C-92E6-B30B844CCBE1}" sibTransId="{D23DEE27-DEAD-4544-940D-2F3AC1530DC5}"/>
    <dgm:cxn modelId="{348C3854-B419-4985-9FEE-80480E3A51AF}" type="presParOf" srcId="{6F662E97-E5E3-4CEB-B637-15B73671BB93}" destId="{D9D99E6A-CCD4-4DE7-98DD-2249D67A5288}" srcOrd="0" destOrd="0" presId="urn:microsoft.com/office/officeart/2005/8/layout/hList6"/>
  </dgm:cxnLst>
  <dgm:bg/>
  <dgm:whole/>
</dgm:dataModel>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2380D6-AB63-42FB-BEE7-AB8C2686F618}" type="datetimeFigureOut">
              <a:rPr lang="en-US" smtClean="0"/>
              <a:t>5/1/2021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E1C341-9A13-4B3B-975C-30D2657F217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err="1" smtClean="0"/>
              <a:t>স্বাগতম</a:t>
            </a:r>
            <a:r>
              <a:rPr lang="en-US" baseline="0" dirty="0" smtClean="0"/>
              <a:t> </a:t>
            </a:r>
            <a:r>
              <a:rPr lang="en-US" baseline="0" dirty="0" err="1" smtClean="0"/>
              <a:t>স্লাইডটি</a:t>
            </a:r>
            <a:r>
              <a:rPr lang="en-US" baseline="0" dirty="0" smtClean="0"/>
              <a:t> </a:t>
            </a:r>
            <a:r>
              <a:rPr lang="en-US" baseline="0" dirty="0" err="1" smtClean="0"/>
              <a:t>পাঠসংশ্লিষ্ট</a:t>
            </a:r>
            <a:r>
              <a:rPr lang="en-US" baseline="0" dirty="0" smtClean="0"/>
              <a:t> </a:t>
            </a:r>
            <a:r>
              <a:rPr lang="en-US" baseline="0" dirty="0" err="1" smtClean="0"/>
              <a:t>করা</a:t>
            </a:r>
            <a:r>
              <a:rPr lang="en-US" baseline="0" dirty="0" smtClean="0"/>
              <a:t> </a:t>
            </a:r>
            <a:r>
              <a:rPr lang="en-US" baseline="0" dirty="0" err="1" smtClean="0"/>
              <a:t>হয়েছে</a:t>
            </a:r>
            <a:r>
              <a:rPr lang="en-US" baseline="0" dirty="0" smtClean="0"/>
              <a:t>। </a:t>
            </a:r>
            <a:r>
              <a:rPr lang="en-US" baseline="0" dirty="0" err="1" smtClean="0"/>
              <a:t>ছবি</a:t>
            </a:r>
            <a:r>
              <a:rPr lang="en-US" baseline="0" dirty="0" smtClean="0"/>
              <a:t> </a:t>
            </a:r>
            <a:r>
              <a:rPr lang="en-US" baseline="0" dirty="0" err="1" smtClean="0"/>
              <a:t>নিয়ে</a:t>
            </a:r>
            <a:r>
              <a:rPr lang="en-US" baseline="0" dirty="0" smtClean="0"/>
              <a:t>  </a:t>
            </a:r>
            <a:r>
              <a:rPr lang="en-US" baseline="0" dirty="0" err="1" smtClean="0"/>
              <a:t>শিক্ষার্থী</a:t>
            </a:r>
            <a:r>
              <a:rPr lang="en-US" baseline="0" dirty="0" smtClean="0"/>
              <a:t> </a:t>
            </a:r>
            <a:r>
              <a:rPr lang="en-US" baseline="0" dirty="0" err="1" smtClean="0"/>
              <a:t>প্রশ্ন</a:t>
            </a:r>
            <a:r>
              <a:rPr lang="en-US" baseline="0" dirty="0" smtClean="0"/>
              <a:t> </a:t>
            </a:r>
            <a:r>
              <a:rPr lang="en-US" baseline="0" dirty="0" err="1" smtClean="0"/>
              <a:t>করলে</a:t>
            </a:r>
            <a:r>
              <a:rPr lang="en-US" baseline="0" dirty="0" smtClean="0"/>
              <a:t> </a:t>
            </a:r>
            <a:r>
              <a:rPr lang="en-US" baseline="0" dirty="0" err="1" smtClean="0"/>
              <a:t>উত্তর</a:t>
            </a:r>
            <a:r>
              <a:rPr lang="en-US" baseline="0" dirty="0" smtClean="0"/>
              <a:t> </a:t>
            </a:r>
            <a:r>
              <a:rPr lang="en-US" baseline="0" dirty="0" err="1" smtClean="0"/>
              <a:t>দিতে</a:t>
            </a:r>
            <a:r>
              <a:rPr lang="en-US" baseline="0" dirty="0" smtClean="0"/>
              <a:t> </a:t>
            </a:r>
            <a:r>
              <a:rPr lang="en-US" baseline="0" dirty="0" err="1" smtClean="0"/>
              <a:t>হবে</a:t>
            </a:r>
            <a:r>
              <a:rPr lang="en-US" baseline="0" dirty="0" smtClean="0"/>
              <a:t>, </a:t>
            </a:r>
            <a:r>
              <a:rPr lang="en-US" baseline="0" dirty="0" err="1" smtClean="0"/>
              <a:t>না</a:t>
            </a:r>
            <a:r>
              <a:rPr lang="en-US" baseline="0" dirty="0" smtClean="0"/>
              <a:t> </a:t>
            </a:r>
            <a:r>
              <a:rPr lang="en-US" baseline="0" dirty="0" err="1" smtClean="0"/>
              <a:t>করলে</a:t>
            </a:r>
            <a:r>
              <a:rPr lang="en-US" baseline="0" dirty="0" smtClean="0"/>
              <a:t>   </a:t>
            </a:r>
            <a:r>
              <a:rPr lang="en-US" baseline="0" dirty="0" err="1" smtClean="0"/>
              <a:t>এই</a:t>
            </a:r>
            <a:r>
              <a:rPr lang="en-US" baseline="0" dirty="0" smtClean="0"/>
              <a:t> </a:t>
            </a:r>
            <a:r>
              <a:rPr lang="en-US" baseline="0" dirty="0" err="1" smtClean="0"/>
              <a:t>স্লাইড</a:t>
            </a:r>
            <a:r>
              <a:rPr lang="en-US" baseline="0" dirty="0" smtClean="0"/>
              <a:t> </a:t>
            </a:r>
            <a:r>
              <a:rPr lang="en-US" baseline="0" dirty="0" err="1" smtClean="0"/>
              <a:t>নিয়ে</a:t>
            </a:r>
            <a:r>
              <a:rPr lang="en-US" baseline="0" dirty="0" smtClean="0"/>
              <a:t> </a:t>
            </a:r>
            <a:r>
              <a:rPr lang="en-US" baseline="0" dirty="0" err="1" smtClean="0"/>
              <a:t>আলোচনা</a:t>
            </a:r>
            <a:r>
              <a:rPr lang="en-US" baseline="0" dirty="0" smtClean="0"/>
              <a:t> </a:t>
            </a:r>
            <a:r>
              <a:rPr lang="en-US" baseline="0" dirty="0" err="1" smtClean="0"/>
              <a:t>নিষ্প্রয়োজন</a:t>
            </a:r>
            <a:r>
              <a:rPr lang="en-US" baseline="0" dirty="0" smtClean="0"/>
              <a:t>।</a:t>
            </a:r>
            <a:endParaRPr lang="en-AU"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a:t>
            </a:fld>
            <a:endParaRPr lang="en-US" dirty="0"/>
          </a:p>
        </p:txBody>
      </p:sp>
    </p:spTree>
    <p:extLst>
      <p:ext uri="{BB962C8B-B14F-4D97-AF65-F5344CB8AC3E}">
        <p14:creationId xmlns:p14="http://schemas.microsoft.com/office/powerpoint/2010/main" xmlns="" val="830102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ছবি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a:t>
            </a:r>
            <a:r>
              <a:rPr lang="en-US" sz="1200" kern="1200" dirty="0" err="1" smtClean="0">
                <a:solidFill>
                  <a:schemeClr val="tx1"/>
                </a:solidFill>
                <a:effectLst/>
                <a:latin typeface="+mn-lt"/>
                <a:ea typeface="+mn-ea"/>
                <a:cs typeface="+mn-cs"/>
              </a:rPr>
              <a:t>মিনুর</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সাথে ছবিগুলোর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11</a:t>
            </a:fld>
            <a:endParaRPr lang="en-US"/>
          </a:p>
        </p:txBody>
      </p:sp>
    </p:spTree>
    <p:extLst>
      <p:ext uri="{BB962C8B-B14F-4D97-AF65-F5344CB8AC3E}">
        <p14:creationId xmlns:p14="http://schemas.microsoft.com/office/powerpoint/2010/main" xmlns="" val="2041853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ছবি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a:t>
            </a:r>
            <a:r>
              <a:rPr lang="en-US" sz="1200" kern="1200" dirty="0" err="1" smtClean="0">
                <a:solidFill>
                  <a:schemeClr val="tx1"/>
                </a:solidFill>
                <a:effectLst/>
                <a:latin typeface="+mn-lt"/>
                <a:ea typeface="+mn-ea"/>
                <a:cs typeface="+mn-cs"/>
              </a:rPr>
              <a:t>মিনুর</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সাথে ছবির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12</a:t>
            </a:fld>
            <a:endParaRPr lang="en-US"/>
          </a:p>
        </p:txBody>
      </p:sp>
    </p:spTree>
    <p:extLst>
      <p:ext uri="{BB962C8B-B14F-4D97-AF65-F5344CB8AC3E}">
        <p14:creationId xmlns:p14="http://schemas.microsoft.com/office/powerpoint/2010/main" xmlns="" val="502115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ছবি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a:t>
            </a:r>
            <a:r>
              <a:rPr lang="en-US" sz="1200" kern="1200" dirty="0" err="1" smtClean="0">
                <a:solidFill>
                  <a:schemeClr val="tx1"/>
                </a:solidFill>
                <a:effectLst/>
                <a:latin typeface="+mn-lt"/>
                <a:ea typeface="+mn-ea"/>
                <a:cs typeface="+mn-cs"/>
              </a:rPr>
              <a:t>মিনুর</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সাথে ছবিগুলোর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13</a:t>
            </a:fld>
            <a:endParaRPr lang="en-US"/>
          </a:p>
        </p:txBody>
      </p:sp>
    </p:spTree>
    <p:extLst>
      <p:ext uri="{BB962C8B-B14F-4D97-AF65-F5344CB8AC3E}">
        <p14:creationId xmlns:p14="http://schemas.microsoft.com/office/powerpoint/2010/main" xmlns="" val="2625514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ছবি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a:t>
            </a:r>
            <a:r>
              <a:rPr lang="en-US" sz="1200" kern="1200" dirty="0" err="1" smtClean="0">
                <a:solidFill>
                  <a:schemeClr val="tx1"/>
                </a:solidFill>
                <a:effectLst/>
                <a:latin typeface="+mn-lt"/>
                <a:ea typeface="+mn-ea"/>
                <a:cs typeface="+mn-cs"/>
              </a:rPr>
              <a:t>মিনুর</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সাথে ছবিগুলোর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14</a:t>
            </a:fld>
            <a:endParaRPr lang="en-US"/>
          </a:p>
        </p:txBody>
      </p:sp>
    </p:spTree>
    <p:extLst>
      <p:ext uri="{BB962C8B-B14F-4D97-AF65-F5344CB8AC3E}">
        <p14:creationId xmlns:p14="http://schemas.microsoft.com/office/powerpoint/2010/main" xmlns="" val="82668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ছবি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a:t>
            </a:r>
            <a:r>
              <a:rPr lang="en-US" sz="1200" kern="1200" dirty="0" err="1" smtClean="0">
                <a:solidFill>
                  <a:schemeClr val="tx1"/>
                </a:solidFill>
                <a:effectLst/>
                <a:latin typeface="+mn-lt"/>
                <a:ea typeface="+mn-ea"/>
                <a:cs typeface="+mn-cs"/>
              </a:rPr>
              <a:t>মিনুর</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সাথে ছবিগুলোর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15</a:t>
            </a:fld>
            <a:endParaRPr lang="en-US"/>
          </a:p>
        </p:txBody>
      </p:sp>
    </p:spTree>
    <p:extLst>
      <p:ext uri="{BB962C8B-B14F-4D97-AF65-F5344CB8AC3E}">
        <p14:creationId xmlns:p14="http://schemas.microsoft.com/office/powerpoint/2010/main" xmlns="" val="594162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ছবি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a:t>
            </a:r>
            <a:r>
              <a:rPr lang="en-US" sz="1200" kern="1200" dirty="0" err="1" smtClean="0">
                <a:solidFill>
                  <a:schemeClr val="tx1"/>
                </a:solidFill>
                <a:effectLst/>
                <a:latin typeface="+mn-lt"/>
                <a:ea typeface="+mn-ea"/>
                <a:cs typeface="+mn-cs"/>
              </a:rPr>
              <a:t>মিনুর</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সাথে ছবিগুলোর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17</a:t>
            </a:fld>
            <a:endParaRPr lang="en-US"/>
          </a:p>
        </p:txBody>
      </p:sp>
    </p:spTree>
    <p:extLst>
      <p:ext uri="{BB962C8B-B14F-4D97-AF65-F5344CB8AC3E}">
        <p14:creationId xmlns:p14="http://schemas.microsoft.com/office/powerpoint/2010/main" xmlns="" val="1043508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প্রথমে শিক্ষার্থীদের কয়েকটি দলে ভাগ করে নিবেন। শিক্ষক প্রয়োজনে  ছবি  পরিবর্তন করে নিতে পারেন অথবা অন্য উপায়ে দলগত কাজ( দলগত কাজ অবশ্যই শিক্ষার্থীর চিন্তন শক্তি বিকাশে সহায়ক হতে হবে) দিতে পারেন।</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18</a:t>
            </a:fld>
            <a:endParaRPr lang="en-US"/>
          </a:p>
        </p:txBody>
      </p:sp>
    </p:spTree>
    <p:extLst>
      <p:ext uri="{BB962C8B-B14F-4D97-AF65-F5344CB8AC3E}">
        <p14:creationId xmlns:p14="http://schemas.microsoft.com/office/powerpoint/2010/main" xmlns="" val="4256817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শিক্ষার্থীরা</a:t>
            </a:r>
            <a:r>
              <a:rPr lang="bn-BD" sz="1200" kern="1200" baseline="0" dirty="0" smtClean="0">
                <a:solidFill>
                  <a:schemeClr val="tx1"/>
                </a:solidFill>
                <a:effectLst/>
                <a:latin typeface="+mn-lt"/>
                <a:ea typeface="+mn-ea"/>
                <a:cs typeface="+mn-cs"/>
              </a:rPr>
              <a:t> যে Option </a:t>
            </a:r>
            <a:r>
              <a:rPr lang="en-US" sz="1200" kern="1200" baseline="0" dirty="0" err="1" smtClean="0">
                <a:solidFill>
                  <a:schemeClr val="tx1"/>
                </a:solidFill>
                <a:effectLst/>
                <a:latin typeface="+mn-lt"/>
                <a:ea typeface="+mn-ea"/>
                <a:cs typeface="+mn-cs"/>
              </a:rPr>
              <a:t>টি</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বেছে</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নিবে</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শিক্ষক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সেই</a:t>
            </a:r>
            <a:r>
              <a:rPr lang="en-US" sz="1200" kern="1200" baseline="0" dirty="0" smtClean="0">
                <a:solidFill>
                  <a:schemeClr val="tx1"/>
                </a:solidFill>
                <a:effectLst/>
                <a:latin typeface="+mn-lt"/>
                <a:ea typeface="+mn-ea"/>
                <a:cs typeface="+mn-cs"/>
              </a:rPr>
              <a:t> </a:t>
            </a:r>
            <a:r>
              <a:rPr lang="bn-BD" sz="1200" kern="1200" baseline="0" dirty="0" smtClean="0">
                <a:solidFill>
                  <a:schemeClr val="tx1"/>
                </a:solidFill>
                <a:effectLst/>
                <a:latin typeface="+mn-lt"/>
                <a:ea typeface="+mn-ea"/>
                <a:cs typeface="+mn-cs"/>
              </a:rPr>
              <a:t>Option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টিতে</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ক্লিক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করবেন</a:t>
            </a:r>
            <a:r>
              <a:rPr lang="en-US" sz="1200" kern="1200" baseline="0" dirty="0" smtClean="0">
                <a:solidFill>
                  <a:schemeClr val="tx1"/>
                </a:solidFill>
                <a:effectLst/>
                <a:latin typeface="+mn-lt"/>
                <a:ea typeface="+mn-ea"/>
                <a:cs typeface="+mn-cs"/>
              </a:rPr>
              <a:t>।</a:t>
            </a:r>
            <a:r>
              <a:rPr lang="bn-BD" sz="1200" kern="1200" dirty="0" smtClean="0">
                <a:solidFill>
                  <a:schemeClr val="tx1"/>
                </a:solidFill>
                <a:effectLst/>
                <a:latin typeface="+mn-lt"/>
                <a:ea typeface="+mn-ea"/>
                <a:cs typeface="+mn-cs"/>
              </a:rPr>
              <a:t>শিক্ষক প্রয়োজনে মূল্যায়নের প্রশ্ন পরিবর্তন করে নিতে পারেন</a:t>
            </a: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490FED-172F-444E-9FE0-9AC8D5724511}" type="slidenum">
              <a:rPr lang="en-US" smtClean="0"/>
              <a:pPr/>
              <a:t>19</a:t>
            </a:fld>
            <a:endParaRPr lang="en-US"/>
          </a:p>
        </p:txBody>
      </p:sp>
    </p:spTree>
    <p:extLst>
      <p:ext uri="{BB962C8B-B14F-4D97-AF65-F5344CB8AC3E}">
        <p14:creationId xmlns:p14="http://schemas.microsoft.com/office/powerpoint/2010/main" xmlns="" val="1258935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bn-BD" sz="1200" kern="1200" dirty="0" smtClean="0">
                <a:solidFill>
                  <a:schemeClr val="tx1"/>
                </a:solidFill>
                <a:effectLst/>
                <a:latin typeface="+mn-lt"/>
                <a:ea typeface="+mn-ea"/>
                <a:cs typeface="+mn-cs"/>
              </a:rPr>
              <a:t> শিক্ষার্থীরা</a:t>
            </a:r>
            <a:r>
              <a:rPr lang="bn-BD" sz="1200" kern="1200" baseline="0" dirty="0" smtClean="0">
                <a:solidFill>
                  <a:schemeClr val="tx1"/>
                </a:solidFill>
                <a:effectLst/>
                <a:latin typeface="+mn-lt"/>
                <a:ea typeface="+mn-ea"/>
                <a:cs typeface="+mn-cs"/>
              </a:rPr>
              <a:t> যে Option </a:t>
            </a:r>
            <a:r>
              <a:rPr lang="en-US" sz="1200" kern="1200" baseline="0" dirty="0" err="1" smtClean="0">
                <a:solidFill>
                  <a:schemeClr val="tx1"/>
                </a:solidFill>
                <a:effectLst/>
                <a:latin typeface="+mn-lt"/>
                <a:ea typeface="+mn-ea"/>
                <a:cs typeface="+mn-cs"/>
              </a:rPr>
              <a:t>টি</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বেছে</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নিবে</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শিক্ষক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সেই</a:t>
            </a:r>
            <a:r>
              <a:rPr lang="en-US" sz="1200" kern="1200" baseline="0" dirty="0" smtClean="0">
                <a:solidFill>
                  <a:schemeClr val="tx1"/>
                </a:solidFill>
                <a:effectLst/>
                <a:latin typeface="+mn-lt"/>
                <a:ea typeface="+mn-ea"/>
                <a:cs typeface="+mn-cs"/>
              </a:rPr>
              <a:t> </a:t>
            </a:r>
            <a:r>
              <a:rPr lang="bn-BD" sz="1200" kern="1200" baseline="0" dirty="0" smtClean="0">
                <a:solidFill>
                  <a:schemeClr val="tx1"/>
                </a:solidFill>
                <a:effectLst/>
                <a:latin typeface="+mn-lt"/>
                <a:ea typeface="+mn-ea"/>
                <a:cs typeface="+mn-cs"/>
              </a:rPr>
              <a:t>Option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টিতে</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ক্লিক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করবেন</a:t>
            </a:r>
            <a:r>
              <a:rPr lang="en-US" sz="1200" kern="1200" baseline="0" dirty="0" smtClean="0">
                <a:solidFill>
                  <a:schemeClr val="tx1"/>
                </a:solidFill>
                <a:effectLst/>
                <a:latin typeface="+mn-lt"/>
                <a:ea typeface="+mn-ea"/>
                <a:cs typeface="+mn-cs"/>
              </a:rPr>
              <a:t>।</a:t>
            </a:r>
            <a:r>
              <a:rPr lang="bn-BD" sz="1200" kern="1200" dirty="0" smtClean="0">
                <a:solidFill>
                  <a:schemeClr val="tx1"/>
                </a:solidFill>
                <a:effectLst/>
                <a:latin typeface="+mn-lt"/>
                <a:ea typeface="+mn-ea"/>
                <a:cs typeface="+mn-cs"/>
              </a:rPr>
              <a:t>শিক্ষক প্রয়োজনে মূল্যায়নের প্রশ্ন পরিবর্তন করে নিতে পারেন</a:t>
            </a:r>
            <a:endParaRPr lang="en-AU" dirty="0"/>
          </a:p>
        </p:txBody>
      </p:sp>
      <p:sp>
        <p:nvSpPr>
          <p:cNvPr id="4" name="Slide Number Placeholder 3"/>
          <p:cNvSpPr>
            <a:spLocks noGrp="1"/>
          </p:cNvSpPr>
          <p:nvPr>
            <p:ph type="sldNum" sz="quarter" idx="10"/>
          </p:nvPr>
        </p:nvSpPr>
        <p:spPr/>
        <p:txBody>
          <a:bodyPr/>
          <a:lstStyle/>
          <a:p>
            <a:fld id="{5F490FED-172F-444E-9FE0-9AC8D5724511}" type="slidenum">
              <a:rPr lang="en-US" smtClean="0"/>
              <a:pPr/>
              <a:t>20</a:t>
            </a:fld>
            <a:endParaRPr lang="en-US"/>
          </a:p>
        </p:txBody>
      </p:sp>
    </p:spTree>
    <p:extLst>
      <p:ext uri="{BB962C8B-B14F-4D97-AF65-F5344CB8AC3E}">
        <p14:creationId xmlns:p14="http://schemas.microsoft.com/office/powerpoint/2010/main" xmlns="" val="3406334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শিক্ষক প্রয়োজনে  প্রশ্ন  পরিবর্তন করে নিতে পারেন অথবা অন্য উপায়ে বাড়ির কাজ(  বাড়ির কাজ অবশ্যই শিক্ষার্থীর চিন্তন শক্তি বিকাশে সহায়ক হতে হবে) দিতে পারেন।</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21</a:t>
            </a:fld>
            <a:endParaRPr lang="en-US"/>
          </a:p>
        </p:txBody>
      </p:sp>
    </p:spTree>
    <p:extLst>
      <p:ext uri="{BB962C8B-B14F-4D97-AF65-F5344CB8AC3E}">
        <p14:creationId xmlns:p14="http://schemas.microsoft.com/office/powerpoint/2010/main" xmlns="" val="867610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পাঠের</a:t>
            </a:r>
            <a:r>
              <a:rPr lang="en-US" baseline="0" dirty="0" smtClean="0"/>
              <a:t> </a:t>
            </a:r>
            <a:r>
              <a:rPr lang="en-US" baseline="0" dirty="0" err="1" smtClean="0"/>
              <a:t>শিরোনাম</a:t>
            </a:r>
            <a:r>
              <a:rPr lang="en-US" baseline="0" dirty="0" smtClean="0"/>
              <a:t>  </a:t>
            </a:r>
            <a:r>
              <a:rPr lang="en-US" baseline="0" dirty="0" err="1" smtClean="0"/>
              <a:t>দেখানোর</a:t>
            </a:r>
            <a:r>
              <a:rPr lang="en-US" baseline="0" dirty="0" smtClean="0"/>
              <a:t> </a:t>
            </a:r>
            <a:r>
              <a:rPr lang="en-US" baseline="0" dirty="0" err="1" smtClean="0"/>
              <a:t>সাথে</a:t>
            </a:r>
            <a:r>
              <a:rPr lang="en-US" baseline="0" dirty="0" smtClean="0"/>
              <a:t> </a:t>
            </a:r>
            <a:r>
              <a:rPr lang="en-US" baseline="0" dirty="0" err="1" smtClean="0"/>
              <a:t>সাথে</a:t>
            </a:r>
            <a:r>
              <a:rPr lang="en-US" baseline="0" dirty="0" smtClean="0"/>
              <a:t> </a:t>
            </a:r>
            <a:r>
              <a:rPr lang="en-US" baseline="0" dirty="0" err="1" smtClean="0"/>
              <a:t>শিক্ষক</a:t>
            </a:r>
            <a:r>
              <a:rPr lang="en-US" baseline="0" dirty="0" smtClean="0"/>
              <a:t> </a:t>
            </a:r>
            <a:r>
              <a:rPr lang="en-US" baseline="0" dirty="0" err="1" smtClean="0"/>
              <a:t>বোর্ডে</a:t>
            </a:r>
            <a:r>
              <a:rPr lang="en-US" baseline="0" dirty="0" smtClean="0"/>
              <a:t> </a:t>
            </a:r>
            <a:r>
              <a:rPr lang="en-US" dirty="0" err="1" smtClean="0"/>
              <a:t>পাঠের</a:t>
            </a:r>
            <a:r>
              <a:rPr lang="en-US" baseline="0" dirty="0" smtClean="0"/>
              <a:t> </a:t>
            </a:r>
            <a:r>
              <a:rPr lang="en-US" baseline="0" dirty="0" err="1" smtClean="0"/>
              <a:t>শিরোনাম</a:t>
            </a:r>
            <a:r>
              <a:rPr lang="en-US" baseline="0" dirty="0" smtClean="0"/>
              <a:t>(</a:t>
            </a:r>
            <a:r>
              <a:rPr lang="en-US" baseline="0" dirty="0" err="1" smtClean="0"/>
              <a:t>লেখকের</a:t>
            </a:r>
            <a:r>
              <a:rPr lang="en-US" baseline="0" dirty="0" smtClean="0"/>
              <a:t> </a:t>
            </a:r>
            <a:r>
              <a:rPr lang="en-US" baseline="0" dirty="0" err="1" smtClean="0"/>
              <a:t>নামসহ</a:t>
            </a:r>
            <a:r>
              <a:rPr lang="en-US" baseline="0" dirty="0" smtClean="0"/>
              <a:t>)  ও </a:t>
            </a:r>
            <a:r>
              <a:rPr lang="en-US" baseline="0" dirty="0" err="1" smtClean="0"/>
              <a:t>তারিখ</a:t>
            </a:r>
            <a:r>
              <a:rPr lang="en-US" baseline="0" dirty="0" smtClean="0"/>
              <a:t> </a:t>
            </a:r>
            <a:r>
              <a:rPr lang="en-US" baseline="0" dirty="0" err="1" smtClean="0"/>
              <a:t>লিখে</a:t>
            </a:r>
            <a:r>
              <a:rPr lang="en-US" baseline="0" dirty="0" smtClean="0"/>
              <a:t> </a:t>
            </a:r>
            <a:r>
              <a:rPr lang="en-US" baseline="0" dirty="0" err="1" smtClean="0"/>
              <a:t>দিবেন</a:t>
            </a:r>
            <a:r>
              <a:rPr lang="en-US" baseline="0" dirty="0" smtClean="0"/>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spc="50" dirty="0" smtClean="0">
                <a:ln w="11430"/>
                <a:effectLst>
                  <a:outerShdw blurRad="76200" dist="50800" dir="5400000" algn="tl" rotWithShape="0">
                    <a:srgbClr val="000000">
                      <a:alpha val="65000"/>
                    </a:srgbClr>
                  </a:outerShdw>
                </a:effectLst>
                <a:latin typeface="NikoshBAN" pitchFamily="2" charset="0"/>
                <a:cs typeface="NikoshBAN" pitchFamily="2" charset="0"/>
              </a:rPr>
              <a:t>(</a:t>
            </a:r>
            <a:r>
              <a:rPr lang="bn-BD" sz="1200" b="1" spc="50" dirty="0" smtClean="0">
                <a:ln w="11430"/>
                <a:effectLst>
                  <a:outerShdw blurRad="76200" dist="50800" dir="5400000" algn="tl" rotWithShape="0">
                    <a:srgbClr val="000000">
                      <a:alpha val="65000"/>
                    </a:srgbClr>
                  </a:outerShdw>
                </a:effectLst>
                <a:latin typeface="NikoshBAN" pitchFamily="2" charset="0"/>
                <a:cs typeface="NikoshBAN" pitchFamily="2" charset="0"/>
              </a:rPr>
              <a:t>মা মরা মেয়ে মিনু থেকে বাইরের জগতের মিল নেই পর্যন্ত)</a:t>
            </a:r>
            <a:endParaRPr lang="en-US" sz="2800" b="1" spc="50" dirty="0" smtClean="0">
              <a:ln w="11430"/>
              <a:effectLst>
                <a:outerShdw blurRad="76200" dist="50800" dir="5400000" algn="tl" rotWithShape="0">
                  <a:srgbClr val="000000">
                    <a:alpha val="65000"/>
                  </a:srgbClr>
                </a:outerShdw>
              </a:effectLst>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3</a:t>
            </a:fld>
            <a:endParaRPr lang="en-US"/>
          </a:p>
        </p:txBody>
      </p:sp>
    </p:spTree>
    <p:extLst>
      <p:ext uri="{BB962C8B-B14F-4D97-AF65-F5344CB8AC3E}">
        <p14:creationId xmlns:p14="http://schemas.microsoft.com/office/powerpoint/2010/main" xmlns="" val="3466445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স্লাইডটি</a:t>
            </a:r>
            <a:r>
              <a:rPr lang="en-US" baseline="0" dirty="0" smtClean="0"/>
              <a:t> </a:t>
            </a:r>
            <a:r>
              <a:rPr lang="en-US" baseline="0" dirty="0" err="1" smtClean="0"/>
              <a:t>পাঠসংশ্লিষ্ট</a:t>
            </a:r>
            <a:r>
              <a:rPr lang="en-US" baseline="0" dirty="0" smtClean="0"/>
              <a:t> </a:t>
            </a:r>
            <a:r>
              <a:rPr lang="en-US" baseline="0" dirty="0" err="1" smtClean="0"/>
              <a:t>করা</a:t>
            </a:r>
            <a:r>
              <a:rPr lang="en-US" baseline="0" dirty="0" smtClean="0"/>
              <a:t> </a:t>
            </a:r>
            <a:r>
              <a:rPr lang="en-US" baseline="0" dirty="0" err="1" smtClean="0"/>
              <a:t>হয়েছে</a:t>
            </a:r>
            <a:r>
              <a:rPr lang="en-US" baseline="0" dirty="0" smtClean="0"/>
              <a:t>। </a:t>
            </a:r>
            <a:r>
              <a:rPr lang="en-US" baseline="0" dirty="0" err="1" smtClean="0"/>
              <a:t>ছবি</a:t>
            </a:r>
            <a:r>
              <a:rPr lang="en-US" baseline="0" dirty="0" smtClean="0"/>
              <a:t> </a:t>
            </a:r>
            <a:r>
              <a:rPr lang="en-US" baseline="0" dirty="0" err="1" smtClean="0"/>
              <a:t>নিয়ে</a:t>
            </a:r>
            <a:r>
              <a:rPr lang="en-US" baseline="0" dirty="0" smtClean="0"/>
              <a:t>  </a:t>
            </a:r>
            <a:r>
              <a:rPr lang="en-US" baseline="0" dirty="0" err="1" smtClean="0"/>
              <a:t>শিক্ষার্থী</a:t>
            </a:r>
            <a:r>
              <a:rPr lang="en-US" baseline="0" dirty="0" smtClean="0"/>
              <a:t> </a:t>
            </a:r>
            <a:r>
              <a:rPr lang="en-US" baseline="0" dirty="0" err="1" smtClean="0"/>
              <a:t>প্রশ্ন</a:t>
            </a:r>
            <a:r>
              <a:rPr lang="en-US" baseline="0" dirty="0" smtClean="0"/>
              <a:t> </a:t>
            </a:r>
            <a:r>
              <a:rPr lang="en-US" baseline="0" dirty="0" err="1" smtClean="0"/>
              <a:t>করলে</a:t>
            </a:r>
            <a:r>
              <a:rPr lang="en-US" baseline="0" dirty="0" smtClean="0"/>
              <a:t> </a:t>
            </a:r>
            <a:r>
              <a:rPr lang="en-US" baseline="0" dirty="0" err="1" smtClean="0"/>
              <a:t>উত্তর</a:t>
            </a:r>
            <a:r>
              <a:rPr lang="en-US" baseline="0" dirty="0" smtClean="0"/>
              <a:t> </a:t>
            </a:r>
            <a:r>
              <a:rPr lang="en-US" baseline="0" dirty="0" err="1" smtClean="0"/>
              <a:t>দিতে</a:t>
            </a:r>
            <a:r>
              <a:rPr lang="en-US" baseline="0" dirty="0" smtClean="0"/>
              <a:t> </a:t>
            </a:r>
            <a:r>
              <a:rPr lang="en-US" baseline="0" dirty="0" err="1" smtClean="0"/>
              <a:t>হবে</a:t>
            </a:r>
            <a:r>
              <a:rPr lang="en-US" baseline="0" dirty="0" smtClean="0"/>
              <a:t>, </a:t>
            </a:r>
            <a:r>
              <a:rPr lang="en-US" baseline="0" dirty="0" err="1" smtClean="0"/>
              <a:t>না</a:t>
            </a:r>
            <a:r>
              <a:rPr lang="en-US" baseline="0" dirty="0" smtClean="0"/>
              <a:t> </a:t>
            </a:r>
            <a:r>
              <a:rPr lang="en-US" baseline="0" dirty="0" err="1" smtClean="0"/>
              <a:t>করলে</a:t>
            </a:r>
            <a:r>
              <a:rPr lang="en-US" baseline="0" dirty="0" smtClean="0"/>
              <a:t>   </a:t>
            </a:r>
            <a:r>
              <a:rPr lang="en-US" baseline="0" dirty="0" err="1" smtClean="0"/>
              <a:t>এই</a:t>
            </a:r>
            <a:r>
              <a:rPr lang="en-US" baseline="0" dirty="0" smtClean="0"/>
              <a:t> </a:t>
            </a:r>
            <a:r>
              <a:rPr lang="en-US" baseline="0" dirty="0" err="1" smtClean="0"/>
              <a:t>স্লাইড</a:t>
            </a:r>
            <a:r>
              <a:rPr lang="en-US" baseline="0" dirty="0" smtClean="0"/>
              <a:t> </a:t>
            </a:r>
            <a:r>
              <a:rPr lang="en-US" baseline="0" dirty="0" err="1" smtClean="0"/>
              <a:t>নিয়ে</a:t>
            </a:r>
            <a:r>
              <a:rPr lang="en-US" baseline="0" dirty="0" smtClean="0"/>
              <a:t> </a:t>
            </a:r>
            <a:r>
              <a:rPr lang="en-US" baseline="0" dirty="0" err="1" smtClean="0"/>
              <a:t>আলোচনা</a:t>
            </a:r>
            <a:r>
              <a:rPr lang="en-US" baseline="0" dirty="0" smtClean="0"/>
              <a:t> </a:t>
            </a:r>
            <a:r>
              <a:rPr lang="en-US" baseline="0" dirty="0" err="1" smtClean="0"/>
              <a:t>নিষ্প্রয়োজন</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22</a:t>
            </a:fld>
            <a:endParaRPr lang="en-US"/>
          </a:p>
        </p:txBody>
      </p:sp>
    </p:spTree>
    <p:extLst>
      <p:ext uri="{BB962C8B-B14F-4D97-AF65-F5344CB8AC3E}">
        <p14:creationId xmlns:p14="http://schemas.microsoft.com/office/powerpoint/2010/main" xmlns="" val="3450514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শিক্ষক</a:t>
            </a:r>
            <a:r>
              <a:rPr lang="bn-BD" baseline="0" dirty="0" smtClean="0"/>
              <a:t> শিখনফল দেখাতেও পারেন আবার নাও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4</a:t>
            </a:fld>
            <a:endParaRPr lang="en-US"/>
          </a:p>
        </p:txBody>
      </p:sp>
    </p:spTree>
    <p:extLst>
      <p:ext uri="{BB962C8B-B14F-4D97-AF65-F5344CB8AC3E}">
        <p14:creationId xmlns:p14="http://schemas.microsoft.com/office/powerpoint/2010/main" xmlns="" val="1334204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লেখক</a:t>
            </a:r>
            <a:r>
              <a:rPr lang="en-US" dirty="0" err="1" smtClean="0"/>
              <a:t>পরিচিত</a:t>
            </a:r>
            <a:r>
              <a:rPr lang="bn-BD" baseline="0" dirty="0" smtClean="0"/>
              <a:t> এর স্লাইডে প্রথমে ছবি আসবে  এবং শিক্ষার্থীদের প্রশ্ন করা হবে লেখকের </a:t>
            </a:r>
            <a:r>
              <a:rPr lang="en-US" baseline="0" dirty="0" err="1" smtClean="0"/>
              <a:t>নাম</a:t>
            </a:r>
            <a:r>
              <a:rPr lang="en-US" baseline="0" dirty="0" smtClean="0"/>
              <a:t> </a:t>
            </a:r>
            <a:r>
              <a:rPr lang="en-US" baseline="0" dirty="0" err="1" smtClean="0"/>
              <a:t>কী</a:t>
            </a:r>
            <a:r>
              <a:rPr lang="en-US" baseline="0" dirty="0" smtClean="0"/>
              <a:t>,</a:t>
            </a:r>
            <a:r>
              <a:rPr lang="bn-BD" baseline="0" dirty="0" smtClean="0"/>
              <a:t>  তারপর লেখকের নাম আসবে। এভাবে</a:t>
            </a:r>
            <a:r>
              <a:rPr lang="en-US" sz="1200" kern="1200" dirty="0" err="1" smtClean="0">
                <a:solidFill>
                  <a:schemeClr val="tx1"/>
                </a:solidFill>
                <a:effectLst/>
                <a:latin typeface="+mn-lt"/>
                <a:ea typeface="+mn-ea"/>
                <a:cs typeface="+mn-cs"/>
              </a:rPr>
              <a:t>প্রশ্নোত্তর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মাধ্যমে</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জন্ম</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গ্রন্থ</a:t>
            </a:r>
            <a:r>
              <a:rPr lang="en-US" sz="1200" kern="1200" dirty="0" smtClean="0">
                <a:solidFill>
                  <a:schemeClr val="tx1"/>
                </a:solidFill>
                <a:effectLst/>
                <a:latin typeface="+mn-lt"/>
                <a:ea typeface="+mn-ea"/>
                <a:cs typeface="+mn-cs"/>
              </a:rPr>
              <a:t> ও </a:t>
            </a:r>
            <a:r>
              <a:rPr lang="en-US" sz="1200" kern="1200" dirty="0" err="1" smtClean="0">
                <a:solidFill>
                  <a:schemeClr val="tx1"/>
                </a:solidFill>
                <a:effectLst/>
                <a:latin typeface="+mn-lt"/>
                <a:ea typeface="+mn-ea"/>
                <a:cs typeface="+mn-cs"/>
              </a:rPr>
              <a:t>অন্যান্য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তথ্য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r>
              <a:rPr lang="bn-BD" baseline="0" dirty="0" smtClean="0"/>
              <a:t> </a:t>
            </a:r>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5</a:t>
            </a:fld>
            <a:endParaRPr lang="en-US"/>
          </a:p>
        </p:txBody>
      </p:sp>
    </p:spTree>
    <p:extLst>
      <p:ext uri="{BB962C8B-B14F-4D97-AF65-F5344CB8AC3E}">
        <p14:creationId xmlns:p14="http://schemas.microsoft.com/office/powerpoint/2010/main" xmlns="" val="3319927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bn-BD" sz="1200" dirty="0" smtClean="0">
                <a:latin typeface="NikoshBAN" pitchFamily="2" charset="0"/>
                <a:cs typeface="NikoshBAN" pitchFamily="2" charset="0"/>
              </a:rPr>
              <a:t>শিক্ষক</a:t>
            </a:r>
            <a:r>
              <a:rPr lang="bn-BD" sz="1200" baseline="0" dirty="0" smtClean="0">
                <a:latin typeface="NikoshBAN" pitchFamily="2" charset="0"/>
                <a:cs typeface="NikoshBAN" pitchFamily="2" charset="0"/>
              </a:rPr>
              <a:t> নিজে  আদর্শ পাঠ দিবেন এবং </a:t>
            </a:r>
            <a:r>
              <a:rPr lang="bn-BD" sz="1200" kern="1200" dirty="0" smtClean="0">
                <a:solidFill>
                  <a:schemeClr val="tx1"/>
                </a:solidFill>
                <a:effectLst/>
                <a:latin typeface="+mn-lt"/>
                <a:ea typeface="+mn-ea"/>
                <a:cs typeface="+mn-cs"/>
              </a:rPr>
              <a:t>কয়েকজন</a:t>
            </a:r>
            <a:r>
              <a:rPr lang="bn-BD" sz="1200" baseline="0" dirty="0" smtClean="0">
                <a:latin typeface="NikoshBAN" pitchFamily="2" charset="0"/>
                <a:cs typeface="NikoshBAN" pitchFamily="2" charset="0"/>
              </a:rPr>
              <a:t> শিক্ষার্থীদের দ্বারা সরব পাঠ  সম্পন্ন করাবেন</a:t>
            </a:r>
            <a:r>
              <a:rPr lang="bn-BD" baseline="0" dirty="0" smtClean="0"/>
              <a:t>।</a:t>
            </a:r>
            <a:endParaRPr lang="en-AU"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6</a:t>
            </a:fld>
            <a:endParaRPr lang="en-US"/>
          </a:p>
        </p:txBody>
      </p:sp>
    </p:spTree>
    <p:extLst>
      <p:ext uri="{BB962C8B-B14F-4D97-AF65-F5344CB8AC3E}">
        <p14:creationId xmlns:p14="http://schemas.microsoft.com/office/powerpoint/2010/main" xmlns="" val="2954967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প্রথমে</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মূল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শব্দ</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তারপর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ছবি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তারপর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শব্দের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অর্থ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7</a:t>
            </a:fld>
            <a:endParaRPr lang="en-US"/>
          </a:p>
        </p:txBody>
      </p:sp>
    </p:spTree>
    <p:extLst>
      <p:ext uri="{BB962C8B-B14F-4D97-AF65-F5344CB8AC3E}">
        <p14:creationId xmlns:p14="http://schemas.microsoft.com/office/powerpoint/2010/main" xmlns="" val="360254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শিক্ষক প্রয়োজনে  ছবি  পরিবর্তন করে নিতে পারেন। অথবা অন্য উপায়ে জোড়ায় কাজ দিতে পারেন।</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8</a:t>
            </a:fld>
            <a:endParaRPr lang="en-US"/>
          </a:p>
        </p:txBody>
      </p:sp>
    </p:spTree>
    <p:extLst>
      <p:ext uri="{BB962C8B-B14F-4D97-AF65-F5344CB8AC3E}">
        <p14:creationId xmlns:p14="http://schemas.microsoft.com/office/powerpoint/2010/main" xmlns="" val="4286266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একের পর এক  ছবিগুলো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মিনুর</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সাথে ছবিগুলোর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9</a:t>
            </a:fld>
            <a:endParaRPr lang="en-US"/>
          </a:p>
        </p:txBody>
      </p:sp>
    </p:spTree>
    <p:extLst>
      <p:ext uri="{BB962C8B-B14F-4D97-AF65-F5344CB8AC3E}">
        <p14:creationId xmlns:p14="http://schemas.microsoft.com/office/powerpoint/2010/main" xmlns="" val="971042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প্রয়োজন মনে  করলে।</a:t>
            </a:r>
            <a:r>
              <a:rPr lang="en-US" dirty="0" err="1" smtClean="0"/>
              <a:t>শিক্ষক</a:t>
            </a:r>
            <a:r>
              <a:rPr lang="en-US" baseline="0" dirty="0" smtClean="0"/>
              <a:t> </a:t>
            </a:r>
            <a:r>
              <a:rPr lang="en-US" baseline="0" dirty="0" err="1" smtClean="0"/>
              <a:t>নিজস্ব</a:t>
            </a:r>
            <a:r>
              <a:rPr lang="en-US" baseline="0" dirty="0" smtClean="0"/>
              <a:t> </a:t>
            </a:r>
            <a:r>
              <a:rPr lang="en-US" baseline="0" dirty="0" err="1" smtClean="0"/>
              <a:t>পছন্দ</a:t>
            </a:r>
            <a:r>
              <a:rPr lang="en-US" baseline="0" dirty="0" smtClean="0"/>
              <a:t> </a:t>
            </a:r>
            <a:r>
              <a:rPr lang="en-US" baseline="0" dirty="0" err="1" smtClean="0"/>
              <a:t>অনুযায়ী</a:t>
            </a:r>
            <a:r>
              <a:rPr lang="en-US" baseline="0" dirty="0" smtClean="0"/>
              <a:t> </a:t>
            </a:r>
            <a:r>
              <a:rPr lang="en-US" baseline="0" dirty="0" err="1" smtClean="0"/>
              <a:t>পাঠ</a:t>
            </a:r>
            <a:r>
              <a:rPr lang="en-US" baseline="0" dirty="0" smtClean="0"/>
              <a:t> </a:t>
            </a:r>
            <a:r>
              <a:rPr lang="en-US" baseline="0" dirty="0" err="1" smtClean="0"/>
              <a:t>সংশ্লিষ্ট</a:t>
            </a:r>
            <a:r>
              <a:rPr lang="en-US" baseline="0" dirty="0" smtClean="0"/>
              <a:t>  </a:t>
            </a:r>
            <a:r>
              <a:rPr lang="en-US" baseline="0" dirty="0" err="1" smtClean="0"/>
              <a:t>একক</a:t>
            </a:r>
            <a:r>
              <a:rPr lang="en-US" baseline="0" dirty="0" smtClean="0"/>
              <a:t> </a:t>
            </a:r>
            <a:r>
              <a:rPr lang="en-US" baseline="0" dirty="0" err="1" smtClean="0"/>
              <a:t>কাজ</a:t>
            </a:r>
            <a:r>
              <a:rPr lang="en-US" baseline="0" dirty="0" smtClean="0"/>
              <a:t> </a:t>
            </a:r>
            <a:r>
              <a:rPr lang="en-US" baseline="0" dirty="0" err="1" smtClean="0"/>
              <a:t>দিতে</a:t>
            </a:r>
            <a:r>
              <a:rPr lang="en-US" baseline="0" dirty="0" smtClean="0"/>
              <a:t> </a:t>
            </a:r>
            <a:r>
              <a:rPr lang="en-US" baseline="0" dirty="0" err="1" smtClean="0"/>
              <a:t>পারেন</a:t>
            </a:r>
            <a:r>
              <a:rPr lang="en-US" baseline="0" dirty="0" smtClean="0"/>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10</a:t>
            </a:fld>
            <a:endParaRPr lang="en-US"/>
          </a:p>
        </p:txBody>
      </p:sp>
    </p:spTree>
    <p:extLst>
      <p:ext uri="{BB962C8B-B14F-4D97-AF65-F5344CB8AC3E}">
        <p14:creationId xmlns:p14="http://schemas.microsoft.com/office/powerpoint/2010/main" xmlns="" val="1147111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580C03-C0AE-47FE-9C50-5F6C3216D1F4}" type="datetimeFigureOut">
              <a:rPr lang="en-US" smtClean="0"/>
              <a:t>5/1/2021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29F56-A835-49B0-A663-6C398230960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580C03-C0AE-47FE-9C50-5F6C3216D1F4}" type="datetimeFigureOut">
              <a:rPr lang="en-US" smtClean="0"/>
              <a:t>5/1/2021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29F56-A835-49B0-A663-6C398230960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580C03-C0AE-47FE-9C50-5F6C3216D1F4}" type="datetimeFigureOut">
              <a:rPr lang="en-US" smtClean="0"/>
              <a:t>5/1/2021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29F56-A835-49B0-A663-6C398230960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580C03-C0AE-47FE-9C50-5F6C3216D1F4}" type="datetimeFigureOut">
              <a:rPr lang="en-US" smtClean="0"/>
              <a:t>5/1/2021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29F56-A835-49B0-A663-6C398230960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580C03-C0AE-47FE-9C50-5F6C3216D1F4}" type="datetimeFigureOut">
              <a:rPr lang="en-US" smtClean="0"/>
              <a:t>5/1/2021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29F56-A835-49B0-A663-6C398230960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580C03-C0AE-47FE-9C50-5F6C3216D1F4}" type="datetimeFigureOut">
              <a:rPr lang="en-US" smtClean="0"/>
              <a:t>5/1/2021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129F56-A835-49B0-A663-6C398230960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580C03-C0AE-47FE-9C50-5F6C3216D1F4}" type="datetimeFigureOut">
              <a:rPr lang="en-US" smtClean="0"/>
              <a:t>5/1/2021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129F56-A835-49B0-A663-6C398230960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580C03-C0AE-47FE-9C50-5F6C3216D1F4}" type="datetimeFigureOut">
              <a:rPr lang="en-US" smtClean="0"/>
              <a:t>5/1/2021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129F56-A835-49B0-A663-6C398230960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580C03-C0AE-47FE-9C50-5F6C3216D1F4}" type="datetimeFigureOut">
              <a:rPr lang="en-US" smtClean="0"/>
              <a:t>5/1/2021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129F56-A835-49B0-A663-6C398230960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580C03-C0AE-47FE-9C50-5F6C3216D1F4}" type="datetimeFigureOut">
              <a:rPr lang="en-US" smtClean="0"/>
              <a:t>5/1/2021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129F56-A835-49B0-A663-6C398230960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580C03-C0AE-47FE-9C50-5F6C3216D1F4}" type="datetimeFigureOut">
              <a:rPr lang="en-US" smtClean="0"/>
              <a:t>5/1/2021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129F56-A835-49B0-A663-6C398230960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580C03-C0AE-47FE-9C50-5F6C3216D1F4}" type="datetimeFigureOut">
              <a:rPr lang="en-US" smtClean="0"/>
              <a:t>5/1/2021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29F56-A835-49B0-A663-6C398230960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0.jpe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nazrul693105@gmail.com"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Data" Target="../diagrams/data1.xml"/><Relationship Id="rId7" Type="http://schemas.openxmlformats.org/officeDocument/2006/relationships/diagramData" Target="../diagrams/data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4.jpeg"/><Relationship Id="rId5" Type="http://schemas.openxmlformats.org/officeDocument/2006/relationships/diagramQuickStyle" Target="../diagrams/quickStyle1.xml"/><Relationship Id="rId10"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3B9719F-3F04-4B25-BE31-ED822F3F7880}" type="datetime1">
              <a:rPr lang="en-US" smtClean="0"/>
              <a:pPr/>
              <a:t>5/1/2021</a:t>
            </a:fld>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1</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2057400"/>
            <a:ext cx="9144000" cy="5486400"/>
          </a:xfrm>
          <a:prstGeom prst="rect">
            <a:avLst/>
          </a:prstGeom>
        </p:spPr>
      </p:pic>
      <p:sp>
        <p:nvSpPr>
          <p:cNvPr id="9" name="Rectangle 8"/>
          <p:cNvSpPr/>
          <p:nvPr/>
        </p:nvSpPr>
        <p:spPr>
          <a:xfrm>
            <a:off x="2286000" y="914400"/>
            <a:ext cx="5257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rPr>
              <a:t>সবাইকে স্বাগতম </a:t>
            </a:r>
            <a:endParaRPr lang="en-US" sz="3600" dirty="0">
              <a:solidFill>
                <a:schemeClr val="tx1"/>
              </a:solidFill>
            </a:endParaRPr>
          </a:p>
        </p:txBody>
      </p:sp>
    </p:spTree>
    <p:extLst>
      <p:ext uri="{BB962C8B-B14F-4D97-AF65-F5344CB8AC3E}">
        <p14:creationId xmlns:p14="http://schemas.microsoft.com/office/powerpoint/2010/main" xmlns="" val="316347060"/>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5/1/2021</a:t>
            </a:fld>
            <a:endParaRPr lang="en-US"/>
          </a:p>
        </p:txBody>
      </p:sp>
      <p:sp>
        <p:nvSpPr>
          <p:cNvPr id="3" name="Footer Placeholder 2"/>
          <p:cNvSpPr>
            <a:spLocks noGrp="1"/>
          </p:cNvSpPr>
          <p:nvPr>
            <p:ph type="ftr" sz="quarter" idx="11"/>
          </p:nvPr>
        </p:nvSpPr>
        <p:spPr/>
        <p:txBody>
          <a:bodyPr/>
          <a:lstStyle/>
          <a:p>
            <a:r>
              <a:rPr lang="bn-BD" dirty="0" smtClean="0"/>
              <a:t>সাবরিনা জেরিন,বিসিপিএসসি</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
        <p:nvSpPr>
          <p:cNvPr id="5" name="Rectangle 4"/>
          <p:cNvSpPr/>
          <p:nvPr/>
        </p:nvSpPr>
        <p:spPr>
          <a:xfrm>
            <a:off x="2743200" y="216308"/>
            <a:ext cx="4316446" cy="62189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4800" dirty="0" smtClean="0">
                <a:latin typeface="NikoshBAN" pitchFamily="2" charset="0"/>
                <a:cs typeface="NikoshBAN" pitchFamily="2" charset="0"/>
              </a:rPr>
              <a:t>একক কাজ</a:t>
            </a:r>
            <a:endParaRPr lang="en-AU" sz="4800" dirty="0">
              <a:latin typeface="NikoshBAN" pitchFamily="2" charset="0"/>
              <a:cs typeface="NikoshBAN" pitchFamily="2" charset="0"/>
            </a:endParaRPr>
          </a:p>
        </p:txBody>
      </p:sp>
      <p:sp>
        <p:nvSpPr>
          <p:cNvPr id="12" name="Rectangle 11"/>
          <p:cNvSpPr/>
          <p:nvPr/>
        </p:nvSpPr>
        <p:spPr>
          <a:xfrm>
            <a:off x="946414" y="4876800"/>
            <a:ext cx="7435585" cy="175075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defTabSz="1244600">
              <a:lnSpc>
                <a:spcPct val="90000"/>
              </a:lnSpc>
              <a:spcBef>
                <a:spcPct val="0"/>
              </a:spcBef>
              <a:spcAft>
                <a:spcPct val="35000"/>
              </a:spcAft>
            </a:pPr>
            <a:r>
              <a:rPr lang="en-US" sz="3200" b="1" dirty="0" smtClean="0">
                <a:latin typeface="NikoshBAN" pitchFamily="2" charset="0"/>
                <a:cs typeface="NikoshBAN" pitchFamily="2" charset="0"/>
              </a:rPr>
              <a:t> </a:t>
            </a:r>
            <a:r>
              <a:rPr lang="en-US" sz="3600" b="1" dirty="0" err="1" smtClean="0">
                <a:latin typeface="NikoshBAN" pitchFamily="2" charset="0"/>
                <a:cs typeface="NikoshBAN" pitchFamily="2" charset="0"/>
              </a:rPr>
              <a:t>তোমার</a:t>
            </a:r>
            <a:r>
              <a:rPr lang="en-US" sz="3600" b="1" dirty="0" smtClean="0">
                <a:latin typeface="NikoshBAN" pitchFamily="2" charset="0"/>
                <a:cs typeface="NikoshBAN" pitchFamily="2" charset="0"/>
              </a:rPr>
              <a:t> </a:t>
            </a:r>
            <a:r>
              <a:rPr lang="en-US" sz="3600" b="1" dirty="0">
                <a:latin typeface="NikoshBAN" pitchFamily="2" charset="0"/>
                <a:cs typeface="NikoshBAN" pitchFamily="2" charset="0"/>
              </a:rPr>
              <a:t>ও </a:t>
            </a:r>
            <a:r>
              <a:rPr lang="en-US" sz="3600" b="1" dirty="0" err="1">
                <a:latin typeface="NikoshBAN" pitchFamily="2" charset="0"/>
                <a:cs typeface="NikoshBAN" pitchFamily="2" charset="0"/>
              </a:rPr>
              <a:t>মিনুর</a:t>
            </a:r>
            <a:r>
              <a:rPr lang="en-US" sz="3600" b="1" dirty="0">
                <a:latin typeface="NikoshBAN" pitchFamily="2" charset="0"/>
                <a:cs typeface="NikoshBAN" pitchFamily="2" charset="0"/>
              </a:rPr>
              <a:t> </a:t>
            </a:r>
            <a:r>
              <a:rPr lang="bn-BD" sz="3600" b="1" dirty="0">
                <a:latin typeface="NikoshBAN" pitchFamily="2" charset="0"/>
                <a:cs typeface="NikoshBAN" pitchFamily="2" charset="0"/>
              </a:rPr>
              <a:t>দৈনন্দিন </a:t>
            </a:r>
            <a:r>
              <a:rPr lang="en-US" sz="3600" b="1" dirty="0" err="1" smtClean="0">
                <a:latin typeface="NikoshBAN" pitchFamily="2" charset="0"/>
                <a:cs typeface="NikoshBAN" pitchFamily="2" charset="0"/>
              </a:rPr>
              <a:t>কাজগুলোর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তুলনা</a:t>
            </a:r>
            <a:r>
              <a:rPr lang="bn-BD" sz="3600" b="1" dirty="0" smtClean="0">
                <a:latin typeface="NikoshBAN" pitchFamily="2" charset="0"/>
                <a:cs typeface="NikoshBAN" pitchFamily="2" charset="0"/>
              </a:rPr>
              <a:t> কর</a:t>
            </a:r>
            <a:r>
              <a:rPr lang="bn-BD" sz="3600" b="1" dirty="0">
                <a:latin typeface="NikoshBAN" pitchFamily="2" charset="0"/>
                <a:cs typeface="NikoshBAN" pitchFamily="2" charset="0"/>
              </a:rPr>
              <a:t>।</a:t>
            </a:r>
            <a:endParaRPr lang="en-US" sz="3600" dirty="0"/>
          </a:p>
        </p:txBody>
      </p:sp>
      <p:pic>
        <p:nvPicPr>
          <p:cNvPr id="7" name="Picture 6" descr="IMG_20150421_184816.jpg"/>
          <p:cNvPicPr>
            <a:picLocks noChangeAspect="1"/>
          </p:cNvPicPr>
          <p:nvPr/>
        </p:nvPicPr>
        <p:blipFill>
          <a:blip r:embed="rId3" cstate="print"/>
          <a:stretch>
            <a:fillRect/>
          </a:stretch>
        </p:blipFill>
        <p:spPr>
          <a:xfrm rot="5400000">
            <a:off x="2948956" y="658792"/>
            <a:ext cx="3583244" cy="45479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xmlns="" val="396361999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676400" y="5257800"/>
            <a:ext cx="6019800" cy="1295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latin typeface="NikoshBAN" pitchFamily="2" charset="0"/>
                <a:cs typeface="NikoshBAN" pitchFamily="2" charset="0"/>
              </a:rPr>
              <a:t>  </a:t>
            </a:r>
            <a:r>
              <a:rPr lang="bn-BD" sz="2000" dirty="0" smtClean="0">
                <a:latin typeface="NikoshBAN" pitchFamily="2" charset="0"/>
                <a:cs typeface="NikoshBAN" pitchFamily="2" charset="0"/>
              </a:rPr>
              <a:t>ছবিতে কী দেখা যাচ্ছে?</a:t>
            </a:r>
            <a:endParaRPr lang="en-US" sz="2000" dirty="0">
              <a:latin typeface="NikoshBAN" pitchFamily="2" charset="0"/>
              <a:cs typeface="NikoshBAN" pitchFamily="2" charset="0"/>
            </a:endParaRPr>
          </a:p>
        </p:txBody>
      </p:sp>
      <p:sp>
        <p:nvSpPr>
          <p:cNvPr id="19" name="Rounded Rectangle 18"/>
          <p:cNvSpPr/>
          <p:nvPr/>
        </p:nvSpPr>
        <p:spPr>
          <a:xfrm>
            <a:off x="2019300" y="538734"/>
            <a:ext cx="6019800" cy="113233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শুকতারা</a:t>
            </a:r>
            <a:endParaRPr lang="en-US" sz="2000" dirty="0">
              <a:latin typeface="NikoshBAN" pitchFamily="2" charset="0"/>
              <a:cs typeface="NikoshBAN" pitchFamily="2" charset="0"/>
            </a:endParaRPr>
          </a:p>
        </p:txBody>
      </p:sp>
      <p:sp>
        <p:nvSpPr>
          <p:cNvPr id="2" name="Date Placeholder 1"/>
          <p:cNvSpPr>
            <a:spLocks noGrp="1"/>
          </p:cNvSpPr>
          <p:nvPr>
            <p:ph type="dt" sz="half" idx="10"/>
          </p:nvPr>
        </p:nvSpPr>
        <p:spPr>
          <a:xfrm>
            <a:off x="0" y="6492876"/>
            <a:ext cx="1066800" cy="365125"/>
          </a:xfrm>
        </p:spPr>
        <p:txBody>
          <a:bodyPr/>
          <a:lstStyle/>
          <a:p>
            <a:fld id="{C8A989AA-A996-4748-BC25-0FDB01B9E737}" type="datetime1">
              <a:rPr lang="en-US" sz="1000" smtClean="0"/>
              <a:pPr/>
              <a:t>5/1/2021</a:t>
            </a:fld>
            <a:endParaRPr lang="en-US" sz="1000" dirty="0"/>
          </a:p>
        </p:txBody>
      </p:sp>
      <p:sp>
        <p:nvSpPr>
          <p:cNvPr id="4" name="Slide Number Placeholder 3"/>
          <p:cNvSpPr>
            <a:spLocks noGrp="1"/>
          </p:cNvSpPr>
          <p:nvPr>
            <p:ph type="sldNum" sz="quarter" idx="12"/>
          </p:nvPr>
        </p:nvSpPr>
        <p:spPr/>
        <p:txBody>
          <a:bodyPr/>
          <a:lstStyle/>
          <a:p>
            <a:fld id="{B6F15528-21DE-4FAA-801E-634DDDAF4B2B}" type="slidenum">
              <a:rPr lang="en-US" sz="1000" smtClean="0"/>
              <a:pPr/>
              <a:t>11</a:t>
            </a:fld>
            <a:endParaRPr lang="en-US" sz="1000" dirty="0"/>
          </a:p>
        </p:txBody>
      </p:sp>
      <p:pic>
        <p:nvPicPr>
          <p:cNvPr id="10" name="Picture 9" descr="Venus-Without-Cloud-Wallpaper-Space.jpg"/>
          <p:cNvPicPr>
            <a:picLocks noChangeAspect="1"/>
          </p:cNvPicPr>
          <p:nvPr/>
        </p:nvPicPr>
        <p:blipFill>
          <a:blip r:embed="rId3"/>
          <a:stretch>
            <a:fillRect/>
          </a:stretch>
        </p:blipFill>
        <p:spPr>
          <a:xfrm>
            <a:off x="4876799" y="1790057"/>
            <a:ext cx="3454400" cy="3124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16" descr="sundarbans-1.jpg"/>
          <p:cNvPicPr>
            <a:picLocks noChangeAspect="1"/>
          </p:cNvPicPr>
          <p:nvPr/>
        </p:nvPicPr>
        <p:blipFill>
          <a:blip r:embed="rId4"/>
          <a:srcRect b="32653"/>
          <a:stretch>
            <a:fillRect/>
          </a:stretch>
        </p:blipFill>
        <p:spPr>
          <a:xfrm>
            <a:off x="4800602" y="1980557"/>
            <a:ext cx="3530599" cy="31623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Rounded Rectangle 10"/>
          <p:cNvSpPr/>
          <p:nvPr/>
        </p:nvSpPr>
        <p:spPr>
          <a:xfrm>
            <a:off x="1790700" y="5334000"/>
            <a:ext cx="5824728" cy="1295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latin typeface="NikoshBAN" pitchFamily="2" charset="0"/>
                <a:cs typeface="NikoshBAN" pitchFamily="2" charset="0"/>
              </a:rPr>
              <a:t>  </a:t>
            </a:r>
            <a:r>
              <a:rPr lang="bn-BD" sz="2000" dirty="0" smtClean="0">
                <a:latin typeface="NikoshBAN" pitchFamily="2" charset="0"/>
                <a:cs typeface="NikoshBAN" pitchFamily="2" charset="0"/>
              </a:rPr>
              <a:t>বৈজ্ঞানিকের চোখে শুকতারা কী?</a:t>
            </a:r>
            <a:endParaRPr lang="en-US" sz="2000" dirty="0">
              <a:latin typeface="NikoshBAN" pitchFamily="2" charset="0"/>
              <a:cs typeface="NikoshBAN" pitchFamily="2" charset="0"/>
            </a:endParaRPr>
          </a:p>
        </p:txBody>
      </p:sp>
      <p:sp>
        <p:nvSpPr>
          <p:cNvPr id="8" name="Rounded Rectangle 7"/>
          <p:cNvSpPr/>
          <p:nvPr/>
        </p:nvSpPr>
        <p:spPr>
          <a:xfrm>
            <a:off x="2019300" y="391025"/>
            <a:ext cx="6019800" cy="1295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বৈজ্ঞানিকের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চোখে</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শুকতারা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বিরাট</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বাষ্পমণ্ডিত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প্রকাণ্ড</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গ্রহ</a:t>
            </a:r>
            <a:endParaRPr lang="en-US" sz="2000" dirty="0">
              <a:latin typeface="NikoshBAN" pitchFamily="2" charset="0"/>
              <a:cs typeface="NikoshBAN" pitchFamily="2" charset="0"/>
            </a:endParaRPr>
          </a:p>
        </p:txBody>
      </p:sp>
      <p:sp>
        <p:nvSpPr>
          <p:cNvPr id="14" name="Rounded Rectangle 13"/>
          <p:cNvSpPr/>
          <p:nvPr/>
        </p:nvSpPr>
        <p:spPr>
          <a:xfrm>
            <a:off x="1790700" y="5334000"/>
            <a:ext cx="5791200" cy="1295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কবির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চোখে</a:t>
            </a:r>
            <a:r>
              <a:rPr lang="en-US" sz="2000" dirty="0" smtClean="0">
                <a:latin typeface="NikoshBAN" pitchFamily="2" charset="0"/>
                <a:cs typeface="NikoshBAN" pitchFamily="2" charset="0"/>
              </a:rPr>
              <a:t> </a:t>
            </a:r>
            <a:r>
              <a:rPr lang="bn-BD" sz="2000" dirty="0" smtClean="0">
                <a:latin typeface="NikoshBAN" pitchFamily="2" charset="0"/>
                <a:cs typeface="NikoshBAN" pitchFamily="2" charset="0"/>
              </a:rPr>
              <a:t> শুকতারা কী?</a:t>
            </a:r>
            <a:endParaRPr lang="en-US" sz="2000" dirty="0">
              <a:latin typeface="NikoshBAN" pitchFamily="2" charset="0"/>
              <a:cs typeface="NikoshBAN" pitchFamily="2" charset="0"/>
            </a:endParaRPr>
          </a:p>
        </p:txBody>
      </p:sp>
      <p:sp>
        <p:nvSpPr>
          <p:cNvPr id="9" name="Rounded Rectangle 8"/>
          <p:cNvSpPr/>
          <p:nvPr/>
        </p:nvSpPr>
        <p:spPr>
          <a:xfrm>
            <a:off x="2095500" y="533400"/>
            <a:ext cx="5943600" cy="1143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কবির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চোখে</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নিশাবসানের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আলোকদূত</a:t>
            </a:r>
            <a:endParaRPr lang="en-US" sz="2000" dirty="0">
              <a:latin typeface="NikoshBAN" pitchFamily="2" charset="0"/>
              <a:cs typeface="NikoshBAN" pitchFamily="2" charset="0"/>
            </a:endParaRPr>
          </a:p>
        </p:txBody>
      </p:sp>
      <p:sp>
        <p:nvSpPr>
          <p:cNvPr id="16" name="Rounded Rectangle 15"/>
          <p:cNvSpPr/>
          <p:nvPr/>
        </p:nvSpPr>
        <p:spPr>
          <a:xfrm>
            <a:off x="1676400" y="5226525"/>
            <a:ext cx="6019800" cy="14028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latin typeface="NikoshBAN" pitchFamily="2" charset="0"/>
                <a:cs typeface="NikoshBAN" pitchFamily="2" charset="0"/>
              </a:rPr>
              <a:t>  </a:t>
            </a:r>
            <a:r>
              <a:rPr lang="bn-BD" sz="3600" dirty="0" smtClean="0">
                <a:latin typeface="NikoshBAN" pitchFamily="2" charset="0"/>
                <a:cs typeface="NikoshBAN" pitchFamily="2" charset="0"/>
              </a:rPr>
              <a:t>মিনুর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চোখে</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 শুকতারা কী?</a:t>
            </a:r>
            <a:endParaRPr lang="en-US" sz="3600" dirty="0">
              <a:latin typeface="NikoshBAN" pitchFamily="2" charset="0"/>
              <a:cs typeface="NikoshBAN" pitchFamily="2" charset="0"/>
            </a:endParaRPr>
          </a:p>
        </p:txBody>
      </p:sp>
      <p:sp>
        <p:nvSpPr>
          <p:cNvPr id="7" name="Rounded Rectangle 6"/>
          <p:cNvSpPr/>
          <p:nvPr/>
        </p:nvSpPr>
        <p:spPr>
          <a:xfrm>
            <a:off x="0" y="403536"/>
            <a:ext cx="9143999" cy="123508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latin typeface="NikoshBAN" pitchFamily="2" charset="0"/>
                <a:cs typeface="NikoshBAN" pitchFamily="2" charset="0"/>
              </a:rPr>
              <a:t>  </a:t>
            </a:r>
            <a:r>
              <a:rPr lang="en-US" sz="3200" dirty="0" err="1" smtClean="0">
                <a:latin typeface="NikoshBAN" pitchFamily="2" charset="0"/>
                <a:cs typeface="NikoshBAN" pitchFamily="2" charset="0"/>
              </a:rPr>
              <a:t>মিনু</a:t>
            </a:r>
            <a:r>
              <a:rPr lang="bn-BD" sz="3200" dirty="0" smtClean="0">
                <a:latin typeface="NikoshBAN" pitchFamily="2" charset="0"/>
                <a:cs typeface="NikoshBAN" pitchFamily="2" charset="0"/>
              </a:rPr>
              <a:t>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চোখে</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শুকতারা মানে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সই</a:t>
            </a:r>
            <a:endParaRPr lang="en-US" sz="3200" dirty="0">
              <a:latin typeface="NikoshBAN" pitchFamily="2" charset="0"/>
              <a:cs typeface="NikoshBAN" pitchFamily="2"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800600" y="1939404"/>
            <a:ext cx="3683664" cy="32708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09600" y="2106175"/>
            <a:ext cx="3338069" cy="29658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ou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ox(i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amond(in)">
                                      <p:cBhvr>
                                        <p:cTn id="37" dur="2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ox(i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ox(in)">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ox(in)">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barn(inVertical)">
                                      <p:cBhvr>
                                        <p:cTn id="57" dur="500"/>
                                        <p:tgtEl>
                                          <p:spTgt spid="3"/>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box(in)">
                                      <p:cBhvr>
                                        <p:cTn id="6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11" grpId="0" animBg="1"/>
      <p:bldP spid="8" grpId="0" animBg="1"/>
      <p:bldP spid="14" grpId="0" animBg="1"/>
      <p:bldP spid="9" grpId="0" animBg="1"/>
      <p:bldP spid="1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5/1/2021</a:t>
            </a:fld>
            <a:endParaRPr lang="en-US"/>
          </a:p>
        </p:txBody>
      </p:sp>
      <p:sp>
        <p:nvSpPr>
          <p:cNvPr id="5" name="Rounded Rectangle 4"/>
          <p:cNvSpPr/>
          <p:nvPr/>
        </p:nvSpPr>
        <p:spPr>
          <a:xfrm>
            <a:off x="533400" y="4541963"/>
            <a:ext cx="7924800" cy="1600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 </a:t>
            </a:r>
            <a:r>
              <a:rPr lang="bn-BD" sz="2800" dirty="0" smtClean="0">
                <a:latin typeface="NikoshBAN" pitchFamily="2" charset="0"/>
                <a:cs typeface="NikoshBAN" pitchFamily="2" charset="0"/>
              </a:rPr>
              <a:t>শুকতারার আশেপাশে কালো মেঘের</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টুকরো যখন দেখতে পায় , তখন ভাবে ঐ যে কয়লা। কয়লা  ওর  শত্রু।</a:t>
            </a:r>
            <a:endParaRPr lang="en-US" sz="2800" dirty="0">
              <a:latin typeface="NikoshBAN" pitchFamily="2" charset="0"/>
              <a:cs typeface="NikoshBAN" pitchFamily="2" charset="0"/>
            </a:endParaRPr>
          </a:p>
        </p:txBody>
      </p:sp>
      <p:grpSp>
        <p:nvGrpSpPr>
          <p:cNvPr id="3" name="Group 14"/>
          <p:cNvGrpSpPr/>
          <p:nvPr/>
        </p:nvGrpSpPr>
        <p:grpSpPr>
          <a:xfrm>
            <a:off x="1196527" y="228601"/>
            <a:ext cx="6257352" cy="4171415"/>
            <a:chOff x="1066800" y="533400"/>
            <a:chExt cx="6257352" cy="4038600"/>
          </a:xfrm>
        </p:grpSpPr>
        <p:pic>
          <p:nvPicPr>
            <p:cNvPr id="9" name="Picture 8" descr="smiley-lune-venus-jupiter.jpg"/>
            <p:cNvPicPr>
              <a:picLocks noChangeAspect="1"/>
            </p:cNvPicPr>
            <p:nvPr/>
          </p:nvPicPr>
          <p:blipFill>
            <a:blip r:embed="rId3"/>
            <a:srcRect b="12604"/>
            <a:stretch>
              <a:fillRect/>
            </a:stretch>
          </p:blipFill>
          <p:spPr>
            <a:xfrm>
              <a:off x="1066800" y="533400"/>
              <a:ext cx="6257352" cy="4038600"/>
            </a:xfrm>
            <a:prstGeom prst="rect">
              <a:avLst/>
            </a:prstGeom>
            <a:ln>
              <a:noFill/>
            </a:ln>
            <a:effectLst>
              <a:softEdge rad="112500"/>
            </a:effectLst>
          </p:spPr>
        </p:pic>
        <p:pic>
          <p:nvPicPr>
            <p:cNvPr id="11" name="Picture 10" descr="ferozhappy_1378303588_1-distance.jpg"/>
            <p:cNvPicPr>
              <a:picLocks noChangeAspect="1"/>
            </p:cNvPicPr>
            <p:nvPr/>
          </p:nvPicPr>
          <p:blipFill>
            <a:blip r:embed="rId4" cstate="print">
              <a:lum bright="30000"/>
            </a:blip>
            <a:srcRect l="16216" t="20000" r="57507" b="55000"/>
            <a:stretch>
              <a:fillRect/>
            </a:stretch>
          </p:blipFill>
          <p:spPr>
            <a:xfrm>
              <a:off x="5791200" y="914400"/>
              <a:ext cx="640080" cy="457200"/>
            </a:xfrm>
            <a:prstGeom prst="rect">
              <a:avLst/>
            </a:prstGeom>
            <a:ln>
              <a:noFill/>
            </a:ln>
            <a:effectLst>
              <a:softEdge rad="112500"/>
            </a:effectLst>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print">
            <a:extLst>
              <a:ext uri="{28A0092B-C50C-407E-A947-70E740481C1C}">
                <a14:useLocalDpi xmlns:a14="http://schemas.microsoft.com/office/drawing/2010/main" xmlns="" val="0"/>
              </a:ext>
            </a:extLst>
          </a:blip>
          <a:srcRect l="17315" t="11146" r="29700" b="18804"/>
          <a:stretch/>
        </p:blipFill>
        <p:spPr>
          <a:xfrm>
            <a:off x="5924245" y="457200"/>
            <a:ext cx="2481211" cy="24602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Date Placeholder 1"/>
          <p:cNvSpPr>
            <a:spLocks noGrp="1"/>
          </p:cNvSpPr>
          <p:nvPr>
            <p:ph type="dt" sz="half" idx="10"/>
          </p:nvPr>
        </p:nvSpPr>
        <p:spPr/>
        <p:txBody>
          <a:bodyPr/>
          <a:lstStyle/>
          <a:p>
            <a:fld id="{C8A989AA-A996-4748-BC25-0FDB01B9E737}" type="datetime1">
              <a:rPr lang="en-US" smtClean="0"/>
              <a:pPr/>
              <a:t>5/1/2021</a:t>
            </a:fld>
            <a:endParaRPr lang="en-US"/>
          </a:p>
        </p:txBody>
      </p:sp>
      <p:sp>
        <p:nvSpPr>
          <p:cNvPr id="3" name="Footer Placeholder 2"/>
          <p:cNvSpPr>
            <a:spLocks noGrp="1"/>
          </p:cNvSpPr>
          <p:nvPr>
            <p:ph type="ftr" sz="quarter" idx="11"/>
          </p:nvPr>
        </p:nvSpPr>
        <p:spPr/>
        <p:txBody>
          <a:bodyPr/>
          <a:lstStyle/>
          <a:p>
            <a:r>
              <a:rPr lang="bn-BD" smtClean="0"/>
              <a:t>সাবরিনা জেরিন,বিসিপিএসসি</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11875" y="427385"/>
            <a:ext cx="2944912" cy="24183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xmlns="">
                <a:solidFill>
                  <a:schemeClr val="accent1"/>
                </a:solidFill>
              </a14:hiddenFill>
            </a:ext>
          </a:extLst>
        </p:spPr>
      </p:pic>
      <p:sp>
        <p:nvSpPr>
          <p:cNvPr id="6" name="Rounded Rectangle 5"/>
          <p:cNvSpPr/>
          <p:nvPr/>
        </p:nvSpPr>
        <p:spPr>
          <a:xfrm>
            <a:off x="487481" y="3276600"/>
            <a:ext cx="7924800" cy="1600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600" dirty="0" smtClean="0">
                <a:latin typeface="NikoshBAN" pitchFamily="2" charset="0"/>
                <a:cs typeface="NikoshBAN" pitchFamily="2" charset="0"/>
              </a:rPr>
              <a:t>শত্রুর উপর হাতুড়ি চালিয়ে ভারি তৃপ্তি হয় ওর। হাতুড়ির নাম রেখেছে গদাই।</a:t>
            </a:r>
            <a:endParaRPr lang="en-US" sz="3600" dirty="0">
              <a:latin typeface="NikoshBAN" pitchFamily="2" charset="0"/>
              <a:cs typeface="NikoshBAN" pitchFamily="2" charset="0"/>
            </a:endParaRPr>
          </a:p>
        </p:txBody>
      </p:sp>
      <p:pic>
        <p:nvPicPr>
          <p:cNvPr id="7" name="Picture 6"/>
          <p:cNvPicPr>
            <a:picLocks noChangeAspect="1"/>
          </p:cNvPicPr>
          <p:nvPr/>
        </p:nvPicPr>
        <p:blipFill>
          <a:blip r:embed="rId5">
            <a:extLst>
              <a:ext uri="{BEBA8EAE-BF5A-486C-A8C5-ECC9F3942E4B}">
                <a14:imgProps xmlns:a14="http://schemas.microsoft.com/office/drawing/2010/main" xmlns="">
                  <a14:imgLayer r:embed="rId6">
                    <a14:imgEffect>
                      <a14:artisticMarker/>
                    </a14:imgEffect>
                  </a14:imgLayer>
                </a14:imgProps>
              </a:ext>
              <a:ext uri="{28A0092B-C50C-407E-A947-70E740481C1C}">
                <a14:useLocalDpi xmlns:a14="http://schemas.microsoft.com/office/drawing/2010/main" xmlns="" val="0"/>
              </a:ext>
            </a:extLst>
          </a:blip>
          <a:stretch>
            <a:fillRect/>
          </a:stretch>
        </p:blipFill>
        <p:spPr>
          <a:xfrm rot="4549728">
            <a:off x="3239490" y="841229"/>
            <a:ext cx="2876550" cy="1590675"/>
          </a:xfrm>
          <a:prstGeom prst="rect">
            <a:avLst/>
          </a:prstGeom>
        </p:spPr>
      </p:pic>
      <p:sp>
        <p:nvSpPr>
          <p:cNvPr id="11" name="Rounded Rectangle 10"/>
          <p:cNvSpPr/>
          <p:nvPr/>
        </p:nvSpPr>
        <p:spPr>
          <a:xfrm>
            <a:off x="480657" y="5029200"/>
            <a:ext cx="7924800" cy="1600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a:t>
            </a:r>
            <a:r>
              <a:rPr lang="bn-BD" sz="3600" dirty="0" smtClean="0">
                <a:latin typeface="NikoshBAN" pitchFamily="2" charset="0"/>
                <a:cs typeface="NikoshBAN" pitchFamily="2" charset="0"/>
              </a:rPr>
              <a:t>যে পাথরটার উপর রেখে কয়লা ভাঙে তার  নাম রেখেছে শানু।</a:t>
            </a:r>
            <a:endParaRPr lang="en-US" sz="3600" dirty="0">
              <a:latin typeface="NikoshBAN" pitchFamily="2" charset="0"/>
              <a:cs typeface="NikoshBAN" pitchFamily="2" charset="0"/>
            </a:endParaRPr>
          </a:p>
        </p:txBody>
      </p:sp>
      <p:sp>
        <p:nvSpPr>
          <p:cNvPr id="5" name="TextBox 4"/>
          <p:cNvSpPr txBox="1"/>
          <p:nvPr/>
        </p:nvSpPr>
        <p:spPr>
          <a:xfrm>
            <a:off x="6781801" y="914400"/>
            <a:ext cx="1623657" cy="1046440"/>
          </a:xfrm>
          <a:prstGeom prst="rect">
            <a:avLst/>
          </a:prstGeom>
          <a:noFill/>
        </p:spPr>
        <p:txBody>
          <a:bodyPr wrap="square" rtlCol="0">
            <a:spAutoFit/>
          </a:bodyPr>
          <a:lstStyle/>
          <a:p>
            <a:r>
              <a:rPr lang="en-US" sz="4400" dirty="0" err="1">
                <a:latin typeface="NikoshBAN" pitchFamily="2" charset="0"/>
                <a:cs typeface="NikoshBAN" pitchFamily="2" charset="0"/>
              </a:rPr>
              <a:t>শানু</a:t>
            </a:r>
            <a:endParaRPr lang="en-US" sz="4400" dirty="0"/>
          </a:p>
          <a:p>
            <a:endParaRPr lang="en-US" dirty="0"/>
          </a:p>
        </p:txBody>
      </p:sp>
      <p:sp>
        <p:nvSpPr>
          <p:cNvPr id="10" name="TextBox 9"/>
          <p:cNvSpPr txBox="1"/>
          <p:nvPr/>
        </p:nvSpPr>
        <p:spPr bwMode="auto">
          <a:xfrm>
            <a:off x="4114800" y="762000"/>
            <a:ext cx="1295400" cy="1046440"/>
          </a:xfrm>
          <a:prstGeom prst="rect">
            <a:avLst/>
          </a:prstGeom>
          <a:noFill/>
        </p:spPr>
        <p:txBody>
          <a:bodyPr wrap="square" rtlCol="0">
            <a:spAutoFit/>
          </a:bodyPr>
          <a:lstStyle/>
          <a:p>
            <a:r>
              <a:rPr lang="bn-BD" sz="4400" dirty="0">
                <a:latin typeface="NikoshBAN" pitchFamily="2" charset="0"/>
                <a:cs typeface="NikoshBAN" pitchFamily="2" charset="0"/>
              </a:rPr>
              <a:t>গদাই</a:t>
            </a:r>
            <a:endParaRPr lang="en-US" sz="4400" dirty="0"/>
          </a:p>
          <a:p>
            <a:endParaRPr lang="en-US" dirty="0"/>
          </a:p>
        </p:txBody>
      </p:sp>
      <p:sp>
        <p:nvSpPr>
          <p:cNvPr id="14" name="TextBox 13"/>
          <p:cNvSpPr txBox="1"/>
          <p:nvPr/>
        </p:nvSpPr>
        <p:spPr>
          <a:xfrm>
            <a:off x="1600200" y="729735"/>
            <a:ext cx="1295400" cy="769441"/>
          </a:xfrm>
          <a:prstGeom prst="rect">
            <a:avLst/>
          </a:prstGeom>
          <a:noFill/>
        </p:spPr>
        <p:txBody>
          <a:bodyPr wrap="square" rtlCol="0">
            <a:spAutoFit/>
          </a:bodyPr>
          <a:lstStyle/>
          <a:p>
            <a:r>
              <a:rPr lang="en-US" sz="4400" dirty="0" err="1" smtClean="0">
                <a:solidFill>
                  <a:schemeClr val="bg1"/>
                </a:solidFill>
                <a:latin typeface="NikoshBAN" pitchFamily="2" charset="0"/>
                <a:cs typeface="NikoshBAN" pitchFamily="2" charset="0"/>
              </a:rPr>
              <a:t>কয়লা</a:t>
            </a:r>
            <a:endParaRPr lang="en-US" sz="4400"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xmlns="" val="24090732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5" grpId="0"/>
      <p:bldP spid="10"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5/1/2021</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dirty="0"/>
          </a:p>
        </p:txBody>
      </p:sp>
      <p:sp>
        <p:nvSpPr>
          <p:cNvPr id="5" name="Rounded Rectangle 4"/>
          <p:cNvSpPr/>
          <p:nvPr/>
        </p:nvSpPr>
        <p:spPr>
          <a:xfrm>
            <a:off x="322997" y="4967785"/>
            <a:ext cx="8077200" cy="1447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 কয়লা ভেঙে তারপর যায়,</a:t>
            </a:r>
            <a:r>
              <a:rPr lang="bn-BD" sz="3600" dirty="0" smtClean="0">
                <a:latin typeface="NikoshBAN" pitchFamily="2" charset="0"/>
                <a:cs typeface="NikoshBAN" pitchFamily="2" charset="0"/>
              </a:rPr>
              <a:t> </a:t>
            </a:r>
            <a:r>
              <a:rPr lang="bn-IN" sz="3600" dirty="0" smtClean="0">
                <a:latin typeface="NikoshBAN" pitchFamily="2" charset="0"/>
                <a:cs typeface="NikoshBAN" pitchFamily="2" charset="0"/>
              </a:rPr>
              <a:t>ঘুঁটের কাছে। ঘুঁটে</a:t>
            </a:r>
            <a:r>
              <a:rPr lang="bn-BD" sz="3600" dirty="0" smtClean="0">
                <a:latin typeface="NikoshBAN" pitchFamily="2" charset="0"/>
                <a:cs typeface="NikoshBAN" pitchFamily="2" charset="0"/>
              </a:rPr>
              <a:t> ওর কাছে </a:t>
            </a:r>
            <a:r>
              <a:rPr lang="bn-IN" sz="3600" dirty="0">
                <a:latin typeface="NikoshBAN" pitchFamily="2" charset="0"/>
                <a:cs typeface="NikoshBAN" pitchFamily="2" charset="0"/>
              </a:rPr>
              <a:t>ঘুঁটে</a:t>
            </a:r>
            <a:r>
              <a:rPr lang="bn-BD" sz="3600" dirty="0" smtClean="0">
                <a:latin typeface="NikoshBAN" pitchFamily="2" charset="0"/>
                <a:cs typeface="NikoshBAN" pitchFamily="2" charset="0"/>
              </a:rPr>
              <a:t> নয়, তরকারি।</a:t>
            </a:r>
            <a:endParaRPr lang="en-US" sz="3600" dirty="0">
              <a:latin typeface="NikoshBAN" pitchFamily="2" charset="0"/>
              <a:cs typeface="NikoshBAN" pitchFamily="2" charset="0"/>
            </a:endParaRPr>
          </a:p>
        </p:txBody>
      </p:sp>
      <p:pic>
        <p:nvPicPr>
          <p:cNvPr id="7" name="Picture 6" descr="Chicken_Curry.JPG"/>
          <p:cNvPicPr>
            <a:picLocks noChangeAspect="1"/>
          </p:cNvPicPr>
          <p:nvPr/>
        </p:nvPicPr>
        <p:blipFill>
          <a:blip r:embed="rId3" cstate="print"/>
          <a:srcRect l="8333" r="10000"/>
          <a:stretch>
            <a:fillRect/>
          </a:stretch>
        </p:blipFill>
        <p:spPr>
          <a:xfrm>
            <a:off x="4747146" y="1174803"/>
            <a:ext cx="35052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5800" y="1174803"/>
            <a:ext cx="3523673"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5/1/2021</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
        <p:nvSpPr>
          <p:cNvPr id="5" name="Rounded Rectangle 4"/>
          <p:cNvSpPr/>
          <p:nvPr/>
        </p:nvSpPr>
        <p:spPr>
          <a:xfrm>
            <a:off x="457200" y="4572000"/>
            <a:ext cx="8077200" cy="1447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উনুনের নাম রাক্ষসী</a:t>
            </a:r>
            <a:endParaRPr lang="en-US" sz="3200" dirty="0">
              <a:latin typeface="NikoshBAN" pitchFamily="2" charset="0"/>
              <a:cs typeface="NikoshBAN" pitchFamily="2" charset="0"/>
            </a:endParaRPr>
          </a:p>
        </p:txBody>
      </p:sp>
      <p:sp>
        <p:nvSpPr>
          <p:cNvPr id="6" name="Rounded Rectangle 5"/>
          <p:cNvSpPr/>
          <p:nvPr/>
        </p:nvSpPr>
        <p:spPr>
          <a:xfrm>
            <a:off x="457200" y="4572000"/>
            <a:ext cx="8077200" cy="1447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জ্বলন্ত কয়লা তার কাছে  মনে হয় রক্তাক্ত মাংস।</a:t>
            </a:r>
            <a:endParaRPr lang="en-US" sz="3200" dirty="0">
              <a:latin typeface="NikoshBAN" pitchFamily="2" charset="0"/>
              <a:cs typeface="NikoshBAN" pitchFamily="2" charset="0"/>
            </a:endParaRPr>
          </a:p>
        </p:txBody>
      </p:sp>
      <p:sp>
        <p:nvSpPr>
          <p:cNvPr id="7" name="Rounded Rectangle 6"/>
          <p:cNvSpPr/>
          <p:nvPr/>
        </p:nvSpPr>
        <p:spPr>
          <a:xfrm>
            <a:off x="439003" y="4572000"/>
            <a:ext cx="8077200" cy="1447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600" dirty="0" smtClean="0">
                <a:latin typeface="NikoshBAN" pitchFamily="2" charset="0"/>
                <a:cs typeface="NikoshBAN" pitchFamily="2" charset="0"/>
              </a:rPr>
              <a:t>আগুনের লাল আভা তার কাছে  মনে হয়  রাক্ষসীর তৃপ্তি।</a:t>
            </a:r>
            <a:endParaRPr lang="en-US" sz="3600" dirty="0">
              <a:latin typeface="NikoshBAN" pitchFamily="2" charset="0"/>
              <a:cs typeface="NikoshBAN" pitchFamily="2" charset="0"/>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xmlns="" val="0"/>
              </a:ext>
            </a:extLst>
          </a:blip>
          <a:srcRect l="8382" t="22981" r="12859" b="13184"/>
          <a:stretch/>
        </p:blipFill>
        <p:spPr>
          <a:xfrm rot="5400000">
            <a:off x="2786083" y="676371"/>
            <a:ext cx="4038600" cy="344786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3" name="Picture 12" descr="giphy.gif"/>
          <p:cNvPicPr>
            <a:picLocks noChangeAspect="1"/>
          </p:cNvPicPr>
          <p:nvPr/>
        </p:nvPicPr>
        <p:blipFill>
          <a:blip r:embed="rId4" cstate="print"/>
          <a:stretch>
            <a:fillRect/>
          </a:stretch>
        </p:blipFill>
        <p:spPr>
          <a:xfrm>
            <a:off x="3984910" y="782472"/>
            <a:ext cx="1640948" cy="2133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5/1/2021</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
        <p:nvSpPr>
          <p:cNvPr id="5" name="Rounded Rectangle 4"/>
          <p:cNvSpPr/>
          <p:nvPr/>
        </p:nvSpPr>
        <p:spPr>
          <a:xfrm>
            <a:off x="228600" y="457200"/>
            <a:ext cx="8610600" cy="5943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600" dirty="0" smtClean="0">
                <a:latin typeface="NikoshBAN" pitchFamily="2" charset="0"/>
                <a:cs typeface="NikoshBAN" pitchFamily="2" charset="0"/>
              </a:rPr>
              <a:t>উষার লাল আভা যেদিন ভালো করে ফোটে সেদিন সে ভাবে সইয়ের উনুনে চমৎকার আঁচ এসেছে। যে দিন আকাশে মেঘে ঢাকা থাকে সেদিন ভাবে, ছাই পরিষ্কার করে নি, তাই আঁচ ওঠে নি আজ।</a:t>
            </a:r>
            <a:endParaRPr lang="en-US" sz="3600" dirty="0">
              <a:latin typeface="NikoshBAN" pitchFamily="2" charset="0"/>
              <a:cs typeface="NikoshBAN"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5/1/2021</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
        <p:nvSpPr>
          <p:cNvPr id="5" name="Rounded Rectangle 4"/>
          <p:cNvSpPr/>
          <p:nvPr/>
        </p:nvSpPr>
        <p:spPr>
          <a:xfrm>
            <a:off x="152400" y="2819400"/>
            <a:ext cx="8839200" cy="3886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bn-BD" sz="3600" dirty="0" smtClean="0">
                <a:latin typeface="NikoshBAN" pitchFamily="2" charset="0"/>
                <a:cs typeface="NikoshBAN" pitchFamily="2" charset="0"/>
              </a:rPr>
              <a:t>এভাবেই নিজের  একটা অভিনব জগৎ করেছে সে মনে মনে।</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সে জগতের সঙ্গে  বাইরের  জগতের মিল নেই। এ জগতে  তার শত্রু-মিত্র সব আছে। </a:t>
            </a:r>
            <a:endParaRPr lang="en-US" sz="3600" dirty="0">
              <a:latin typeface="NikoshBAN" pitchFamily="2" charset="0"/>
              <a:cs typeface="NikoshBAN" pitchFamily="2" charset="0"/>
            </a:endParaRPr>
          </a:p>
        </p:txBody>
      </p:sp>
      <p:pic>
        <p:nvPicPr>
          <p:cNvPr id="6" name="Picture 5" descr="3284520627_97afacd0d0_o.jpg"/>
          <p:cNvPicPr>
            <a:picLocks noChangeAspect="1"/>
          </p:cNvPicPr>
          <p:nvPr/>
        </p:nvPicPr>
        <p:blipFill>
          <a:blip r:embed="rId3" cstate="print">
            <a:grayscl/>
          </a:blip>
          <a:stretch>
            <a:fillRect/>
          </a:stretch>
        </p:blipFill>
        <p:spPr>
          <a:xfrm>
            <a:off x="3429001" y="304801"/>
            <a:ext cx="2396820" cy="22403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85800" y="22860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smtClean="0">
              <a:ln w="1905"/>
              <a:solidFill>
                <a:schemeClr val="accent5"/>
              </a:solidFill>
              <a:effectLst>
                <a:innerShdw blurRad="69850" dist="43180" dir="5400000">
                  <a:srgbClr val="000000">
                    <a:alpha val="65000"/>
                  </a:srgbClr>
                </a:innerShdw>
              </a:effectLst>
              <a:latin typeface="NikoshBAN" pitchFamily="2" charset="0"/>
              <a:cs typeface="NikoshBAN" pitchFamily="2" charset="0"/>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18</a:t>
            </a:fld>
            <a:endParaRPr lang="en-US"/>
          </a:p>
        </p:txBody>
      </p:sp>
      <p:sp>
        <p:nvSpPr>
          <p:cNvPr id="11" name="Date Placeholder 10"/>
          <p:cNvSpPr>
            <a:spLocks noGrp="1"/>
          </p:cNvSpPr>
          <p:nvPr>
            <p:ph type="dt" sz="half" idx="10"/>
          </p:nvPr>
        </p:nvSpPr>
        <p:spPr/>
        <p:txBody>
          <a:bodyPr/>
          <a:lstStyle/>
          <a:p>
            <a:fld id="{AF671745-6696-4871-8D06-A6B55BBCB281}" type="datetime1">
              <a:rPr lang="en-US" smtClean="0"/>
              <a:pPr/>
              <a:t>5/1/2021</a:t>
            </a:fld>
            <a:endParaRPr lang="en-US"/>
          </a:p>
        </p:txBody>
      </p:sp>
      <p:graphicFrame>
        <p:nvGraphicFramePr>
          <p:cNvPr id="2" name="Diagram 1"/>
          <p:cNvGraphicFramePr/>
          <p:nvPr>
            <p:extLst>
              <p:ext uri="{D42A27DB-BD31-4B8C-83A1-F6EECF244321}">
                <p14:modId xmlns:p14="http://schemas.microsoft.com/office/powerpoint/2010/main" xmlns="" val="2788128844"/>
              </p:ext>
            </p:extLst>
          </p:nvPr>
        </p:nvGraphicFramePr>
        <p:xfrm>
          <a:off x="457200" y="1524000"/>
          <a:ext cx="8000999"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p:cNvSpPr/>
          <p:nvPr/>
        </p:nvSpPr>
        <p:spPr>
          <a:xfrm>
            <a:off x="2057400" y="304800"/>
            <a:ext cx="4572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rPr>
              <a:t>জোড়ায় কাজ </a:t>
            </a:r>
            <a:endParaRPr lang="en-US" sz="3600" dirty="0">
              <a:solidFill>
                <a:schemeClr val="tx1"/>
              </a:solidFill>
            </a:endParaRPr>
          </a:p>
        </p:txBody>
      </p:sp>
    </p:spTree>
    <p:extLst>
      <p:ext uri="{BB962C8B-B14F-4D97-AF65-F5344CB8AC3E}">
        <p14:creationId xmlns:p14="http://schemas.microsoft.com/office/powerpoint/2010/main" xmlns="" val="1380910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09600" y="1278081"/>
            <a:ext cx="7010400" cy="838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bn-BD" sz="3200" dirty="0">
                <a:solidFill>
                  <a:schemeClr val="tx1"/>
                </a:solidFill>
                <a:latin typeface="NikoshBAN" pitchFamily="2" charset="0"/>
                <a:cs typeface="NikoshBAN" pitchFamily="2" charset="0"/>
              </a:rPr>
              <a:t>১</a:t>
            </a:r>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মিনুর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শত্রু</a:t>
            </a:r>
            <a:r>
              <a:rPr lang="bn-BD" sz="3200" dirty="0" smtClean="0">
                <a:solidFill>
                  <a:schemeClr val="tx1"/>
                </a:solidFill>
                <a:latin typeface="NikoshBAN" pitchFamily="2" charset="0"/>
                <a:cs typeface="NikoshBAN" pitchFamily="2" charset="0"/>
              </a:rPr>
              <a:t> কোনটি</a:t>
            </a:r>
            <a:r>
              <a:rPr lang="bn-BD"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29" name="Rectangle 28"/>
          <p:cNvSpPr/>
          <p:nvPr/>
        </p:nvSpPr>
        <p:spPr>
          <a:xfrm>
            <a:off x="1331889" y="2116282"/>
            <a:ext cx="2645579" cy="61491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    (ক) </a:t>
            </a:r>
            <a:r>
              <a:rPr lang="en-US" sz="3200" dirty="0" err="1" smtClean="0">
                <a:solidFill>
                  <a:schemeClr val="tx1"/>
                </a:solidFill>
                <a:latin typeface="NikoshBAN" pitchFamily="2" charset="0"/>
                <a:cs typeface="NikoshBAN" pitchFamily="2" charset="0"/>
              </a:rPr>
              <a:t>হাতুড়ি</a:t>
            </a:r>
            <a:endParaRPr lang="en-US" sz="3200" dirty="0">
              <a:solidFill>
                <a:schemeClr val="tx1"/>
              </a:solidFill>
              <a:latin typeface="NikoshBAN" pitchFamily="2" charset="0"/>
              <a:cs typeface="NikoshBAN" pitchFamily="2" charset="0"/>
            </a:endParaRPr>
          </a:p>
        </p:txBody>
      </p:sp>
      <p:sp>
        <p:nvSpPr>
          <p:cNvPr id="30" name="Rectangle 29"/>
          <p:cNvSpPr/>
          <p:nvPr/>
        </p:nvSpPr>
        <p:spPr>
          <a:xfrm>
            <a:off x="5076466" y="2130651"/>
            <a:ext cx="2661105" cy="61491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200" dirty="0" smtClean="0">
                <a:solidFill>
                  <a:schemeClr val="tx1"/>
                </a:solidFill>
                <a:latin typeface="NikoshBAN" pitchFamily="2" charset="0"/>
                <a:cs typeface="NikoshBAN" pitchFamily="2" charset="0"/>
              </a:rPr>
              <a:t>খ)পুতুল</a:t>
            </a:r>
            <a:endParaRPr lang="en-US" sz="3200" dirty="0"/>
          </a:p>
        </p:txBody>
      </p:sp>
      <p:sp>
        <p:nvSpPr>
          <p:cNvPr id="31" name="Rectangle 30"/>
          <p:cNvSpPr/>
          <p:nvPr/>
        </p:nvSpPr>
        <p:spPr>
          <a:xfrm>
            <a:off x="1331891" y="3070860"/>
            <a:ext cx="2657933" cy="5867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    (গ)  পা</a:t>
            </a:r>
            <a:r>
              <a:rPr lang="en-US" sz="3200" dirty="0" err="1" smtClean="0">
                <a:solidFill>
                  <a:schemeClr val="tx1"/>
                </a:solidFill>
                <a:latin typeface="NikoshBAN" pitchFamily="2" charset="0"/>
                <a:cs typeface="NikoshBAN" pitchFamily="2" charset="0"/>
              </a:rPr>
              <a:t>খি</a:t>
            </a:r>
            <a:endParaRPr lang="en-US" sz="3200" dirty="0">
              <a:solidFill>
                <a:schemeClr val="tx1"/>
              </a:solidFill>
              <a:latin typeface="NikoshBAN" pitchFamily="2" charset="0"/>
              <a:cs typeface="NikoshBAN" pitchFamily="2" charset="0"/>
            </a:endParaRPr>
          </a:p>
        </p:txBody>
      </p:sp>
      <p:sp>
        <p:nvSpPr>
          <p:cNvPr id="32" name="Rectangle 31"/>
          <p:cNvSpPr/>
          <p:nvPr/>
        </p:nvSpPr>
        <p:spPr>
          <a:xfrm>
            <a:off x="5072838" y="3136789"/>
            <a:ext cx="2646591" cy="5867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BD" sz="3200" dirty="0" smtClean="0">
                <a:solidFill>
                  <a:schemeClr val="tx1"/>
                </a:solidFill>
                <a:latin typeface="NikoshBAN" pitchFamily="2" charset="0"/>
                <a:cs typeface="NikoshBAN" pitchFamily="2" charset="0"/>
              </a:rPr>
              <a:t>(ঘ) </a:t>
            </a:r>
            <a:r>
              <a:rPr lang="en-US" sz="3200" dirty="0" err="1" smtClean="0">
                <a:solidFill>
                  <a:schemeClr val="tx1"/>
                </a:solidFill>
                <a:latin typeface="NikoshBAN" pitchFamily="2" charset="0"/>
                <a:cs typeface="NikoshBAN" pitchFamily="2" charset="0"/>
              </a:rPr>
              <a:t>কয়লা</a:t>
            </a:r>
            <a:endParaRPr lang="en-US" sz="3200" dirty="0">
              <a:solidFill>
                <a:schemeClr val="tx1"/>
              </a:solidFill>
              <a:latin typeface="NikoshBAN" pitchFamily="2" charset="0"/>
              <a:cs typeface="NikoshBAN" pitchFamily="2" charset="0"/>
            </a:endParaRPr>
          </a:p>
        </p:txBody>
      </p:sp>
      <p:sp>
        <p:nvSpPr>
          <p:cNvPr id="38" name="Rectangle 37"/>
          <p:cNvSpPr/>
          <p:nvPr/>
        </p:nvSpPr>
        <p:spPr>
          <a:xfrm>
            <a:off x="2125191" y="820881"/>
            <a:ext cx="3200400" cy="457200"/>
          </a:xfrm>
          <a:prstGeom prst="rect">
            <a:avLst/>
          </a:prstGeom>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3200" dirty="0" smtClean="0">
                <a:solidFill>
                  <a:schemeClr val="tx1"/>
                </a:solidFill>
                <a:latin typeface="NikoshBAN" pitchFamily="2" charset="0"/>
                <a:cs typeface="NikoshBAN" pitchFamily="2" charset="0"/>
              </a:rPr>
              <a:t>বহুনির্বাচনী প্রশ্ন</a:t>
            </a:r>
            <a:endParaRPr lang="en-US" sz="3200" dirty="0">
              <a:solidFill>
                <a:schemeClr val="tx1"/>
              </a:solidFill>
              <a:latin typeface="NikoshBAN" pitchFamily="2" charset="0"/>
              <a:cs typeface="NikoshBAN" pitchFamily="2" charset="0"/>
            </a:endParaRPr>
          </a:p>
        </p:txBody>
      </p:sp>
      <p:sp>
        <p:nvSpPr>
          <p:cNvPr id="18" name="Rectangle 17"/>
          <p:cNvSpPr/>
          <p:nvPr/>
        </p:nvSpPr>
        <p:spPr>
          <a:xfrm>
            <a:off x="709027" y="4267200"/>
            <a:ext cx="7010400" cy="83820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bn-BD" sz="3200" dirty="0">
                <a:solidFill>
                  <a:schemeClr val="tx1"/>
                </a:solidFill>
                <a:latin typeface="NikoshBAN" pitchFamily="2" charset="0"/>
                <a:cs typeface="NikoshBAN" pitchFamily="2" charset="0"/>
              </a:rPr>
              <a:t>২</a:t>
            </a:r>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সই</a:t>
            </a:r>
            <a:r>
              <a:rPr lang="bn-BD" sz="3200" dirty="0" smtClean="0">
                <a:solidFill>
                  <a:schemeClr val="tx1"/>
                </a:solidFill>
                <a:latin typeface="NikoshBAN" pitchFamily="2" charset="0"/>
                <a:cs typeface="NikoshBAN" pitchFamily="2" charset="0"/>
              </a:rPr>
              <a:t>’ </a:t>
            </a:r>
            <a:r>
              <a:rPr lang="bn-BD" sz="3200" dirty="0">
                <a:solidFill>
                  <a:schemeClr val="tx1"/>
                </a:solidFill>
                <a:latin typeface="NikoshBAN" pitchFamily="2" charset="0"/>
                <a:cs typeface="NikoshBAN" pitchFamily="2" charset="0"/>
              </a:rPr>
              <a:t>শব্দের অর্থ  কী</a:t>
            </a:r>
            <a:r>
              <a:rPr lang="bn-BD" sz="3200" dirty="0" smtClean="0">
                <a:solidFill>
                  <a:schemeClr val="tx1"/>
                </a:solidFill>
                <a:latin typeface="NikoshBAN" pitchFamily="2" charset="0"/>
                <a:cs typeface="NikoshBAN" pitchFamily="2" charset="0"/>
              </a:rPr>
              <a:t>?</a:t>
            </a:r>
            <a:endParaRPr lang="en-US" sz="3200" dirty="0">
              <a:solidFill>
                <a:schemeClr val="tx1"/>
              </a:solidFill>
              <a:latin typeface="NikoshBAN" pitchFamily="2" charset="0"/>
              <a:cs typeface="NikoshBAN" pitchFamily="2" charset="0"/>
            </a:endParaRPr>
          </a:p>
        </p:txBody>
      </p:sp>
      <p:sp>
        <p:nvSpPr>
          <p:cNvPr id="21" name="Rectangle 20"/>
          <p:cNvSpPr/>
          <p:nvPr/>
        </p:nvSpPr>
        <p:spPr>
          <a:xfrm>
            <a:off x="1388382" y="4999185"/>
            <a:ext cx="2697391" cy="5867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   (ক) </a:t>
            </a:r>
            <a:r>
              <a:rPr lang="en-US" sz="3200" dirty="0" err="1" smtClean="0">
                <a:solidFill>
                  <a:schemeClr val="tx1"/>
                </a:solidFill>
                <a:latin typeface="NikoshBAN" pitchFamily="2" charset="0"/>
                <a:cs typeface="NikoshBAN" pitchFamily="2" charset="0"/>
              </a:rPr>
              <a:t>স্বাক্ষর</a:t>
            </a:r>
            <a:endParaRPr lang="en-US" sz="3200" dirty="0"/>
          </a:p>
        </p:txBody>
      </p:sp>
      <p:sp>
        <p:nvSpPr>
          <p:cNvPr id="22" name="Rectangle 21"/>
          <p:cNvSpPr/>
          <p:nvPr/>
        </p:nvSpPr>
        <p:spPr>
          <a:xfrm>
            <a:off x="4893041" y="5884700"/>
            <a:ext cx="2697391" cy="67934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  </a:t>
            </a:r>
          </a:p>
          <a:p>
            <a:r>
              <a:rPr lang="bn-BD" sz="3200" dirty="0" smtClean="0">
                <a:solidFill>
                  <a:schemeClr val="tx1"/>
                </a:solidFill>
                <a:latin typeface="NikoshBAN" pitchFamily="2" charset="0"/>
                <a:cs typeface="NikoshBAN" pitchFamily="2" charset="0"/>
              </a:rPr>
              <a:t>(ঘ) </a:t>
            </a:r>
            <a:r>
              <a:rPr lang="bn-BD" sz="3200" dirty="0" smtClean="0">
                <a:ln w="11430"/>
                <a:solidFill>
                  <a:schemeClr val="tx1"/>
                </a:solidFill>
                <a:latin typeface="NikoshBAN" pitchFamily="2" charset="0"/>
                <a:cs typeface="NikoshBAN" pitchFamily="2" charset="0"/>
              </a:rPr>
              <a:t>মজা</a:t>
            </a:r>
            <a:endParaRPr lang="en-US" sz="3200" dirty="0"/>
          </a:p>
          <a:p>
            <a:endParaRPr lang="en-US" sz="3200" dirty="0"/>
          </a:p>
        </p:txBody>
      </p:sp>
      <p:sp>
        <p:nvSpPr>
          <p:cNvPr id="24" name="Rectangle 23"/>
          <p:cNvSpPr/>
          <p:nvPr/>
        </p:nvSpPr>
        <p:spPr>
          <a:xfrm>
            <a:off x="1362982" y="5929054"/>
            <a:ext cx="2722791" cy="58673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   (গ)</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বন্ধু</a:t>
            </a:r>
            <a:r>
              <a:rPr lang="en-US" sz="3200" dirty="0" smtClean="0">
                <a:solidFill>
                  <a:schemeClr val="tx1"/>
                </a:solidFill>
                <a:latin typeface="NikoshBAN" pitchFamily="2" charset="0"/>
                <a:cs typeface="NikoshBAN" pitchFamily="2" charset="0"/>
              </a:rPr>
              <a:t> </a:t>
            </a:r>
            <a:endParaRPr lang="en-US" sz="3200" dirty="0" smtClean="0"/>
          </a:p>
        </p:txBody>
      </p:sp>
      <p:sp>
        <p:nvSpPr>
          <p:cNvPr id="26" name="Rectangle 25"/>
          <p:cNvSpPr/>
          <p:nvPr/>
        </p:nvSpPr>
        <p:spPr>
          <a:xfrm>
            <a:off x="4922610" y="4969603"/>
            <a:ext cx="2697391" cy="61632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(খ)  স্বাক্ষর </a:t>
            </a:r>
            <a:endParaRPr lang="en-US" sz="3200" dirty="0">
              <a:solidFill>
                <a:schemeClr val="tx1"/>
              </a:solidFill>
              <a:latin typeface="NikoshBAN" pitchFamily="2" charset="0"/>
              <a:cs typeface="NikoshBAN" pitchFamily="2" charset="0"/>
            </a:endParaRPr>
          </a:p>
        </p:txBody>
      </p:sp>
      <p:sp>
        <p:nvSpPr>
          <p:cNvPr id="33" name="Rectangle 32"/>
          <p:cNvSpPr/>
          <p:nvPr/>
        </p:nvSpPr>
        <p:spPr>
          <a:xfrm>
            <a:off x="1418178" y="190500"/>
            <a:ext cx="3039591" cy="457200"/>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3200" dirty="0" smtClean="0">
                <a:solidFill>
                  <a:schemeClr val="tx1"/>
                </a:solidFill>
                <a:latin typeface="NikoshBAN" pitchFamily="2" charset="0"/>
                <a:cs typeface="NikoshBAN" pitchFamily="2" charset="0"/>
              </a:rPr>
              <a:t>মূল্যায়ন</a:t>
            </a:r>
            <a:endParaRPr lang="en-US" sz="3200" dirty="0">
              <a:solidFill>
                <a:schemeClr val="tx1"/>
              </a:solidFill>
              <a:latin typeface="NikoshBAN" pitchFamily="2" charset="0"/>
              <a:cs typeface="NikoshBAN" pitchFamily="2" charset="0"/>
            </a:endParaRPr>
          </a:p>
        </p:txBody>
      </p:sp>
      <p:sp>
        <p:nvSpPr>
          <p:cNvPr id="3" name="TextBox 2"/>
          <p:cNvSpPr txBox="1"/>
          <p:nvPr/>
        </p:nvSpPr>
        <p:spPr>
          <a:xfrm>
            <a:off x="5334000" y="3048001"/>
            <a:ext cx="533400" cy="769441"/>
          </a:xfrm>
          <a:prstGeom prst="rect">
            <a:avLst/>
          </a:prstGeom>
          <a:noFill/>
        </p:spPr>
        <p:txBody>
          <a:bodyPr wrap="square" rtlCol="0">
            <a:spAutoFit/>
          </a:bodyPr>
          <a:lstStyle/>
          <a:p>
            <a:r>
              <a:rPr lang="en-US" sz="4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endPar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2" name="Oval 1"/>
          <p:cNvSpPr/>
          <p:nvPr/>
        </p:nvSpPr>
        <p:spPr>
          <a:xfrm>
            <a:off x="6629400" y="419101"/>
            <a:ext cx="1524000" cy="1468581"/>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bn-BD" dirty="0">
                <a:solidFill>
                  <a:schemeClr val="tx1"/>
                </a:solidFill>
                <a:latin typeface="NikoshBAN" pitchFamily="2" charset="0"/>
                <a:cs typeface="NikoshBAN" pitchFamily="2" charset="0"/>
              </a:rPr>
              <a:t>সঠিক উত্তরের জন্য এখানে ক্লিক করুন </a:t>
            </a:r>
            <a:endParaRPr lang="en-US" dirty="0">
              <a:solidFill>
                <a:schemeClr val="tx1"/>
              </a:solidFill>
              <a:latin typeface="NikoshBAN" pitchFamily="2" charset="0"/>
              <a:cs typeface="NikoshBAN" pitchFamily="2" charset="0"/>
            </a:endParaRPr>
          </a:p>
        </p:txBody>
      </p:sp>
      <p:sp>
        <p:nvSpPr>
          <p:cNvPr id="19" name="TextBox 18"/>
          <p:cNvSpPr txBox="1"/>
          <p:nvPr/>
        </p:nvSpPr>
        <p:spPr>
          <a:xfrm>
            <a:off x="1362981" y="5839651"/>
            <a:ext cx="762208" cy="769441"/>
          </a:xfrm>
          <a:prstGeom prst="rect">
            <a:avLst/>
          </a:prstGeom>
          <a:noFill/>
        </p:spPr>
        <p:txBody>
          <a:bodyPr wrap="square" rtlCol="0">
            <a:spAutoFit/>
          </a:bodyPr>
          <a:lstStyle/>
          <a:p>
            <a:r>
              <a:rPr lang="en-US" sz="4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endPar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852585478"/>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
                  </p:tgtEl>
                </p:cond>
              </p:nextCondLst>
            </p:seq>
          </p:childTnLst>
        </p:cTn>
      </p:par>
    </p:tnLst>
    <p:bldLst>
      <p:bldP spid="3"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err="1" smtClean="0"/>
              <a:t>পরিচিতি</a:t>
            </a:r>
            <a:r>
              <a:rPr lang="en-US" dirty="0" smtClean="0"/>
              <a:t> </a:t>
            </a:r>
            <a:endParaRPr lang="en-US" dirty="0"/>
          </a:p>
        </p:txBody>
      </p:sp>
      <p:sp>
        <p:nvSpPr>
          <p:cNvPr id="3" name="Content Placeholder 2"/>
          <p:cNvSpPr>
            <a:spLocks noGrp="1"/>
          </p:cNvSpPr>
          <p:nvPr>
            <p:ph sz="half" idx="1"/>
          </p:nvPr>
        </p:nvSpPr>
        <p:spPr>
          <a:xfrm>
            <a:off x="457200" y="1066800"/>
            <a:ext cx="4038600" cy="5562600"/>
          </a:xfrm>
        </p:spPr>
        <p:txBody>
          <a:bodyPr>
            <a:normAutofit/>
          </a:bodyPr>
          <a:lstStyle/>
          <a:p>
            <a:pPr>
              <a:buNone/>
            </a:pPr>
            <a:r>
              <a:rPr lang="en-US" sz="2400" dirty="0" err="1" smtClean="0"/>
              <a:t>শিক্ষক</a:t>
            </a:r>
            <a:r>
              <a:rPr lang="en-US" sz="2400" dirty="0" smtClean="0"/>
              <a:t> </a:t>
            </a:r>
            <a:r>
              <a:rPr lang="en-US" sz="2400" dirty="0" err="1" smtClean="0"/>
              <a:t>পরিচিতি</a:t>
            </a:r>
            <a:r>
              <a:rPr lang="en-US" sz="2400" dirty="0" smtClean="0"/>
              <a:t> </a:t>
            </a:r>
          </a:p>
          <a:p>
            <a:pPr>
              <a:buNone/>
            </a:pPr>
            <a:endParaRPr lang="en-US" sz="2400" dirty="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r>
              <a:rPr lang="en-US" sz="2400" dirty="0" err="1" smtClean="0"/>
              <a:t>মোঃ</a:t>
            </a:r>
            <a:r>
              <a:rPr lang="en-US" sz="2400" dirty="0" smtClean="0"/>
              <a:t> </a:t>
            </a:r>
            <a:r>
              <a:rPr lang="en-US" sz="2400" dirty="0" err="1" smtClean="0"/>
              <a:t>নজরুল</a:t>
            </a:r>
            <a:r>
              <a:rPr lang="en-US" sz="2400" dirty="0" smtClean="0"/>
              <a:t> </a:t>
            </a:r>
            <a:r>
              <a:rPr lang="en-US" sz="2400" dirty="0" err="1" smtClean="0"/>
              <a:t>ইসলাম</a:t>
            </a:r>
            <a:r>
              <a:rPr lang="en-US" sz="2400" dirty="0" smtClean="0"/>
              <a:t> </a:t>
            </a:r>
          </a:p>
          <a:p>
            <a:pPr>
              <a:buNone/>
            </a:pPr>
            <a:r>
              <a:rPr lang="en-US" sz="2400" dirty="0" err="1" smtClean="0"/>
              <a:t>সহকারী</a:t>
            </a:r>
            <a:r>
              <a:rPr lang="en-US" sz="2400" dirty="0" smtClean="0"/>
              <a:t> </a:t>
            </a:r>
            <a:r>
              <a:rPr lang="en-US" sz="2400" dirty="0" err="1" smtClean="0"/>
              <a:t>শিক্ষক</a:t>
            </a:r>
            <a:r>
              <a:rPr lang="en-US" sz="2400" dirty="0" smtClean="0"/>
              <a:t> </a:t>
            </a:r>
            <a:r>
              <a:rPr lang="en-US" sz="2400" dirty="0" err="1" smtClean="0"/>
              <a:t>আইসিটি</a:t>
            </a:r>
            <a:endParaRPr lang="en-US" sz="2400" dirty="0" smtClean="0"/>
          </a:p>
          <a:p>
            <a:pPr>
              <a:buNone/>
            </a:pPr>
            <a:r>
              <a:rPr lang="en-US" sz="1800" dirty="0" err="1" smtClean="0"/>
              <a:t>কিসামত</a:t>
            </a:r>
            <a:r>
              <a:rPr lang="en-US" sz="1800" dirty="0" smtClean="0"/>
              <a:t> </a:t>
            </a:r>
            <a:r>
              <a:rPr lang="en-US" sz="1800" dirty="0" err="1" smtClean="0"/>
              <a:t>হারাটী</a:t>
            </a:r>
            <a:r>
              <a:rPr lang="en-US" sz="1800" dirty="0" smtClean="0"/>
              <a:t> </a:t>
            </a:r>
            <a:r>
              <a:rPr lang="bn-BD" sz="1800" dirty="0" smtClean="0"/>
              <a:t>ডি. এস. আই দাখিল মাদ্রাসা </a:t>
            </a:r>
          </a:p>
          <a:p>
            <a:pPr>
              <a:buNone/>
            </a:pPr>
            <a:r>
              <a:rPr lang="en-US" sz="2400" dirty="0" smtClean="0">
                <a:hlinkClick r:id="rId2"/>
              </a:rPr>
              <a:t>nazrul693105@gmail.com</a:t>
            </a:r>
            <a:r>
              <a:rPr lang="en-US" sz="2400" dirty="0" smtClean="0"/>
              <a:t> </a:t>
            </a:r>
            <a:endParaRPr lang="en-US" sz="2400" dirty="0"/>
          </a:p>
        </p:txBody>
      </p:sp>
      <p:sp>
        <p:nvSpPr>
          <p:cNvPr id="4" name="Content Placeholder 3"/>
          <p:cNvSpPr>
            <a:spLocks noGrp="1"/>
          </p:cNvSpPr>
          <p:nvPr>
            <p:ph sz="half" idx="2"/>
          </p:nvPr>
        </p:nvSpPr>
        <p:spPr>
          <a:xfrm>
            <a:off x="4648200" y="1143000"/>
            <a:ext cx="4038600" cy="5029200"/>
          </a:xfrm>
        </p:spPr>
        <p:txBody>
          <a:bodyPr>
            <a:normAutofit/>
          </a:bodyPr>
          <a:lstStyle/>
          <a:p>
            <a:pPr>
              <a:buNone/>
            </a:pPr>
            <a:r>
              <a:rPr lang="bn-BD" dirty="0" smtClean="0"/>
              <a:t>পাঠ পরিচিতি </a:t>
            </a:r>
          </a:p>
          <a:p>
            <a:pPr>
              <a:buNone/>
            </a:pPr>
            <a:endParaRPr lang="bn-BD" dirty="0"/>
          </a:p>
          <a:p>
            <a:pPr>
              <a:buNone/>
            </a:pPr>
            <a:endParaRPr lang="bn-BD" dirty="0" smtClean="0"/>
          </a:p>
          <a:p>
            <a:pPr>
              <a:buNone/>
            </a:pPr>
            <a:r>
              <a:rPr lang="bn-BD" dirty="0" smtClean="0"/>
              <a:t>বিষয়ঃ বাংলা</a:t>
            </a:r>
          </a:p>
          <a:p>
            <a:pPr>
              <a:buNone/>
            </a:pPr>
            <a:r>
              <a:rPr lang="bn-BD" dirty="0" smtClean="0"/>
              <a:t>শ্রেণিঃ ষষ্ঠ</a:t>
            </a:r>
          </a:p>
          <a:p>
            <a:pPr>
              <a:buNone/>
            </a:pPr>
            <a:r>
              <a:rPr lang="bn-BD" dirty="0" smtClean="0"/>
              <a:t>সময়ঃ </a:t>
            </a:r>
            <a:r>
              <a:rPr lang="en-US" dirty="0" smtClean="0"/>
              <a:t>50 </a:t>
            </a:r>
            <a:r>
              <a:rPr lang="bn-BD" dirty="0" smtClean="0"/>
              <a:t>মিনিট </a:t>
            </a:r>
          </a:p>
          <a:p>
            <a:pPr>
              <a:buNone/>
            </a:pPr>
            <a:r>
              <a:rPr lang="bn-BD" dirty="0" smtClean="0"/>
              <a:t>তারিখঃ</a:t>
            </a:r>
            <a:r>
              <a:rPr lang="en-US" dirty="0" smtClean="0"/>
              <a:t>2</a:t>
            </a:r>
            <a:r>
              <a:rPr lang="en-US" dirty="0" smtClean="0"/>
              <a:t>2/02/2021</a:t>
            </a:r>
            <a:r>
              <a:rPr lang="bn-BD" dirty="0" smtClean="0"/>
              <a:t>  </a:t>
            </a:r>
            <a:endParaRPr lang="en-US" dirty="0"/>
          </a:p>
        </p:txBody>
      </p:sp>
      <p:sp>
        <p:nvSpPr>
          <p:cNvPr id="5" name="Oval 4"/>
          <p:cNvSpPr/>
          <p:nvPr/>
        </p:nvSpPr>
        <p:spPr>
          <a:xfrm>
            <a:off x="990600" y="1752600"/>
            <a:ext cx="2133600" cy="1905000"/>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843953" y="1143000"/>
            <a:ext cx="7157049" cy="27432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just"/>
            <a:r>
              <a:rPr lang="bn-BD" sz="3200" dirty="0" smtClean="0">
                <a:solidFill>
                  <a:schemeClr val="tx1"/>
                </a:solidFill>
                <a:latin typeface="NikoshBAN" pitchFamily="2" charset="0"/>
                <a:cs typeface="NikoshBAN" pitchFamily="2" charset="0"/>
              </a:rPr>
              <a:t>৩। মিনুর বৈশিষ্ট্য-</a:t>
            </a:r>
            <a:endParaRPr lang="bn-BD" sz="3200" dirty="0">
              <a:solidFill>
                <a:schemeClr val="tx1"/>
              </a:solidFill>
              <a:latin typeface="NikoshBAN" pitchFamily="2" charset="0"/>
              <a:cs typeface="NikoshBAN" pitchFamily="2" charset="0"/>
            </a:endParaRPr>
          </a:p>
          <a:p>
            <a:pPr lvl="0"/>
            <a:r>
              <a:rPr lang="en-US" sz="3200" dirty="0" smtClean="0">
                <a:solidFill>
                  <a:schemeClr val="tx1"/>
                </a:solidFill>
                <a:latin typeface="NikoshBAN" pitchFamily="2" charset="0"/>
                <a:cs typeface="NikoshBAN" pitchFamily="2" charset="0"/>
              </a:rPr>
              <a:t>i.</a:t>
            </a:r>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কালা</a:t>
            </a:r>
            <a:endParaRPr lang="bn-BD" sz="3200" dirty="0" smtClean="0">
              <a:solidFill>
                <a:schemeClr val="tx1"/>
              </a:solidFill>
              <a:latin typeface="NikoshBAN" pitchFamily="2" charset="0"/>
              <a:cs typeface="NikoshBAN" pitchFamily="2" charset="0"/>
            </a:endParaRPr>
          </a:p>
          <a:p>
            <a:pPr lvl="0"/>
            <a:r>
              <a:rPr lang="en-US" sz="3200" dirty="0" smtClean="0">
                <a:solidFill>
                  <a:schemeClr val="tx1"/>
                </a:solidFill>
                <a:latin typeface="NikoshBAN" pitchFamily="2" charset="0"/>
                <a:cs typeface="NikoshBAN" pitchFamily="2" charset="0"/>
              </a:rPr>
              <a:t>ii</a:t>
            </a:r>
            <a:r>
              <a:rPr lang="bn-BD" sz="3200" dirty="0" smtClean="0">
                <a:solidFill>
                  <a:schemeClr val="tx1"/>
                </a:solidFill>
                <a:latin typeface="NikoshBAN" pitchFamily="2" charset="0"/>
                <a:cs typeface="NikoshBAN" pitchFamily="2" charset="0"/>
              </a:rPr>
              <a:t>.</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সর্বগুণান্বিতা</a:t>
            </a:r>
            <a:endParaRPr lang="bn-BD" sz="3200" dirty="0" smtClean="0">
              <a:solidFill>
                <a:schemeClr val="tx1"/>
              </a:solidFill>
              <a:latin typeface="NikoshBAN" pitchFamily="2" charset="0"/>
              <a:cs typeface="NikoshBAN" pitchFamily="2" charset="0"/>
            </a:endParaRPr>
          </a:p>
          <a:p>
            <a:pPr lvl="0"/>
            <a:r>
              <a:rPr lang="en-US" sz="3200" dirty="0" smtClean="0">
                <a:solidFill>
                  <a:schemeClr val="tx1"/>
                </a:solidFill>
                <a:latin typeface="NikoshBAN" pitchFamily="2" charset="0"/>
                <a:cs typeface="NikoshBAN" pitchFamily="2" charset="0"/>
              </a:rPr>
              <a:t>iii</a:t>
            </a:r>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বোকা</a:t>
            </a:r>
            <a:endParaRPr lang="bn-BD" sz="3200" dirty="0" smtClean="0">
              <a:solidFill>
                <a:schemeClr val="tx1"/>
              </a:solidFill>
              <a:latin typeface="NikoshBAN" pitchFamily="2" charset="0"/>
              <a:cs typeface="NikoshBAN" pitchFamily="2" charset="0"/>
            </a:endParaRPr>
          </a:p>
          <a:p>
            <a:pPr lvl="0"/>
            <a:r>
              <a:rPr lang="bn-BD" sz="3200" dirty="0" smtClean="0">
                <a:solidFill>
                  <a:schemeClr val="tx1"/>
                </a:solidFill>
                <a:latin typeface="NikoshBAN" pitchFamily="2" charset="0"/>
                <a:cs typeface="NikoshBAN" pitchFamily="2" charset="0"/>
              </a:rPr>
              <a:t>নিচের কোনটি সঠিক?</a:t>
            </a:r>
          </a:p>
        </p:txBody>
      </p:sp>
      <p:sp>
        <p:nvSpPr>
          <p:cNvPr id="29" name="Rectangle 28"/>
          <p:cNvSpPr/>
          <p:nvPr/>
        </p:nvSpPr>
        <p:spPr>
          <a:xfrm>
            <a:off x="1295400" y="4454709"/>
            <a:ext cx="2209800" cy="609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800" dirty="0">
                <a:solidFill>
                  <a:schemeClr val="tx1"/>
                </a:solidFill>
                <a:latin typeface="NikoshBAN" pitchFamily="2" charset="0"/>
                <a:cs typeface="NikoshBAN" pitchFamily="2" charset="0"/>
              </a:rPr>
              <a:t>(ক) </a:t>
            </a:r>
            <a:r>
              <a:rPr lang="en-US" sz="2800" dirty="0" err="1" smtClean="0">
                <a:solidFill>
                  <a:schemeClr val="tx1"/>
                </a:solidFill>
                <a:latin typeface="NikoshBAN" pitchFamily="2" charset="0"/>
                <a:cs typeface="NikoshBAN" pitchFamily="2" charset="0"/>
              </a:rPr>
              <a:t>i</a:t>
            </a:r>
            <a:r>
              <a:rPr lang="bn-BD" sz="2800" dirty="0" smtClean="0">
                <a:solidFill>
                  <a:schemeClr val="tx1"/>
                </a:solidFill>
                <a:latin typeface="NikoshBAN" pitchFamily="2" charset="0"/>
                <a:cs typeface="NikoshBAN" pitchFamily="2" charset="0"/>
              </a:rPr>
              <a:t>ও </a:t>
            </a:r>
            <a:r>
              <a:rPr lang="en-US" sz="2800" dirty="0" smtClean="0">
                <a:solidFill>
                  <a:schemeClr val="tx1"/>
                </a:solidFill>
                <a:latin typeface="NikoshBAN" pitchFamily="2" charset="0"/>
                <a:cs typeface="NikoshBAN" pitchFamily="2" charset="0"/>
              </a:rPr>
              <a:t>ii</a:t>
            </a:r>
            <a:endParaRPr lang="en-US" sz="2800" dirty="0"/>
          </a:p>
        </p:txBody>
      </p:sp>
      <p:sp>
        <p:nvSpPr>
          <p:cNvPr id="30" name="Rectangle 29"/>
          <p:cNvSpPr/>
          <p:nvPr/>
        </p:nvSpPr>
        <p:spPr>
          <a:xfrm>
            <a:off x="5029200" y="4444461"/>
            <a:ext cx="22098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(খ) </a:t>
            </a:r>
            <a:r>
              <a:rPr lang="en-US" sz="2800" dirty="0" smtClean="0">
                <a:solidFill>
                  <a:schemeClr val="tx1"/>
                </a:solidFill>
                <a:latin typeface="NikoshBAN" pitchFamily="2" charset="0"/>
                <a:cs typeface="NikoshBAN" pitchFamily="2" charset="0"/>
              </a:rPr>
              <a:t>ii</a:t>
            </a:r>
            <a:r>
              <a:rPr lang="bn-BD" sz="2800" dirty="0" smtClean="0">
                <a:solidFill>
                  <a:schemeClr val="tx1"/>
                </a:solidFill>
                <a:latin typeface="NikoshBAN" pitchFamily="2" charset="0"/>
                <a:cs typeface="NikoshBAN" pitchFamily="2" charset="0"/>
              </a:rPr>
              <a:t> ও </a:t>
            </a:r>
            <a:r>
              <a:rPr lang="en-US" sz="2800" dirty="0" smtClean="0">
                <a:solidFill>
                  <a:schemeClr val="tx1"/>
                </a:solidFill>
                <a:latin typeface="NikoshBAN" pitchFamily="2" charset="0"/>
                <a:cs typeface="NikoshBAN" pitchFamily="2" charset="0"/>
              </a:rPr>
              <a:t>iii. </a:t>
            </a:r>
            <a:endParaRPr lang="en-US" sz="2800" dirty="0"/>
          </a:p>
        </p:txBody>
      </p:sp>
      <p:sp>
        <p:nvSpPr>
          <p:cNvPr id="31" name="Rectangle 30"/>
          <p:cNvSpPr/>
          <p:nvPr/>
        </p:nvSpPr>
        <p:spPr>
          <a:xfrm>
            <a:off x="1302657" y="5552451"/>
            <a:ext cx="2209800" cy="533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(গ) </a:t>
            </a:r>
            <a:r>
              <a:rPr lang="en-US" sz="2800" dirty="0" err="1" smtClean="0">
                <a:solidFill>
                  <a:schemeClr val="tx1"/>
                </a:solidFill>
                <a:latin typeface="NikoshBAN" pitchFamily="2" charset="0"/>
                <a:cs typeface="NikoshBAN" pitchFamily="2" charset="0"/>
              </a:rPr>
              <a:t>i</a:t>
            </a:r>
            <a:r>
              <a:rPr lang="bn-BD" sz="2800" dirty="0" smtClean="0">
                <a:solidFill>
                  <a:schemeClr val="tx1"/>
                </a:solidFill>
                <a:latin typeface="NikoshBAN" pitchFamily="2" charset="0"/>
                <a:cs typeface="NikoshBAN" pitchFamily="2" charset="0"/>
              </a:rPr>
              <a:t> ও </a:t>
            </a:r>
            <a:r>
              <a:rPr lang="en-US" sz="2800" dirty="0" smtClean="0">
                <a:solidFill>
                  <a:schemeClr val="tx1"/>
                </a:solidFill>
                <a:latin typeface="NikoshBAN" pitchFamily="2" charset="0"/>
                <a:cs typeface="NikoshBAN" pitchFamily="2" charset="0"/>
              </a:rPr>
              <a:t>iii</a:t>
            </a:r>
            <a:endParaRPr lang="en-US" sz="2800" dirty="0"/>
          </a:p>
        </p:txBody>
      </p:sp>
      <p:sp>
        <p:nvSpPr>
          <p:cNvPr id="32" name="Rectangle 31"/>
          <p:cNvSpPr/>
          <p:nvPr/>
        </p:nvSpPr>
        <p:spPr>
          <a:xfrm>
            <a:off x="5029200" y="5552451"/>
            <a:ext cx="2209800" cy="533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(ঘ) </a:t>
            </a:r>
            <a:r>
              <a:rPr lang="en-US" sz="2800" dirty="0" err="1" smtClean="0">
                <a:solidFill>
                  <a:schemeClr val="tx1"/>
                </a:solidFill>
                <a:latin typeface="NikoshBAN" pitchFamily="2" charset="0"/>
                <a:cs typeface="NikoshBAN" pitchFamily="2" charset="0"/>
              </a:rPr>
              <a:t>i</a:t>
            </a:r>
            <a:r>
              <a:rPr lang="bn-BD" sz="2800" dirty="0" smtClean="0">
                <a:solidFill>
                  <a:schemeClr val="tx1"/>
                </a:solidFill>
                <a:latin typeface="NikoshBAN" pitchFamily="2" charset="0"/>
                <a:cs typeface="NikoshBAN" pitchFamily="2" charset="0"/>
              </a:rPr>
              <a:t>, </a:t>
            </a:r>
            <a:r>
              <a:rPr lang="en-US" sz="2800" dirty="0" smtClean="0">
                <a:solidFill>
                  <a:schemeClr val="tx1"/>
                </a:solidFill>
                <a:latin typeface="NikoshBAN" pitchFamily="2" charset="0"/>
                <a:cs typeface="NikoshBAN" pitchFamily="2" charset="0"/>
              </a:rPr>
              <a:t>ii</a:t>
            </a:r>
            <a:r>
              <a:rPr lang="bn-BD" sz="2800" dirty="0" smtClean="0">
                <a:solidFill>
                  <a:schemeClr val="tx1"/>
                </a:solidFill>
                <a:latin typeface="NikoshBAN" pitchFamily="2" charset="0"/>
                <a:cs typeface="NikoshBAN" pitchFamily="2" charset="0"/>
              </a:rPr>
              <a:t> ও </a:t>
            </a:r>
            <a:r>
              <a:rPr lang="en-US" sz="2800" dirty="0" smtClean="0">
                <a:solidFill>
                  <a:schemeClr val="tx1"/>
                </a:solidFill>
                <a:latin typeface="NikoshBAN" pitchFamily="2" charset="0"/>
                <a:cs typeface="NikoshBAN" pitchFamily="2" charset="0"/>
              </a:rPr>
              <a:t>iii. </a:t>
            </a:r>
            <a:endParaRPr lang="en-US" sz="2800" dirty="0">
              <a:solidFill>
                <a:schemeClr val="tx1"/>
              </a:solidFill>
              <a:latin typeface="NikoshBAN" pitchFamily="2" charset="0"/>
              <a:cs typeface="NikoshBAN" pitchFamily="2" charset="0"/>
            </a:endParaRPr>
          </a:p>
        </p:txBody>
      </p:sp>
      <p:sp>
        <p:nvSpPr>
          <p:cNvPr id="38" name="Rectangle 37"/>
          <p:cNvSpPr/>
          <p:nvPr/>
        </p:nvSpPr>
        <p:spPr>
          <a:xfrm>
            <a:off x="1143000" y="0"/>
            <a:ext cx="5105400" cy="975589"/>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বহুনির্বাচনী প্রশ্ন </a:t>
            </a:r>
            <a:endParaRPr lang="en-US" sz="2800" dirty="0">
              <a:solidFill>
                <a:schemeClr val="tx1"/>
              </a:solidFill>
              <a:latin typeface="NikoshBAN" pitchFamily="2" charset="0"/>
              <a:cs typeface="NikoshBAN" pitchFamily="2" charset="0"/>
            </a:endParaRPr>
          </a:p>
        </p:txBody>
      </p:sp>
      <p:sp>
        <p:nvSpPr>
          <p:cNvPr id="10" name="Oval 9"/>
          <p:cNvSpPr/>
          <p:nvPr/>
        </p:nvSpPr>
        <p:spPr>
          <a:xfrm>
            <a:off x="6477000" y="76201"/>
            <a:ext cx="2362200" cy="1468581"/>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bn-BD" dirty="0">
                <a:solidFill>
                  <a:schemeClr val="tx1"/>
                </a:solidFill>
                <a:latin typeface="NikoshBAN" pitchFamily="2" charset="0"/>
                <a:cs typeface="NikoshBAN" pitchFamily="2" charset="0"/>
              </a:rPr>
              <a:t>সঠিক উত্তরের জন্য এখানে ক্লিক করুন </a:t>
            </a:r>
            <a:endParaRPr lang="en-US" dirty="0">
              <a:solidFill>
                <a:schemeClr val="tx1"/>
              </a:solidFill>
              <a:latin typeface="NikoshBAN" pitchFamily="2" charset="0"/>
              <a:cs typeface="NikoshBAN" pitchFamily="2" charset="0"/>
            </a:endParaRPr>
          </a:p>
        </p:txBody>
      </p:sp>
      <p:sp>
        <p:nvSpPr>
          <p:cNvPr id="11" name="TextBox 10"/>
          <p:cNvSpPr txBox="1"/>
          <p:nvPr/>
        </p:nvSpPr>
        <p:spPr>
          <a:xfrm>
            <a:off x="1447800" y="4454710"/>
            <a:ext cx="533400" cy="769441"/>
          </a:xfrm>
          <a:prstGeom prst="rect">
            <a:avLst/>
          </a:prstGeom>
          <a:noFill/>
        </p:spPr>
        <p:txBody>
          <a:bodyPr wrap="square" rtlCol="0">
            <a:spAutoFit/>
          </a:bodyPr>
          <a:lstStyle/>
          <a:p>
            <a:r>
              <a:rPr lang="en-US" sz="4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endPar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723805807"/>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0"/>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5/1/2021</a:t>
            </a:fld>
            <a:endParaRPr lang="en-US"/>
          </a:p>
        </p:txBody>
      </p:sp>
      <p:sp>
        <p:nvSpPr>
          <p:cNvPr id="3" name="Footer Placeholder 2"/>
          <p:cNvSpPr>
            <a:spLocks noGrp="1"/>
          </p:cNvSpPr>
          <p:nvPr>
            <p:ph type="ftr" sz="quarter" idx="11"/>
          </p:nvPr>
        </p:nvSpPr>
        <p:spPr/>
        <p:txBody>
          <a:bodyPr/>
          <a:lstStyle/>
          <a:p>
            <a:r>
              <a:rPr lang="bn-BD" smtClean="0"/>
              <a:t>সাবরিনা জেরিন,বিসিপিএসসি</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grpSp>
        <p:nvGrpSpPr>
          <p:cNvPr id="5" name="Diagram group"/>
          <p:cNvGrpSpPr/>
          <p:nvPr/>
        </p:nvGrpSpPr>
        <p:grpSpPr>
          <a:xfrm>
            <a:off x="304800" y="2895600"/>
            <a:ext cx="8382000" cy="2133600"/>
            <a:chOff x="3240138" y="-1"/>
            <a:chExt cx="3008262" cy="4617357"/>
          </a:xfrm>
          <a:scene3d>
            <a:camera prst="orthographicFront">
              <a:rot lat="0" lon="0" rev="0"/>
            </a:camera>
            <a:lightRig rig="glow" dir="t">
              <a:rot lat="0" lon="0" rev="4800000"/>
            </a:lightRig>
          </a:scene3d>
        </p:grpSpPr>
        <p:grpSp>
          <p:nvGrpSpPr>
            <p:cNvPr id="6" name="Group 5"/>
            <p:cNvGrpSpPr/>
            <p:nvPr/>
          </p:nvGrpSpPr>
          <p:grpSpPr>
            <a:xfrm>
              <a:off x="3240138" y="-1"/>
              <a:ext cx="3008262" cy="4617357"/>
              <a:chOff x="3240138" y="-1"/>
              <a:chExt cx="3008262" cy="4617357"/>
            </a:xfrm>
            <a:scene3d>
              <a:camera prst="orthographicFront">
                <a:rot lat="0" lon="0" rev="0"/>
              </a:camera>
              <a:lightRig rig="glow" dir="t">
                <a:rot lat="0" lon="0" rev="4800000"/>
              </a:lightRig>
            </a:scene3d>
          </p:grpSpPr>
          <p:sp>
            <p:nvSpPr>
              <p:cNvPr id="7" name="Flowchart: Manual Operation 6"/>
              <p:cNvSpPr/>
              <p:nvPr/>
            </p:nvSpPr>
            <p:spPr>
              <a:xfrm rot="16200000">
                <a:off x="2435590" y="804547"/>
                <a:ext cx="4617357" cy="3008262"/>
              </a:xfrm>
              <a:prstGeom prst="flowChartManualOperation">
                <a:avLst/>
              </a:prstGeom>
              <a:ln>
                <a:solidFill>
                  <a:schemeClr val="accent3">
                    <a:lumMod val="60000"/>
                    <a:lumOff val="40000"/>
                  </a:schemeClr>
                </a:solidFill>
              </a:ln>
              <a:effectLst>
                <a:outerShdw blurRad="190500" dist="228600" dir="2700000" algn="ctr">
                  <a:srgbClr val="000000">
                    <a:alpha val="30000"/>
                  </a:srgbClr>
                </a:outerShdw>
              </a:effectLst>
              <a:sp3d prstMaterial="matte">
                <a:bevelT w="127000" h="63500"/>
              </a:sp3d>
            </p:spPr>
            <p:style>
              <a:lnRef idx="1">
                <a:schemeClr val="accent1"/>
              </a:lnRef>
              <a:fillRef idx="2">
                <a:schemeClr val="accent1"/>
              </a:fillRef>
              <a:effectRef idx="1">
                <a:schemeClr val="accent1"/>
              </a:effectRef>
              <a:fontRef idx="minor">
                <a:schemeClr val="dk1"/>
              </a:fontRef>
            </p:style>
          </p:sp>
          <p:sp>
            <p:nvSpPr>
              <p:cNvPr id="8" name="Flowchart: Manual Operation 4"/>
              <p:cNvSpPr/>
              <p:nvPr/>
            </p:nvSpPr>
            <p:spPr>
              <a:xfrm rot="21600000">
                <a:off x="3240138" y="923470"/>
                <a:ext cx="3008262" cy="277041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84150" tIns="0" rIns="186624" bIns="0" numCol="1" spcCol="1270" anchor="ctr" anchorCtr="0">
                <a:noAutofit/>
              </a:bodyPr>
              <a:lstStyle/>
              <a:p>
                <a:pPr lvl="0" algn="l" defTabSz="1289050">
                  <a:lnSpc>
                    <a:spcPct val="90000"/>
                  </a:lnSpc>
                  <a:spcBef>
                    <a:spcPct val="0"/>
                  </a:spcBef>
                  <a:spcAft>
                    <a:spcPct val="35000"/>
                  </a:spcAft>
                </a:pPr>
                <a:r>
                  <a:rPr lang="en-US" sz="2900" b="1" kern="1200" dirty="0" smtClean="0">
                    <a:latin typeface="NikoshBAN" pitchFamily="2" charset="0"/>
                    <a:cs typeface="NikoshBAN" pitchFamily="2" charset="0"/>
                  </a:rPr>
                  <a:t> </a:t>
                </a:r>
                <a:r>
                  <a:rPr lang="bn-BD" sz="2900" b="1" kern="1200" dirty="0" smtClean="0">
                    <a:latin typeface="NikoshBAN" pitchFamily="2" charset="0"/>
                    <a:cs typeface="NikoshBAN" pitchFamily="2" charset="0"/>
                  </a:rPr>
                  <a:t> </a:t>
                </a:r>
                <a:endParaRPr lang="en-US" sz="2900" kern="1200" dirty="0"/>
              </a:p>
            </p:txBody>
          </p:sp>
        </p:grpSp>
      </p:grpSp>
      <p:sp>
        <p:nvSpPr>
          <p:cNvPr id="9" name="Cloud 8"/>
          <p:cNvSpPr/>
          <p:nvPr/>
        </p:nvSpPr>
        <p:spPr>
          <a:xfrm>
            <a:off x="304800" y="609600"/>
            <a:ext cx="8153400" cy="1524000"/>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5400" dirty="0" smtClean="0">
                <a:latin typeface="NikoshBAN" pitchFamily="2" charset="0"/>
                <a:cs typeface="NikoshBAN" pitchFamily="2" charset="0"/>
              </a:rPr>
              <a:t>বাড়ির কাজ</a:t>
            </a:r>
            <a:endParaRPr lang="en-US" sz="5400" dirty="0">
              <a:latin typeface="NikoshBAN" pitchFamily="2" charset="0"/>
              <a:cs typeface="NikoshBAN" pitchFamily="2" charset="0"/>
            </a:endParaRPr>
          </a:p>
        </p:txBody>
      </p:sp>
      <p:sp>
        <p:nvSpPr>
          <p:cNvPr id="10" name="Rectangle 9"/>
          <p:cNvSpPr/>
          <p:nvPr/>
        </p:nvSpPr>
        <p:spPr>
          <a:xfrm>
            <a:off x="481084" y="3352800"/>
            <a:ext cx="8205716" cy="1200329"/>
          </a:xfrm>
          <a:prstGeom prst="rect">
            <a:avLst/>
          </a:prstGeom>
        </p:spPr>
        <p:txBody>
          <a:bodyPr wrap="square">
            <a:spAutoFit/>
          </a:bodyPr>
          <a:lstStyle/>
          <a:p>
            <a:pPr lvl="0"/>
            <a:r>
              <a:rPr lang="en-US" sz="3600" b="1" dirty="0" err="1" smtClean="0">
                <a:latin typeface="NikoshBAN" pitchFamily="2" charset="0"/>
                <a:cs typeface="NikoshBAN" pitchFamily="2" charset="0"/>
              </a:rPr>
              <a:t>শারীরিক</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বা</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মানসিকভাবে</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অসুস্থ</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শিশুদের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প্রতি</a:t>
            </a:r>
            <a:r>
              <a:rPr lang="en-US" sz="3600" b="1" dirty="0">
                <a:latin typeface="NikoshBAN" pitchFamily="2" charset="0"/>
                <a:cs typeface="NikoshBAN" pitchFamily="2" charset="0"/>
              </a:rPr>
              <a:t> </a:t>
            </a:r>
            <a:r>
              <a:rPr lang="en-US" sz="3600" b="1" dirty="0" err="1" smtClean="0">
                <a:latin typeface="NikoshBAN" pitchFamily="2" charset="0"/>
                <a:cs typeface="NikoshBAN" pitchFamily="2" charset="0"/>
              </a:rPr>
              <a:t>সামাজিক</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সচেতনতা</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সৃষ্টির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জন্যে</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একটি</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পরিকল্পনা</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তৈরি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কর</a:t>
            </a:r>
            <a:r>
              <a:rPr lang="en-US" sz="3600" b="1" dirty="0" smtClean="0">
                <a:latin typeface="NikoshBAN" pitchFamily="2" charset="0"/>
                <a:cs typeface="NikoshBAN" pitchFamily="2" charset="0"/>
              </a:rPr>
              <a:t>। </a:t>
            </a:r>
            <a:endParaRPr lang="en-US" sz="36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c-17-11-13-d_05_4821.jpg"/>
          <p:cNvPicPr>
            <a:picLocks noChangeAspect="1"/>
          </p:cNvPicPr>
          <p:nvPr/>
        </p:nvPicPr>
        <p:blipFill>
          <a:blip r:embed="rId3"/>
          <a:srcRect l="38333"/>
          <a:stretch>
            <a:fillRect/>
          </a:stretch>
        </p:blipFill>
        <p:spPr>
          <a:xfrm>
            <a:off x="914400" y="304801"/>
            <a:ext cx="7467600" cy="6023276"/>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fld id="{B6F15528-21DE-4FAA-801E-634DDDAF4B2B}" type="slidenum">
              <a:rPr lang="en-US" smtClean="0"/>
              <a:pPr/>
              <a:t>22</a:t>
            </a:fld>
            <a:endParaRPr lang="en-US"/>
          </a:p>
        </p:txBody>
      </p:sp>
      <p:sp>
        <p:nvSpPr>
          <p:cNvPr id="22" name="Date Placeholder 21"/>
          <p:cNvSpPr>
            <a:spLocks noGrp="1"/>
          </p:cNvSpPr>
          <p:nvPr>
            <p:ph type="dt" sz="half" idx="10"/>
          </p:nvPr>
        </p:nvSpPr>
        <p:spPr/>
        <p:txBody>
          <a:bodyPr/>
          <a:lstStyle/>
          <a:p>
            <a:fld id="{52B8B28F-6D7D-4DAA-8842-249055DF3182}" type="datetime1">
              <a:rPr lang="en-US" smtClean="0"/>
              <a:pPr/>
              <a:t>5/1/2021</a:t>
            </a:fld>
            <a:endParaRPr lang="en-US"/>
          </a:p>
        </p:txBody>
      </p:sp>
      <p:sp>
        <p:nvSpPr>
          <p:cNvPr id="12" name="TextBox 11"/>
          <p:cNvSpPr txBox="1"/>
          <p:nvPr/>
        </p:nvSpPr>
        <p:spPr>
          <a:xfrm>
            <a:off x="1752600" y="0"/>
            <a:ext cx="5791200" cy="2677656"/>
          </a:xfrm>
          <a:prstGeom prst="rect">
            <a:avLst/>
          </a:prstGeom>
          <a:noFill/>
        </p:spPr>
        <p:txBody>
          <a:bodyPr wrap="square" rtlCol="0">
            <a:spAutoFit/>
          </a:bodyPr>
          <a:lstStyle/>
          <a:p>
            <a:r>
              <a:rPr lang="bn-BD" sz="4400" dirty="0" smtClean="0">
                <a:latin typeface="NikoshBAN" pitchFamily="2" charset="0"/>
                <a:cs typeface="NikoshBAN" pitchFamily="2" charset="0"/>
              </a:rPr>
              <a:t>   </a:t>
            </a:r>
          </a:p>
          <a:p>
            <a:r>
              <a:rPr lang="bn-BD" sz="8000" b="1" dirty="0" smtClean="0">
                <a:ln w="1905"/>
                <a:effectLst>
                  <a:innerShdw blurRad="69850" dist="43180" dir="5400000">
                    <a:srgbClr val="000000">
                      <a:alpha val="65000"/>
                    </a:srgbClr>
                  </a:innerShdw>
                </a:effectLst>
                <a:latin typeface="NikoshBAN" pitchFamily="2" charset="0"/>
                <a:cs typeface="NikoshBAN" pitchFamily="2" charset="0"/>
              </a:rPr>
              <a:t>সবাইকে</a:t>
            </a:r>
            <a:r>
              <a:rPr lang="bn-BD" sz="8000" b="1" dirty="0">
                <a:ln w="1905"/>
                <a:effectLst>
                  <a:innerShdw blurRad="69850" dist="43180" dir="5400000">
                    <a:srgbClr val="000000">
                      <a:alpha val="65000"/>
                    </a:srgbClr>
                  </a:innerShdw>
                </a:effectLst>
                <a:latin typeface="NikoshBAN" pitchFamily="2" charset="0"/>
                <a:cs typeface="NikoshBAN" pitchFamily="2" charset="0"/>
              </a:rPr>
              <a:t> </a:t>
            </a:r>
            <a:r>
              <a:rPr lang="bn-BD" sz="8000" b="1" dirty="0" smtClean="0">
                <a:latin typeface="NikoshBAN" pitchFamily="2" charset="0"/>
                <a:cs typeface="NikoshBAN" pitchFamily="2" charset="0"/>
              </a:rPr>
              <a:t>ধন্যবাদ</a:t>
            </a:r>
            <a:endParaRPr lang="en-US" sz="8000" b="1" dirty="0" smtClean="0">
              <a:latin typeface="NikoshBAN" pitchFamily="2" charset="0"/>
              <a:cs typeface="NikoshBAN" pitchFamily="2" charset="0"/>
            </a:endParaRPr>
          </a:p>
          <a:p>
            <a:endParaRPr lang="en-US" sz="44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G_20150421_184852.jpg"/>
          <p:cNvPicPr>
            <a:picLocks noChangeAspect="1"/>
          </p:cNvPicPr>
          <p:nvPr/>
        </p:nvPicPr>
        <p:blipFill>
          <a:blip r:embed="rId3" cstate="print"/>
          <a:stretch>
            <a:fillRect/>
          </a:stretch>
        </p:blipFill>
        <p:spPr>
          <a:xfrm>
            <a:off x="495300" y="2362200"/>
            <a:ext cx="8153400" cy="3657600"/>
          </a:xfrm>
          <a:prstGeom prst="rect">
            <a:avLst/>
          </a:prstGeom>
          <a:ln>
            <a:noFill/>
          </a:ln>
          <a:effectLst>
            <a:outerShdw blurRad="292100" dist="139700" dir="2700000" algn="tl" rotWithShape="0">
              <a:srgbClr val="333333">
                <a:alpha val="65000"/>
              </a:srgbClr>
            </a:outerShdw>
          </a:effectLst>
        </p:spPr>
      </p:pic>
      <p:sp>
        <p:nvSpPr>
          <p:cNvPr id="2" name="Date Placeholder 1"/>
          <p:cNvSpPr>
            <a:spLocks noGrp="1"/>
          </p:cNvSpPr>
          <p:nvPr>
            <p:ph type="dt" sz="half" idx="10"/>
          </p:nvPr>
        </p:nvSpPr>
        <p:spPr/>
        <p:txBody>
          <a:bodyPr/>
          <a:lstStyle/>
          <a:p>
            <a:fld id="{C8A989AA-A996-4748-BC25-0FDB01B9E737}" type="datetime1">
              <a:rPr lang="en-US" smtClean="0"/>
              <a:pPr/>
              <a:t>5/1/2021</a:t>
            </a:fld>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dirty="0"/>
          </a:p>
        </p:txBody>
      </p:sp>
      <p:sp>
        <p:nvSpPr>
          <p:cNvPr id="5" name="Rectangle 4"/>
          <p:cNvSpPr/>
          <p:nvPr/>
        </p:nvSpPr>
        <p:spPr>
          <a:xfrm>
            <a:off x="4053270" y="2967335"/>
            <a:ext cx="1037463" cy="923330"/>
          </a:xfrm>
          <a:prstGeom prst="rect">
            <a:avLst/>
          </a:prstGeom>
          <a:noFill/>
        </p:spPr>
        <p:txBody>
          <a:bodyPr wrap="none" lIns="91440" tIns="45720" rIns="91440" bIns="45720">
            <a:spAutoFit/>
          </a:bodyPr>
          <a:lstStyle/>
          <a:p>
            <a:pPr algn="ctr"/>
            <a:r>
              <a:rPr lang="en-US" sz="5400" b="1" cap="none" spc="100" dirty="0" err="1"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NikoshBAN" pitchFamily="2" charset="0"/>
                <a:cs typeface="NikoshBAN" pitchFamily="2" charset="0"/>
              </a:rPr>
              <a:t>মিনু</a:t>
            </a:r>
            <a:endParaRPr lang="en-U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8" name="Rectangle 7"/>
          <p:cNvSpPr/>
          <p:nvPr/>
        </p:nvSpPr>
        <p:spPr>
          <a:xfrm>
            <a:off x="4066093" y="2967335"/>
            <a:ext cx="1011815" cy="923330"/>
          </a:xfrm>
          <a:prstGeom prst="rect">
            <a:avLst/>
          </a:prstGeom>
          <a:noFill/>
        </p:spPr>
        <p:txBody>
          <a:bodyPr wrap="none" lIns="91440" tIns="45720" rIns="91440" bIns="45720">
            <a:spAutoFit/>
          </a:bodyPr>
          <a:lstStyle/>
          <a:p>
            <a:pPr algn="ctr"/>
            <a:r>
              <a:rPr lang="en-US" sz="5400" b="1" cap="none"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NikoshBAN" pitchFamily="2" charset="0"/>
                <a:cs typeface="NikoshBAN" pitchFamily="2" charset="0"/>
              </a:rPr>
              <a:t>মিনু</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Rectangle 8"/>
          <p:cNvSpPr/>
          <p:nvPr/>
        </p:nvSpPr>
        <p:spPr>
          <a:xfrm>
            <a:off x="2743200" y="533400"/>
            <a:ext cx="46482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u="sng" dirty="0" smtClean="0"/>
              <a:t>মিনু</a:t>
            </a:r>
            <a:endParaRPr lang="bn-BD" sz="2400" u="sng" dirty="0" smtClean="0"/>
          </a:p>
          <a:p>
            <a:pPr algn="ctr"/>
            <a:r>
              <a:rPr lang="bn-BD" sz="2400" dirty="0" smtClean="0"/>
              <a:t>বনফুল </a:t>
            </a:r>
            <a:endParaRPr lang="en-US" sz="2400" dirty="0"/>
          </a:p>
        </p:txBody>
      </p:sp>
    </p:spTree>
    <p:extLst>
      <p:ext uri="{BB962C8B-B14F-4D97-AF65-F5344CB8AC3E}">
        <p14:creationId xmlns:p14="http://schemas.microsoft.com/office/powerpoint/2010/main" xmlns="" val="34685748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2341728" y="76200"/>
            <a:ext cx="3962400" cy="1077360"/>
          </a:xfrm>
          <a:prstGeom prst="verticalScroll">
            <a:avLst/>
          </a:prstGeom>
          <a:solidFill>
            <a:schemeClr val="accent2">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b="1" dirty="0" smtClean="0">
                <a:solidFill>
                  <a:srgbClr val="002060"/>
                </a:solidFill>
                <a:latin typeface="NikoshBAN" pitchFamily="2" charset="0"/>
                <a:cs typeface="NikoshBAN" pitchFamily="2" charset="0"/>
              </a:rPr>
              <a:t>শিখনফল</a:t>
            </a:r>
            <a:endParaRPr lang="en-US" sz="6000" b="1" dirty="0">
              <a:solidFill>
                <a:srgbClr val="002060"/>
              </a:solidFill>
              <a:latin typeface="NikoshBAN" pitchFamily="2" charset="0"/>
              <a:cs typeface="NikoshBAN" pitchFamily="2" charset="0"/>
            </a:endParaRPr>
          </a:p>
        </p:txBody>
      </p:sp>
      <p:sp>
        <p:nvSpPr>
          <p:cNvPr id="5" name="Round Diagonal Corner Rectangle 4"/>
          <p:cNvSpPr/>
          <p:nvPr/>
        </p:nvSpPr>
        <p:spPr>
          <a:xfrm>
            <a:off x="174334" y="1219200"/>
            <a:ext cx="8610600" cy="5562600"/>
          </a:xfrm>
          <a:prstGeom prst="round2DiagRect">
            <a:avLst>
              <a:gd name="adj1" fmla="val 16667"/>
              <a:gd name="adj2" fmla="val 0"/>
            </a:avLst>
          </a:prstGeom>
          <a:solidFill>
            <a:schemeClr val="bg1"/>
          </a:solidFill>
          <a:ln>
            <a:solidFill>
              <a:schemeClr val="accent3">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3888" indent="-623888" algn="just">
              <a:defRPr/>
            </a:pPr>
            <a:r>
              <a:rPr lang="en-US" sz="3200" dirty="0" smtClean="0">
                <a:ln w="1143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3200" dirty="0" smtClean="0">
                <a:ln w="11430"/>
                <a:solidFill>
                  <a:schemeClr val="tx1"/>
                </a:solidFill>
                <a:latin typeface="NikoshBAN" pitchFamily="2" charset="0"/>
                <a:cs typeface="NikoshBAN" pitchFamily="2" charset="0"/>
              </a:rPr>
              <a:t>এ পাঠ</a:t>
            </a:r>
            <a:r>
              <a:rPr lang="en-US" sz="3200" dirty="0" smtClean="0">
                <a:ln w="11430"/>
                <a:solidFill>
                  <a:schemeClr val="tx1"/>
                </a:solidFill>
                <a:latin typeface="NikoshBAN" pitchFamily="2" charset="0"/>
                <a:cs typeface="NikoshBAN" pitchFamily="2" charset="0"/>
              </a:rPr>
              <a:t> </a:t>
            </a:r>
            <a:r>
              <a:rPr lang="bn-BD" sz="3200" dirty="0" smtClean="0">
                <a:ln w="11430"/>
                <a:solidFill>
                  <a:schemeClr val="tx1"/>
                </a:solidFill>
                <a:latin typeface="NikoshBAN" pitchFamily="2" charset="0"/>
                <a:cs typeface="NikoshBAN" pitchFamily="2" charset="0"/>
              </a:rPr>
              <a:t>শেষে শিক্ষার্থীরা</a:t>
            </a:r>
            <a:r>
              <a:rPr lang="en-US" sz="3200" dirty="0" smtClean="0">
                <a:ln w="11430"/>
                <a:solidFill>
                  <a:schemeClr val="tx1"/>
                </a:solidFill>
                <a:latin typeface="NikoshBAN" pitchFamily="2" charset="0"/>
                <a:cs typeface="NikoshBAN" pitchFamily="2" charset="0"/>
              </a:rPr>
              <a:t>-</a:t>
            </a:r>
            <a:endParaRPr lang="en-US" sz="3200" dirty="0" smtClean="0">
              <a:solidFill>
                <a:schemeClr val="tx1"/>
              </a:solidFill>
              <a:latin typeface="NikoshBAN" pitchFamily="2" charset="0"/>
              <a:cs typeface="NikoshBAN" pitchFamily="2" charset="0"/>
            </a:endParaRPr>
          </a:p>
          <a:p>
            <a:pPr marL="623888" indent="-623888" algn="just">
              <a:lnSpc>
                <a:spcPct val="150000"/>
              </a:lnSpc>
              <a:defRPr/>
            </a:pPr>
            <a:r>
              <a:rPr lang="bn-BD" sz="24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১।  </a:t>
            </a:r>
            <a:r>
              <a:rPr lang="bn-IN" sz="24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লেখক পরিচিতি ব</a:t>
            </a:r>
            <a:r>
              <a:rPr lang="en-US" sz="24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র্ণনা</a:t>
            </a:r>
            <a:r>
              <a:rPr lang="en-US" sz="24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4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করতে</a:t>
            </a:r>
            <a:r>
              <a:rPr lang="en-US" sz="24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IN" sz="24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পারবে।</a:t>
            </a:r>
          </a:p>
          <a:p>
            <a:pPr marL="623888" indent="-623888" algn="just">
              <a:lnSpc>
                <a:spcPct val="150000"/>
              </a:lnSpc>
              <a:defRPr/>
            </a:pPr>
            <a:r>
              <a:rPr lang="bn-IN" sz="24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২।</a:t>
            </a:r>
            <a:r>
              <a:rPr lang="bn-BD" sz="24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নির্বাচিত অংশটুকু শুদ্ধ উচ্চারণে পড়তে পারবে।</a:t>
            </a:r>
          </a:p>
          <a:p>
            <a:pPr marL="628650" indent="-628650" algn="just">
              <a:lnSpc>
                <a:spcPct val="150000"/>
              </a:lnSpc>
              <a:defRPr/>
            </a:pPr>
            <a:r>
              <a:rPr lang="bn-IN" sz="24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৩</a:t>
            </a:r>
            <a:r>
              <a:rPr lang="bn-BD" sz="24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নতুন </a:t>
            </a:r>
            <a:r>
              <a:rPr lang="bn-IN" sz="2400" dirty="0">
                <a:solidFill>
                  <a:schemeClr val="tx1"/>
                </a:solidFill>
                <a:effectLst>
                  <a:outerShdw blurRad="38100" dist="38100" dir="2700000" algn="tl">
                    <a:srgbClr val="000000">
                      <a:alpha val="43137"/>
                    </a:srgbClr>
                  </a:outerShdw>
                </a:effectLst>
                <a:latin typeface="NikoshBAN" pitchFamily="2" charset="0"/>
                <a:cs typeface="NikoshBAN" pitchFamily="2" charset="0"/>
              </a:rPr>
              <a:t>শব্দগুলোর</a:t>
            </a:r>
            <a:r>
              <a:rPr lang="bn-BD" sz="24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IN" sz="2400" dirty="0">
                <a:solidFill>
                  <a:schemeClr val="tx1"/>
                </a:solidFill>
                <a:effectLst>
                  <a:outerShdw blurRad="38100" dist="38100" dir="2700000" algn="tl">
                    <a:srgbClr val="000000">
                      <a:alpha val="43137"/>
                    </a:srgbClr>
                  </a:outerShdw>
                </a:effectLst>
                <a:latin typeface="NikoshBAN" pitchFamily="2" charset="0"/>
                <a:cs typeface="NikoshBAN" pitchFamily="2" charset="0"/>
              </a:rPr>
              <a:t>অর্থ</a:t>
            </a:r>
            <a:r>
              <a:rPr lang="bn-BD" sz="24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সহ বাক্য ও অনুচ্ছেদ গঠন </a:t>
            </a:r>
            <a:r>
              <a:rPr lang="bn-BD" sz="2400" dirty="0">
                <a:solidFill>
                  <a:schemeClr val="tx1"/>
                </a:solidFill>
                <a:effectLst>
                  <a:outerShdw blurRad="38100" dist="38100" dir="2700000" algn="tl">
                    <a:srgbClr val="000000">
                      <a:alpha val="43137"/>
                    </a:srgbClr>
                  </a:outerShdw>
                </a:effectLst>
                <a:latin typeface="NikoshBAN" pitchFamily="2" charset="0"/>
                <a:cs typeface="NikoshBAN" pitchFamily="2" charset="0"/>
              </a:rPr>
              <a:t>কর</a:t>
            </a:r>
            <a:r>
              <a:rPr lang="bn-IN" sz="2400" dirty="0">
                <a:solidFill>
                  <a:schemeClr val="tx1"/>
                </a:solidFill>
                <a:effectLst>
                  <a:outerShdw blurRad="38100" dist="38100" dir="2700000" algn="tl">
                    <a:srgbClr val="000000">
                      <a:alpha val="43137"/>
                    </a:srgbClr>
                  </a:outerShdw>
                </a:effectLst>
                <a:latin typeface="NikoshBAN" pitchFamily="2" charset="0"/>
                <a:cs typeface="NikoshBAN" pitchFamily="2" charset="0"/>
              </a:rPr>
              <a:t>তে</a:t>
            </a:r>
            <a:r>
              <a:rPr lang="bn-BD" sz="2400" dirty="0">
                <a:solidFill>
                  <a:schemeClr val="tx1"/>
                </a:solidFill>
                <a:effectLst>
                  <a:outerShdw blurRad="38100" dist="38100" dir="2700000" algn="tl">
                    <a:srgbClr val="000000">
                      <a:alpha val="43137"/>
                    </a:srgbClr>
                  </a:outerShdw>
                </a:effectLst>
                <a:latin typeface="NikoshBAN" pitchFamily="2" charset="0"/>
                <a:cs typeface="NikoshBAN" pitchFamily="2" charset="0"/>
              </a:rPr>
              <a:t> পারবে।   </a:t>
            </a:r>
          </a:p>
          <a:p>
            <a:pPr marL="628650" indent="-628650" algn="just">
              <a:defRPr/>
            </a:pPr>
            <a:endParaRPr lang="bn-BD" sz="24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4</a:t>
            </a:fld>
            <a:endParaRPr lang="en-US"/>
          </a:p>
        </p:txBody>
      </p:sp>
      <p:sp>
        <p:nvSpPr>
          <p:cNvPr id="7" name="Date Placeholder 6"/>
          <p:cNvSpPr>
            <a:spLocks noGrp="1"/>
          </p:cNvSpPr>
          <p:nvPr>
            <p:ph type="dt" sz="half" idx="10"/>
          </p:nvPr>
        </p:nvSpPr>
        <p:spPr/>
        <p:txBody>
          <a:bodyPr/>
          <a:lstStyle/>
          <a:p>
            <a:fld id="{C721BF57-4D41-4F6C-9BFB-34DA8F78889D}" type="datetime1">
              <a:rPr lang="en-US" smtClean="0"/>
              <a:pPr/>
              <a:t>5/1/2021</a:t>
            </a:fld>
            <a:endParaRPr lang="en-US"/>
          </a:p>
        </p:txBody>
      </p:sp>
      <p:sp>
        <p:nvSpPr>
          <p:cNvPr id="8" name="Rectangle 7"/>
          <p:cNvSpPr/>
          <p:nvPr/>
        </p:nvSpPr>
        <p:spPr>
          <a:xfrm>
            <a:off x="4479634" y="2967335"/>
            <a:ext cx="184731"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5/1/2021</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graphicFrame>
        <p:nvGraphicFramePr>
          <p:cNvPr id="5" name="Diagram 4"/>
          <p:cNvGraphicFramePr/>
          <p:nvPr>
            <p:extLst>
              <p:ext uri="{D42A27DB-BD31-4B8C-83A1-F6EECF244321}">
                <p14:modId xmlns:p14="http://schemas.microsoft.com/office/powerpoint/2010/main" xmlns="" val="3551114227"/>
              </p:ext>
            </p:extLst>
          </p:nvPr>
        </p:nvGraphicFramePr>
        <p:xfrm>
          <a:off x="4419600" y="1295400"/>
          <a:ext cx="4800600" cy="424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2667000" y="82914"/>
            <a:ext cx="3863751" cy="81637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200" b="1" dirty="0" smtClean="0">
                <a:latin typeface="NikoshBAN" pitchFamily="2" charset="0"/>
                <a:cs typeface="NikoshBAN" pitchFamily="2" charset="0"/>
              </a:rPr>
              <a:t>লেখক পরিচিতি</a:t>
            </a:r>
            <a:endParaRPr lang="en-US" sz="3200" b="1" dirty="0">
              <a:latin typeface="NikoshBAN" pitchFamily="2" charset="0"/>
              <a:cs typeface="NikoshBAN" pitchFamily="2" charset="0"/>
            </a:endParaRPr>
          </a:p>
        </p:txBody>
      </p:sp>
      <p:graphicFrame>
        <p:nvGraphicFramePr>
          <p:cNvPr id="8" name="Diagram 7"/>
          <p:cNvGraphicFramePr/>
          <p:nvPr>
            <p:extLst>
              <p:ext uri="{D42A27DB-BD31-4B8C-83A1-F6EECF244321}">
                <p14:modId xmlns:p14="http://schemas.microsoft.com/office/powerpoint/2010/main" xmlns="" val="3000896927"/>
              </p:ext>
            </p:extLst>
          </p:nvPr>
        </p:nvGraphicFramePr>
        <p:xfrm>
          <a:off x="-838200" y="1447800"/>
          <a:ext cx="6324600" cy="457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 name="Picture 8" descr="indexb.jpg"/>
          <p:cNvPicPr>
            <a:picLocks noChangeAspect="1"/>
          </p:cNvPicPr>
          <p:nvPr/>
        </p:nvPicPr>
        <p:blipFill>
          <a:blip r:embed="rId11"/>
          <a:stretch>
            <a:fillRect/>
          </a:stretch>
        </p:blipFill>
        <p:spPr>
          <a:xfrm>
            <a:off x="1431592" y="2743200"/>
            <a:ext cx="1896485" cy="15716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graphicEl>
                                              <a:dgm id="{38F95627-CCE0-49C2-AB44-7D480C3C6CBB}"/>
                                            </p:graphicEl>
                                          </p:spTgt>
                                        </p:tgtEl>
                                        <p:attrNameLst>
                                          <p:attrName>style.visibility</p:attrName>
                                        </p:attrNameLst>
                                      </p:cBhvr>
                                      <p:to>
                                        <p:strVal val="visible"/>
                                      </p:to>
                                    </p:set>
                                    <p:animEffect transition="in" filter="diamond(in)">
                                      <p:cBhvr>
                                        <p:cTn id="7" dur="2000"/>
                                        <p:tgtEl>
                                          <p:spTgt spid="8">
                                            <p:graphicEl>
                                              <a:dgm id="{38F95627-CCE0-49C2-AB44-7D480C3C6CB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graphicEl>
                                              <a:dgm id="{C5389AC7-0F08-441C-97FC-A8855E66AFB8}"/>
                                            </p:graphicEl>
                                          </p:spTgt>
                                        </p:tgtEl>
                                        <p:attrNameLst>
                                          <p:attrName>style.visibility</p:attrName>
                                        </p:attrNameLst>
                                      </p:cBhvr>
                                      <p:to>
                                        <p:strVal val="visible"/>
                                      </p:to>
                                    </p:set>
                                    <p:animEffect transition="in" filter="diamond(in)">
                                      <p:cBhvr>
                                        <p:cTn id="12" dur="2000"/>
                                        <p:tgtEl>
                                          <p:spTgt spid="8">
                                            <p:graphicEl>
                                              <a:dgm id="{C5389AC7-0F08-441C-97FC-A8855E66AFB8}"/>
                                            </p:graphicEl>
                                          </p:spTgt>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8">
                                            <p:graphicEl>
                                              <a:dgm id="{D30FCC50-D238-4C89-B9E8-7E892CD9B261}"/>
                                            </p:graphicEl>
                                          </p:spTgt>
                                        </p:tgtEl>
                                        <p:attrNameLst>
                                          <p:attrName>style.visibility</p:attrName>
                                        </p:attrNameLst>
                                      </p:cBhvr>
                                      <p:to>
                                        <p:strVal val="visible"/>
                                      </p:to>
                                    </p:set>
                                    <p:animEffect transition="in" filter="diamond(in)">
                                      <p:cBhvr>
                                        <p:cTn id="15" dur="2000"/>
                                        <p:tgtEl>
                                          <p:spTgt spid="8">
                                            <p:graphicEl>
                                              <a:dgm id="{D30FCC50-D238-4C89-B9E8-7E892CD9B261}"/>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8">
                                            <p:graphicEl>
                                              <a:dgm id="{4793571D-6E39-4D66-B855-AA3F53178519}"/>
                                            </p:graphicEl>
                                          </p:spTgt>
                                        </p:tgtEl>
                                        <p:attrNameLst>
                                          <p:attrName>style.visibility</p:attrName>
                                        </p:attrNameLst>
                                      </p:cBhvr>
                                      <p:to>
                                        <p:strVal val="visible"/>
                                      </p:to>
                                    </p:set>
                                    <p:animEffect transition="in" filter="diamond(in)">
                                      <p:cBhvr>
                                        <p:cTn id="20" dur="2000"/>
                                        <p:tgtEl>
                                          <p:spTgt spid="8">
                                            <p:graphicEl>
                                              <a:dgm id="{4793571D-6E39-4D66-B855-AA3F53178519}"/>
                                            </p:graphicEl>
                                          </p:spTgt>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8">
                                            <p:graphicEl>
                                              <a:dgm id="{A15B7915-37BA-4DF1-A184-5B29D317317E}"/>
                                            </p:graphicEl>
                                          </p:spTgt>
                                        </p:tgtEl>
                                        <p:attrNameLst>
                                          <p:attrName>style.visibility</p:attrName>
                                        </p:attrNameLst>
                                      </p:cBhvr>
                                      <p:to>
                                        <p:strVal val="visible"/>
                                      </p:to>
                                    </p:set>
                                    <p:animEffect transition="in" filter="diamond(in)">
                                      <p:cBhvr>
                                        <p:cTn id="23" dur="2000"/>
                                        <p:tgtEl>
                                          <p:spTgt spid="8">
                                            <p:graphicEl>
                                              <a:dgm id="{A15B7915-37BA-4DF1-A184-5B29D317317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8">
                                            <p:graphicEl>
                                              <a:dgm id="{20D700D3-03EF-4298-93FD-7F903040D8EF}"/>
                                            </p:graphicEl>
                                          </p:spTgt>
                                        </p:tgtEl>
                                        <p:attrNameLst>
                                          <p:attrName>style.visibility</p:attrName>
                                        </p:attrNameLst>
                                      </p:cBhvr>
                                      <p:to>
                                        <p:strVal val="visible"/>
                                      </p:to>
                                    </p:set>
                                    <p:animEffect transition="in" filter="diamond(in)">
                                      <p:cBhvr>
                                        <p:cTn id="28" dur="2000"/>
                                        <p:tgtEl>
                                          <p:spTgt spid="8">
                                            <p:graphicEl>
                                              <a:dgm id="{20D700D3-03EF-4298-93FD-7F903040D8EF}"/>
                                            </p:graphicEl>
                                          </p:spTgt>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8">
                                            <p:graphicEl>
                                              <a:dgm id="{6D0A6394-7AE7-497C-9C13-F5605F8783A1}"/>
                                            </p:graphicEl>
                                          </p:spTgt>
                                        </p:tgtEl>
                                        <p:attrNameLst>
                                          <p:attrName>style.visibility</p:attrName>
                                        </p:attrNameLst>
                                      </p:cBhvr>
                                      <p:to>
                                        <p:strVal val="visible"/>
                                      </p:to>
                                    </p:set>
                                    <p:animEffect transition="in" filter="diamond(in)">
                                      <p:cBhvr>
                                        <p:cTn id="31" dur="2000"/>
                                        <p:tgtEl>
                                          <p:spTgt spid="8">
                                            <p:graphicEl>
                                              <a:dgm id="{6D0A6394-7AE7-497C-9C13-F5605F8783A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8">
                                            <p:graphicEl>
                                              <a:dgm id="{55AB23B1-0FD4-42A7-8BC5-3DBE4F5FBAF0}"/>
                                            </p:graphicEl>
                                          </p:spTgt>
                                        </p:tgtEl>
                                        <p:attrNameLst>
                                          <p:attrName>style.visibility</p:attrName>
                                        </p:attrNameLst>
                                      </p:cBhvr>
                                      <p:to>
                                        <p:strVal val="visible"/>
                                      </p:to>
                                    </p:set>
                                    <p:animEffect transition="in" filter="diamond(in)">
                                      <p:cBhvr>
                                        <p:cTn id="36" dur="2000"/>
                                        <p:tgtEl>
                                          <p:spTgt spid="8">
                                            <p:graphicEl>
                                              <a:dgm id="{55AB23B1-0FD4-42A7-8BC5-3DBE4F5FBAF0}"/>
                                            </p:graphicEl>
                                          </p:spTgt>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8">
                                            <p:graphicEl>
                                              <a:dgm id="{5C683CD5-CCB0-4306-B106-03A1E74AB24F}"/>
                                            </p:graphicEl>
                                          </p:spTgt>
                                        </p:tgtEl>
                                        <p:attrNameLst>
                                          <p:attrName>style.visibility</p:attrName>
                                        </p:attrNameLst>
                                      </p:cBhvr>
                                      <p:to>
                                        <p:strVal val="visible"/>
                                      </p:to>
                                    </p:set>
                                    <p:animEffect transition="in" filter="diamond(in)">
                                      <p:cBhvr>
                                        <p:cTn id="39" dur="2000"/>
                                        <p:tgtEl>
                                          <p:spTgt spid="8">
                                            <p:graphicEl>
                                              <a:dgm id="{5C683CD5-CCB0-4306-B106-03A1E74AB24F}"/>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grpId="0" nodeType="clickEffect">
                                  <p:stCondLst>
                                    <p:cond delay="0"/>
                                  </p:stCondLst>
                                  <p:childTnLst>
                                    <p:set>
                                      <p:cBhvr>
                                        <p:cTn id="43" dur="1" fill="hold">
                                          <p:stCondLst>
                                            <p:cond delay="0"/>
                                          </p:stCondLst>
                                        </p:cTn>
                                        <p:tgtEl>
                                          <p:spTgt spid="8">
                                            <p:graphicEl>
                                              <a:dgm id="{8465B7FE-F795-4668-9AC4-66166F28034D}"/>
                                            </p:graphicEl>
                                          </p:spTgt>
                                        </p:tgtEl>
                                        <p:attrNameLst>
                                          <p:attrName>style.visibility</p:attrName>
                                        </p:attrNameLst>
                                      </p:cBhvr>
                                      <p:to>
                                        <p:strVal val="visible"/>
                                      </p:to>
                                    </p:set>
                                    <p:animEffect transition="in" filter="diamond(in)">
                                      <p:cBhvr>
                                        <p:cTn id="44" dur="2000"/>
                                        <p:tgtEl>
                                          <p:spTgt spid="8">
                                            <p:graphicEl>
                                              <a:dgm id="{8465B7FE-F795-4668-9AC4-66166F28034D}"/>
                                            </p:graphicEl>
                                          </p:spTgt>
                                        </p:tgtEl>
                                      </p:cBhvr>
                                    </p:animEffect>
                                  </p:childTnLst>
                                </p:cTn>
                              </p:par>
                              <p:par>
                                <p:cTn id="45" presetID="8" presetClass="entr" presetSubtype="16" fill="hold" grpId="0" nodeType="withEffect">
                                  <p:stCondLst>
                                    <p:cond delay="0"/>
                                  </p:stCondLst>
                                  <p:childTnLst>
                                    <p:set>
                                      <p:cBhvr>
                                        <p:cTn id="46" dur="1" fill="hold">
                                          <p:stCondLst>
                                            <p:cond delay="0"/>
                                          </p:stCondLst>
                                        </p:cTn>
                                        <p:tgtEl>
                                          <p:spTgt spid="8">
                                            <p:graphicEl>
                                              <a:dgm id="{8F6B4EBD-FF1C-418A-8A9C-D76A92FC23FC}"/>
                                            </p:graphicEl>
                                          </p:spTgt>
                                        </p:tgtEl>
                                        <p:attrNameLst>
                                          <p:attrName>style.visibility</p:attrName>
                                        </p:attrNameLst>
                                      </p:cBhvr>
                                      <p:to>
                                        <p:strVal val="visible"/>
                                      </p:to>
                                    </p:set>
                                    <p:animEffect transition="in" filter="diamond(in)">
                                      <p:cBhvr>
                                        <p:cTn id="47" dur="2000"/>
                                        <p:tgtEl>
                                          <p:spTgt spid="8">
                                            <p:graphicEl>
                                              <a:dgm id="{8F6B4EBD-FF1C-418A-8A9C-D76A92FC23FC}"/>
                                            </p:graphicEl>
                                          </p:spTgt>
                                        </p:tgtEl>
                                      </p:cBhvr>
                                    </p:animEffect>
                                  </p:childTnLst>
                                </p:cTn>
                              </p:par>
                              <p:par>
                                <p:cTn id="48" presetID="8" presetClass="entr" presetSubtype="16" fill="hold" grpId="0" nodeType="withEffect">
                                  <p:stCondLst>
                                    <p:cond delay="0"/>
                                  </p:stCondLst>
                                  <p:childTnLst>
                                    <p:set>
                                      <p:cBhvr>
                                        <p:cTn id="49" dur="1" fill="hold">
                                          <p:stCondLst>
                                            <p:cond delay="0"/>
                                          </p:stCondLst>
                                        </p:cTn>
                                        <p:tgtEl>
                                          <p:spTgt spid="8">
                                            <p:graphicEl>
                                              <a:dgm id="{EB7F692E-715F-4AEF-93C5-B0EF4B81D149}"/>
                                            </p:graphicEl>
                                          </p:spTgt>
                                        </p:tgtEl>
                                        <p:attrNameLst>
                                          <p:attrName>style.visibility</p:attrName>
                                        </p:attrNameLst>
                                      </p:cBhvr>
                                      <p:to>
                                        <p:strVal val="visible"/>
                                      </p:to>
                                    </p:set>
                                    <p:animEffect transition="in" filter="diamond(in)">
                                      <p:cBhvr>
                                        <p:cTn id="50" dur="2000"/>
                                        <p:tgtEl>
                                          <p:spTgt spid="8">
                                            <p:graphicEl>
                                              <a:dgm id="{EB7F692E-715F-4AEF-93C5-B0EF4B81D149}"/>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5">
                                            <p:graphicEl>
                                              <a:dgm id="{46E1E6C7-6860-4F95-A979-B5504B48B320}"/>
                                            </p:graphicEl>
                                          </p:spTgt>
                                        </p:tgtEl>
                                        <p:attrNameLst>
                                          <p:attrName>style.visibility</p:attrName>
                                        </p:attrNameLst>
                                      </p:cBhvr>
                                      <p:to>
                                        <p:strVal val="visible"/>
                                      </p:to>
                                    </p:set>
                                    <p:animEffect transition="in" filter="diamond(in)">
                                      <p:cBhvr>
                                        <p:cTn id="55" dur="2000"/>
                                        <p:tgtEl>
                                          <p:spTgt spid="5">
                                            <p:graphicEl>
                                              <a:dgm id="{46E1E6C7-6860-4F95-A979-B5504B48B320}"/>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8" presetClass="entr" presetSubtype="16" fill="hold" grpId="0" nodeType="clickEffect">
                                  <p:stCondLst>
                                    <p:cond delay="0"/>
                                  </p:stCondLst>
                                  <p:childTnLst>
                                    <p:set>
                                      <p:cBhvr>
                                        <p:cTn id="59" dur="1" fill="hold">
                                          <p:stCondLst>
                                            <p:cond delay="0"/>
                                          </p:stCondLst>
                                        </p:cTn>
                                        <p:tgtEl>
                                          <p:spTgt spid="5">
                                            <p:graphicEl>
                                              <a:dgm id="{2A482C46-CC24-4135-87F2-E2FFA48D0BFE}"/>
                                            </p:graphicEl>
                                          </p:spTgt>
                                        </p:tgtEl>
                                        <p:attrNameLst>
                                          <p:attrName>style.visibility</p:attrName>
                                        </p:attrNameLst>
                                      </p:cBhvr>
                                      <p:to>
                                        <p:strVal val="visible"/>
                                      </p:to>
                                    </p:set>
                                    <p:animEffect transition="in" filter="diamond(in)">
                                      <p:cBhvr>
                                        <p:cTn id="60" dur="2000"/>
                                        <p:tgtEl>
                                          <p:spTgt spid="5">
                                            <p:graphicEl>
                                              <a:dgm id="{2A482C46-CC24-4135-87F2-E2FFA48D0BFE}"/>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8" presetClass="entr" presetSubtype="16" fill="hold" grpId="0" nodeType="clickEffect">
                                  <p:stCondLst>
                                    <p:cond delay="0"/>
                                  </p:stCondLst>
                                  <p:childTnLst>
                                    <p:set>
                                      <p:cBhvr>
                                        <p:cTn id="64" dur="1" fill="hold">
                                          <p:stCondLst>
                                            <p:cond delay="0"/>
                                          </p:stCondLst>
                                        </p:cTn>
                                        <p:tgtEl>
                                          <p:spTgt spid="5">
                                            <p:graphicEl>
                                              <a:dgm id="{F82EAE02-9920-44C1-8F98-7DB579B5384E}"/>
                                            </p:graphicEl>
                                          </p:spTgt>
                                        </p:tgtEl>
                                        <p:attrNameLst>
                                          <p:attrName>style.visibility</p:attrName>
                                        </p:attrNameLst>
                                      </p:cBhvr>
                                      <p:to>
                                        <p:strVal val="visible"/>
                                      </p:to>
                                    </p:set>
                                    <p:animEffect transition="in" filter="diamond(in)">
                                      <p:cBhvr>
                                        <p:cTn id="65" dur="2000"/>
                                        <p:tgtEl>
                                          <p:spTgt spid="5">
                                            <p:graphicEl>
                                              <a:dgm id="{F82EAE02-9920-44C1-8F98-7DB579B5384E}"/>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8" presetClass="entr" presetSubtype="16" fill="hold" grpId="0" nodeType="clickEffect">
                                  <p:stCondLst>
                                    <p:cond delay="0"/>
                                  </p:stCondLst>
                                  <p:childTnLst>
                                    <p:set>
                                      <p:cBhvr>
                                        <p:cTn id="69" dur="1" fill="hold">
                                          <p:stCondLst>
                                            <p:cond delay="0"/>
                                          </p:stCondLst>
                                        </p:cTn>
                                        <p:tgtEl>
                                          <p:spTgt spid="5">
                                            <p:graphicEl>
                                              <a:dgm id="{AC91A442-136D-4C6A-9B4C-51B5B7D86089}"/>
                                            </p:graphicEl>
                                          </p:spTgt>
                                        </p:tgtEl>
                                        <p:attrNameLst>
                                          <p:attrName>style.visibility</p:attrName>
                                        </p:attrNameLst>
                                      </p:cBhvr>
                                      <p:to>
                                        <p:strVal val="visible"/>
                                      </p:to>
                                    </p:set>
                                    <p:animEffect transition="in" filter="diamond(in)">
                                      <p:cBhvr>
                                        <p:cTn id="70" dur="2000"/>
                                        <p:tgtEl>
                                          <p:spTgt spid="5">
                                            <p:graphicEl>
                                              <a:dgm id="{AC91A442-136D-4C6A-9B4C-51B5B7D86089}"/>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8" presetClass="entr" presetSubtype="16" fill="hold" grpId="0" nodeType="clickEffect">
                                  <p:stCondLst>
                                    <p:cond delay="0"/>
                                  </p:stCondLst>
                                  <p:childTnLst>
                                    <p:set>
                                      <p:cBhvr>
                                        <p:cTn id="74" dur="1" fill="hold">
                                          <p:stCondLst>
                                            <p:cond delay="0"/>
                                          </p:stCondLst>
                                        </p:cTn>
                                        <p:tgtEl>
                                          <p:spTgt spid="5">
                                            <p:graphicEl>
                                              <a:dgm id="{3987FEF4-9BE3-4453-B01E-559420D59FB5}"/>
                                            </p:graphicEl>
                                          </p:spTgt>
                                        </p:tgtEl>
                                        <p:attrNameLst>
                                          <p:attrName>style.visibility</p:attrName>
                                        </p:attrNameLst>
                                      </p:cBhvr>
                                      <p:to>
                                        <p:strVal val="visible"/>
                                      </p:to>
                                    </p:set>
                                    <p:animEffect transition="in" filter="diamond(in)">
                                      <p:cBhvr>
                                        <p:cTn id="75" dur="2000"/>
                                        <p:tgtEl>
                                          <p:spTgt spid="5">
                                            <p:graphicEl>
                                              <a:dgm id="{3987FEF4-9BE3-4453-B01E-559420D59FB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Graphic spid="8"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6F15528-21DE-4FAA-801E-634DDDAF4B2B}" type="slidenum">
              <a:rPr lang="en-US" smtClean="0"/>
              <a:pPr/>
              <a:t>6</a:t>
            </a:fld>
            <a:endParaRPr lang="en-US"/>
          </a:p>
        </p:txBody>
      </p:sp>
      <p:sp>
        <p:nvSpPr>
          <p:cNvPr id="8" name="Date Placeholder 7"/>
          <p:cNvSpPr>
            <a:spLocks noGrp="1"/>
          </p:cNvSpPr>
          <p:nvPr>
            <p:ph type="dt" sz="half" idx="10"/>
          </p:nvPr>
        </p:nvSpPr>
        <p:spPr/>
        <p:txBody>
          <a:bodyPr/>
          <a:lstStyle/>
          <a:p>
            <a:fld id="{0CF353C8-B923-4EFB-84F6-848AB15372F1}" type="datetime1">
              <a:rPr lang="en-US" smtClean="0"/>
              <a:pPr/>
              <a:t>5/1/2021</a:t>
            </a:fld>
            <a:endParaRPr lang="en-US"/>
          </a:p>
        </p:txBody>
      </p:sp>
      <p:sp>
        <p:nvSpPr>
          <p:cNvPr id="3" name="Notched Right Arrow 2"/>
          <p:cNvSpPr/>
          <p:nvPr/>
        </p:nvSpPr>
        <p:spPr>
          <a:xfrm>
            <a:off x="152400" y="228600"/>
            <a:ext cx="6400800" cy="3276600"/>
          </a:xfrm>
          <a:prstGeom prst="notchedRight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t>সরব</a:t>
            </a:r>
            <a:r>
              <a:rPr lang="en-US" sz="6000" dirty="0" smtClean="0"/>
              <a:t> </a:t>
            </a:r>
            <a:r>
              <a:rPr lang="en-US" sz="6000" dirty="0" err="1" smtClean="0"/>
              <a:t>পাঠ</a:t>
            </a:r>
            <a:endParaRPr lang="en-US" sz="6000" dirty="0"/>
          </a:p>
        </p:txBody>
      </p:sp>
      <p:sp>
        <p:nvSpPr>
          <p:cNvPr id="4" name="Notched Right Arrow 3"/>
          <p:cNvSpPr/>
          <p:nvPr/>
        </p:nvSpPr>
        <p:spPr>
          <a:xfrm>
            <a:off x="1752600" y="3505200"/>
            <a:ext cx="6400800" cy="3048000"/>
          </a:xfrm>
          <a:prstGeom prst="notchedRight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t>আদর্শ</a:t>
            </a:r>
            <a:r>
              <a:rPr lang="en-US" sz="6000" dirty="0" smtClean="0"/>
              <a:t> </a:t>
            </a:r>
            <a:r>
              <a:rPr lang="en-US" sz="6000" dirty="0" err="1" smtClean="0"/>
              <a:t>পাঠ</a:t>
            </a:r>
            <a:endParaRPr lang="en-US" sz="60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z="1000" smtClean="0"/>
              <a:pPr/>
              <a:t>7</a:t>
            </a:fld>
            <a:endParaRPr lang="en-US" sz="1000"/>
          </a:p>
        </p:txBody>
      </p:sp>
      <p:sp>
        <p:nvSpPr>
          <p:cNvPr id="3" name="Rounded Rectangle 2"/>
          <p:cNvSpPr/>
          <p:nvPr/>
        </p:nvSpPr>
        <p:spPr>
          <a:xfrm>
            <a:off x="548184" y="1447800"/>
            <a:ext cx="2423615" cy="1219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পেটেভাতায়</a:t>
            </a:r>
            <a:endParaRPr lang="en-US" sz="1000" dirty="0">
              <a:latin typeface="NikoshBAN" pitchFamily="2" charset="0"/>
              <a:cs typeface="NikoshBAN" pitchFamily="2" charset="0"/>
            </a:endParaRPr>
          </a:p>
        </p:txBody>
      </p:sp>
      <p:sp>
        <p:nvSpPr>
          <p:cNvPr id="4" name="Rounded Rectangle 3"/>
          <p:cNvSpPr/>
          <p:nvPr/>
        </p:nvSpPr>
        <p:spPr>
          <a:xfrm>
            <a:off x="5715000" y="2946510"/>
            <a:ext cx="3124200" cy="170169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latin typeface="NikoshBAN" pitchFamily="2" charset="0"/>
                <a:cs typeface="NikoshBAN" pitchFamily="2" charset="0"/>
              </a:rPr>
              <a:t>সূর্যোদয়ের</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আগে</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পূর্ব</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আকাশে</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এবং</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সুর্যোস্তের</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পর</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পশ্চিম</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আকাশে</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নক্ষত্রের</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মতো</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দীপ্তি</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শুক্রগ্রহ</a:t>
            </a:r>
            <a:endParaRPr lang="en-US" sz="1600" dirty="0">
              <a:solidFill>
                <a:schemeClr val="tx1"/>
              </a:solidFill>
              <a:latin typeface="NikoshBAN" pitchFamily="2" charset="0"/>
              <a:cs typeface="NikoshBAN" pitchFamily="2" charset="0"/>
            </a:endParaRPr>
          </a:p>
        </p:txBody>
      </p:sp>
      <p:sp>
        <p:nvSpPr>
          <p:cNvPr id="5" name="Rounded Rectangle 4"/>
          <p:cNvSpPr/>
          <p:nvPr/>
        </p:nvSpPr>
        <p:spPr>
          <a:xfrm>
            <a:off x="6019800" y="1447800"/>
            <a:ext cx="2819400" cy="12192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পেটেভাতে</a:t>
            </a:r>
            <a:endParaRPr lang="en-US" sz="2000" dirty="0">
              <a:solidFill>
                <a:schemeClr val="tx1"/>
              </a:solidFill>
            </a:endParaRPr>
          </a:p>
        </p:txBody>
      </p:sp>
      <p:sp>
        <p:nvSpPr>
          <p:cNvPr id="6" name="Rounded Rectangle 5"/>
          <p:cNvSpPr/>
          <p:nvPr/>
        </p:nvSpPr>
        <p:spPr>
          <a:xfrm>
            <a:off x="609600" y="3124200"/>
            <a:ext cx="1981200" cy="1219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err="1" smtClean="0">
                <a:latin typeface="NikoshBAN" pitchFamily="2" charset="0"/>
                <a:cs typeface="NikoshBAN" pitchFamily="2" charset="0"/>
              </a:rPr>
              <a:t>শুকতারা</a:t>
            </a:r>
            <a:endParaRPr lang="en-US" sz="2000" dirty="0">
              <a:latin typeface="NikoshBAN" pitchFamily="2" charset="0"/>
              <a:cs typeface="NikoshBAN" pitchFamily="2" charset="0"/>
            </a:endParaRPr>
          </a:p>
        </p:txBody>
      </p:sp>
      <p:sp>
        <p:nvSpPr>
          <p:cNvPr id="10" name="Rounded Rectangle 9"/>
          <p:cNvSpPr/>
          <p:nvPr/>
        </p:nvSpPr>
        <p:spPr>
          <a:xfrm>
            <a:off x="609600" y="228601"/>
            <a:ext cx="8153400" cy="762000"/>
          </a:xfrm>
          <a:prstGeom prst="roundRect">
            <a:avLst/>
          </a:prstGeom>
          <a:solidFill>
            <a:schemeClr val="accent5">
              <a:lumMod val="40000"/>
              <a:lumOff val="60000"/>
            </a:schemeClr>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9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bn-BD" sz="1400" b="1" dirty="0" smtClean="0">
                <a:ln w="11430"/>
                <a:solidFill>
                  <a:srgbClr val="002060"/>
                </a:solidFill>
                <a:latin typeface="NikoshBAN" pitchFamily="2" charset="0"/>
                <a:cs typeface="NikoshBAN" pitchFamily="2" charset="0"/>
              </a:rPr>
              <a:t>এসো আজকের পাঠের নতুন শব্দার্থসমূহ শিখে </a:t>
            </a:r>
            <a:r>
              <a:rPr lang="en-US" sz="1400" b="1" dirty="0" err="1" smtClean="0">
                <a:ln w="11430"/>
                <a:solidFill>
                  <a:srgbClr val="002060"/>
                </a:solidFill>
                <a:latin typeface="NikoshBAN" pitchFamily="2" charset="0"/>
                <a:cs typeface="NikoshBAN" pitchFamily="2" charset="0"/>
              </a:rPr>
              <a:t>নে</a:t>
            </a:r>
            <a:r>
              <a:rPr lang="bn-BD" sz="1400" b="1" dirty="0" smtClean="0">
                <a:ln w="11430"/>
                <a:solidFill>
                  <a:srgbClr val="002060"/>
                </a:solidFill>
                <a:latin typeface="NikoshBAN" pitchFamily="2" charset="0"/>
                <a:cs typeface="NikoshBAN" pitchFamily="2" charset="0"/>
              </a:rPr>
              <a:t>ই</a:t>
            </a:r>
            <a:endParaRPr lang="en-US" sz="1400" dirty="0">
              <a:solidFill>
                <a:srgbClr val="002060"/>
              </a:solidFill>
              <a:latin typeface="NikoshBAN" pitchFamily="2" charset="0"/>
              <a:cs typeface="NikoshBAN" pitchFamily="2" charset="0"/>
            </a:endParaRPr>
          </a:p>
        </p:txBody>
      </p:sp>
      <p:sp>
        <p:nvSpPr>
          <p:cNvPr id="11" name="Rounded Rectangle 10"/>
          <p:cNvSpPr/>
          <p:nvPr/>
        </p:nvSpPr>
        <p:spPr>
          <a:xfrm>
            <a:off x="609600" y="4953000"/>
            <a:ext cx="1981200" cy="1219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fontAlgn="auto">
              <a:spcBef>
                <a:spcPts val="0"/>
              </a:spcBef>
              <a:spcAft>
                <a:spcPts val="0"/>
              </a:spcAft>
              <a:defRPr/>
            </a:pPr>
            <a:r>
              <a:rPr lang="en-US" sz="2000" dirty="0" err="1" smtClean="0">
                <a:solidFill>
                  <a:schemeClr val="tx1"/>
                </a:solidFill>
                <a:latin typeface="NikoshBAN" pitchFamily="2" charset="0"/>
                <a:cs typeface="NikoshBAN" pitchFamily="2" charset="0"/>
              </a:rPr>
              <a:t>সই</a:t>
            </a:r>
            <a:endParaRPr lang="en-US" sz="2000" b="1" dirty="0">
              <a:solidFill>
                <a:schemeClr val="tx1"/>
              </a:solidFill>
              <a:latin typeface="NikoshBAN" pitchFamily="2" charset="0"/>
              <a:cs typeface="NikoshBAN" pitchFamily="2" charset="0"/>
            </a:endParaRPr>
          </a:p>
        </p:txBody>
      </p:sp>
      <p:sp>
        <p:nvSpPr>
          <p:cNvPr id="12" name="Rounded Rectangle 11"/>
          <p:cNvSpPr/>
          <p:nvPr/>
        </p:nvSpPr>
        <p:spPr>
          <a:xfrm>
            <a:off x="6019800" y="4953000"/>
            <a:ext cx="2743200" cy="1219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err="1" smtClean="0">
                <a:solidFill>
                  <a:srgbClr val="002060"/>
                </a:solidFill>
                <a:latin typeface="NikoshBAN" pitchFamily="2" charset="0"/>
                <a:cs typeface="NikoshBAN" pitchFamily="2" charset="0"/>
              </a:rPr>
              <a:t>বন্ধু</a:t>
            </a:r>
            <a:endParaRPr lang="en-US" sz="2000" dirty="0">
              <a:solidFill>
                <a:srgbClr val="002060"/>
              </a:solidFill>
              <a:latin typeface="NikoshBAN" pitchFamily="2" charset="0"/>
              <a:cs typeface="NikoshBAN" pitchFamily="2" charset="0"/>
            </a:endParaRPr>
          </a:p>
        </p:txBody>
      </p:sp>
      <p:pic>
        <p:nvPicPr>
          <p:cNvPr id="13" name="Picture 12" descr="friends-hugging-drawing-01-girls-hugging-as-best-friends1.jpg"/>
          <p:cNvPicPr>
            <a:picLocks noChangeAspect="1"/>
          </p:cNvPicPr>
          <p:nvPr/>
        </p:nvPicPr>
        <p:blipFill>
          <a:blip r:embed="rId3" cstate="print"/>
          <a:stretch>
            <a:fillRect/>
          </a:stretch>
        </p:blipFill>
        <p:spPr>
          <a:xfrm>
            <a:off x="3191874" y="4772644"/>
            <a:ext cx="2142127" cy="1856756"/>
          </a:xfrm>
          <a:prstGeom prst="rect">
            <a:avLst/>
          </a:prstGeom>
          <a:ln>
            <a:noFill/>
          </a:ln>
          <a:effectLst>
            <a:softEdge rad="112500"/>
          </a:effectLst>
        </p:spPr>
      </p:pic>
      <p:pic>
        <p:nvPicPr>
          <p:cNvPr id="15" name="Picture 14" descr="ferozhappy_1378303588_1-distance.jpg"/>
          <p:cNvPicPr>
            <a:picLocks noChangeAspect="1"/>
          </p:cNvPicPr>
          <p:nvPr/>
        </p:nvPicPr>
        <p:blipFill>
          <a:blip r:embed="rId4" cstate="print"/>
          <a:stretch>
            <a:fillRect/>
          </a:stretch>
        </p:blipFill>
        <p:spPr>
          <a:xfrm>
            <a:off x="3238653" y="2844855"/>
            <a:ext cx="2015548" cy="1701690"/>
          </a:xfrm>
          <a:prstGeom prst="rect">
            <a:avLst/>
          </a:prstGeom>
          <a:ln>
            <a:noFill/>
          </a:ln>
          <a:effectLst>
            <a:outerShdw blurRad="292100" dist="139700" dir="2700000" algn="tl" rotWithShape="0">
              <a:srgbClr val="333333">
                <a:alpha val="65000"/>
              </a:srgbClr>
            </a:outerShdw>
          </a:effectLst>
        </p:spPr>
      </p:pic>
      <p:pic>
        <p:nvPicPr>
          <p:cNvPr id="14" name="Picture 2" descr="C:\Users\User\Downloads\মিনু-55.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302472" y="1211539"/>
            <a:ext cx="1951729" cy="14554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7779720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0-#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1000"/>
                                        <p:tgtEl>
                                          <p:spTgt spid="12"/>
                                        </p:tgtEl>
                                      </p:cBhvr>
                                    </p:animEffect>
                                    <p:anim calcmode="lin" valueType="num">
                                      <p:cBhvr>
                                        <p:cTn id="60" dur="1000" fill="hold"/>
                                        <p:tgtEl>
                                          <p:spTgt spid="12"/>
                                        </p:tgtEl>
                                        <p:attrNameLst>
                                          <p:attrName>ppt_x</p:attrName>
                                        </p:attrNameLst>
                                      </p:cBhvr>
                                      <p:tavLst>
                                        <p:tav tm="0">
                                          <p:val>
                                            <p:strVal val="#ppt_x"/>
                                          </p:val>
                                        </p:tav>
                                        <p:tav tm="100000">
                                          <p:val>
                                            <p:strVal val="#ppt_x"/>
                                          </p:val>
                                        </p:tav>
                                      </p:tavLst>
                                    </p:anim>
                                    <p:anim calcmode="lin" valueType="num">
                                      <p:cBhvr>
                                        <p:cTn id="6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z="1050" smtClean="0"/>
              <a:pPr/>
              <a:t>8</a:t>
            </a:fld>
            <a:endParaRPr lang="en-US" sz="1050"/>
          </a:p>
        </p:txBody>
      </p:sp>
      <p:sp>
        <p:nvSpPr>
          <p:cNvPr id="4" name="Vertical Scroll 3"/>
          <p:cNvSpPr/>
          <p:nvPr/>
        </p:nvSpPr>
        <p:spPr>
          <a:xfrm>
            <a:off x="2895600" y="76200"/>
            <a:ext cx="2837435" cy="685800"/>
          </a:xfrm>
          <a:prstGeom prst="verticalScroll">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defTabSz="2178050" fontAlgn="auto">
              <a:lnSpc>
                <a:spcPct val="90000"/>
              </a:lnSpc>
              <a:spcAft>
                <a:spcPct val="35000"/>
              </a:spcAft>
              <a:defRPr/>
            </a:pPr>
            <a:r>
              <a:rPr lang="bn-BD" b="1" dirty="0" smtClean="0">
                <a:solidFill>
                  <a:srgbClr val="002060"/>
                </a:solidFill>
                <a:latin typeface="NikoshBAN" pitchFamily="2" charset="0"/>
                <a:cs typeface="NikoshBAN" pitchFamily="2" charset="0"/>
              </a:rPr>
              <a:t>জোড়ায় কাজ</a:t>
            </a:r>
          </a:p>
        </p:txBody>
      </p:sp>
      <p:sp>
        <p:nvSpPr>
          <p:cNvPr id="5" name="Rectangle 4"/>
          <p:cNvSpPr/>
          <p:nvPr/>
        </p:nvSpPr>
        <p:spPr>
          <a:xfrm>
            <a:off x="0" y="5791200"/>
            <a:ext cx="9144000" cy="9906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smtClean="0">
                <a:solidFill>
                  <a:srgbClr val="002060"/>
                </a:solidFill>
                <a:latin typeface="NikoshBAN" pitchFamily="2" charset="0"/>
                <a:cs typeface="NikoshBAN" pitchFamily="2" charset="0"/>
              </a:rPr>
              <a:t>উপরের  ছবি ভালোভাবে দেখে  শব্দসমূহ দিয়ে তিনটি বাক্যের একটি অনুচ্ছেদ লেখ।</a:t>
            </a:r>
            <a:endParaRPr lang="en-US" sz="2800" b="1" dirty="0">
              <a:solidFill>
                <a:srgbClr val="002060"/>
              </a:solidFill>
              <a:latin typeface="NikoshBAN" pitchFamily="2" charset="0"/>
              <a:cs typeface="NikoshBAN" pitchFamily="2" charset="0"/>
            </a:endParaRPr>
          </a:p>
        </p:txBody>
      </p:sp>
      <p:sp>
        <p:nvSpPr>
          <p:cNvPr id="11" name="Rounded Rectangle 10"/>
          <p:cNvSpPr/>
          <p:nvPr/>
        </p:nvSpPr>
        <p:spPr>
          <a:xfrm>
            <a:off x="108801" y="2438400"/>
            <a:ext cx="1981200" cy="1143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err="1" smtClean="0">
                <a:latin typeface="NikoshBAN" pitchFamily="2" charset="0"/>
                <a:cs typeface="NikoshBAN" pitchFamily="2" charset="0"/>
              </a:rPr>
              <a:t>পেটেভাতায়</a:t>
            </a:r>
            <a:endParaRPr lang="en-US" sz="700" dirty="0">
              <a:latin typeface="NikoshBAN" pitchFamily="2" charset="0"/>
              <a:cs typeface="NikoshBAN" pitchFamily="2" charset="0"/>
            </a:endParaRPr>
          </a:p>
        </p:txBody>
      </p:sp>
      <p:sp>
        <p:nvSpPr>
          <p:cNvPr id="14" name="Rounded Rectangle 13"/>
          <p:cNvSpPr/>
          <p:nvPr/>
        </p:nvSpPr>
        <p:spPr>
          <a:xfrm>
            <a:off x="1752600" y="3657600"/>
            <a:ext cx="1981200" cy="1219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শুকতারা</a:t>
            </a:r>
            <a:endParaRPr lang="en-US" sz="2400" dirty="0">
              <a:latin typeface="NikoshBAN" pitchFamily="2" charset="0"/>
              <a:cs typeface="NikoshBAN" pitchFamily="2" charset="0"/>
            </a:endParaRPr>
          </a:p>
        </p:txBody>
      </p:sp>
      <p:sp>
        <p:nvSpPr>
          <p:cNvPr id="15" name="Rounded Rectangle 14"/>
          <p:cNvSpPr/>
          <p:nvPr/>
        </p:nvSpPr>
        <p:spPr>
          <a:xfrm>
            <a:off x="3810000" y="4419601"/>
            <a:ext cx="1981200" cy="1116543"/>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fontAlgn="auto">
              <a:spcBef>
                <a:spcPts val="0"/>
              </a:spcBef>
              <a:spcAft>
                <a:spcPts val="0"/>
              </a:spcAft>
              <a:defRPr/>
            </a:pPr>
            <a:r>
              <a:rPr lang="en-US" sz="2400" dirty="0" err="1" smtClean="0">
                <a:solidFill>
                  <a:schemeClr val="tx1"/>
                </a:solidFill>
                <a:latin typeface="NikoshBAN" pitchFamily="2" charset="0"/>
                <a:cs typeface="NikoshBAN" pitchFamily="2" charset="0"/>
              </a:rPr>
              <a:t>সই</a:t>
            </a:r>
            <a:endParaRPr lang="en-US" sz="2400" b="1" dirty="0">
              <a:solidFill>
                <a:schemeClr val="tx1"/>
              </a:solidFill>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08231" y="1744196"/>
            <a:ext cx="2449607" cy="18372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943600" y="3597306"/>
            <a:ext cx="2589627" cy="18367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1">
            <a:schemeClr val="accent1"/>
          </a:lnRef>
          <a:fillRef idx="2">
            <a:schemeClr val="accent1"/>
          </a:fillRef>
          <a:effectRef idx="1">
            <a:schemeClr val="accent1"/>
          </a:effectRef>
          <a:fontRef idx="minor">
            <a:schemeClr val="dk1"/>
          </a:fontRef>
        </p:style>
      </p:pic>
      <p:pic>
        <p:nvPicPr>
          <p:cNvPr id="13" name="Picture 12" descr="india_child_labor_1002.jpg"/>
          <p:cNvPicPr>
            <a:picLocks noChangeAspect="1"/>
          </p:cNvPicPr>
          <p:nvPr/>
        </p:nvPicPr>
        <p:blipFill>
          <a:blip r:embed="rId5"/>
          <a:stretch>
            <a:fillRect/>
          </a:stretch>
        </p:blipFill>
        <p:spPr>
          <a:xfrm>
            <a:off x="2133600" y="914400"/>
            <a:ext cx="2362200"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22051148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5/1/2021</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graphicFrame>
        <p:nvGraphicFramePr>
          <p:cNvPr id="6" name="Diagram 5"/>
          <p:cNvGraphicFramePr/>
          <p:nvPr>
            <p:extLst>
              <p:ext uri="{D42A27DB-BD31-4B8C-83A1-F6EECF244321}">
                <p14:modId xmlns:p14="http://schemas.microsoft.com/office/powerpoint/2010/main" xmlns="" val="3609880085"/>
              </p:ext>
            </p:extLst>
          </p:nvPr>
        </p:nvGraphicFramePr>
        <p:xfrm>
          <a:off x="152400" y="304800"/>
          <a:ext cx="89154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1767969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graphicEl>
                                              <a:dgm id="{C82E61C4-58CE-479F-935D-47C3A075E08A}"/>
                                            </p:graphicEl>
                                          </p:spTgt>
                                        </p:tgtEl>
                                        <p:attrNameLst>
                                          <p:attrName>style.visibility</p:attrName>
                                        </p:attrNameLst>
                                      </p:cBhvr>
                                      <p:to>
                                        <p:strVal val="visible"/>
                                      </p:to>
                                    </p:set>
                                    <p:anim calcmode="lin" valueType="num">
                                      <p:cBhvr>
                                        <p:cTn id="7" dur="500" fill="hold"/>
                                        <p:tgtEl>
                                          <p:spTgt spid="6">
                                            <p:graphicEl>
                                              <a:dgm id="{C82E61C4-58CE-479F-935D-47C3A075E08A}"/>
                                            </p:graphicEl>
                                          </p:spTgt>
                                        </p:tgtEl>
                                        <p:attrNameLst>
                                          <p:attrName>ppt_w</p:attrName>
                                        </p:attrNameLst>
                                      </p:cBhvr>
                                      <p:tavLst>
                                        <p:tav tm="0">
                                          <p:val>
                                            <p:fltVal val="0"/>
                                          </p:val>
                                        </p:tav>
                                        <p:tav tm="100000">
                                          <p:val>
                                            <p:strVal val="#ppt_w"/>
                                          </p:val>
                                        </p:tav>
                                      </p:tavLst>
                                    </p:anim>
                                    <p:anim calcmode="lin" valueType="num">
                                      <p:cBhvr>
                                        <p:cTn id="8" dur="500" fill="hold"/>
                                        <p:tgtEl>
                                          <p:spTgt spid="6">
                                            <p:graphicEl>
                                              <a:dgm id="{C82E61C4-58CE-479F-935D-47C3A075E08A}"/>
                                            </p:graphicEl>
                                          </p:spTgt>
                                        </p:tgtEl>
                                        <p:attrNameLst>
                                          <p:attrName>ppt_h</p:attrName>
                                        </p:attrNameLst>
                                      </p:cBhvr>
                                      <p:tavLst>
                                        <p:tav tm="0">
                                          <p:val>
                                            <p:fltVal val="0"/>
                                          </p:val>
                                        </p:tav>
                                        <p:tav tm="100000">
                                          <p:val>
                                            <p:strVal val="#ppt_h"/>
                                          </p:val>
                                        </p:tav>
                                      </p:tavLst>
                                    </p:anim>
                                    <p:animEffect transition="in" filter="fade">
                                      <p:cBhvr>
                                        <p:cTn id="9" dur="500"/>
                                        <p:tgtEl>
                                          <p:spTgt spid="6">
                                            <p:graphicEl>
                                              <a:dgm id="{C82E61C4-58CE-479F-935D-47C3A075E08A}"/>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graphicEl>
                                              <a:dgm id="{057DA59C-F92F-40FE-8DA5-ECEE458759EF}"/>
                                            </p:graphicEl>
                                          </p:spTgt>
                                        </p:tgtEl>
                                        <p:attrNameLst>
                                          <p:attrName>style.visibility</p:attrName>
                                        </p:attrNameLst>
                                      </p:cBhvr>
                                      <p:to>
                                        <p:strVal val="visible"/>
                                      </p:to>
                                    </p:set>
                                    <p:anim calcmode="lin" valueType="num">
                                      <p:cBhvr>
                                        <p:cTn id="14" dur="500" fill="hold"/>
                                        <p:tgtEl>
                                          <p:spTgt spid="6">
                                            <p:graphicEl>
                                              <a:dgm id="{057DA59C-F92F-40FE-8DA5-ECEE458759EF}"/>
                                            </p:graphicEl>
                                          </p:spTgt>
                                        </p:tgtEl>
                                        <p:attrNameLst>
                                          <p:attrName>ppt_w</p:attrName>
                                        </p:attrNameLst>
                                      </p:cBhvr>
                                      <p:tavLst>
                                        <p:tav tm="0">
                                          <p:val>
                                            <p:fltVal val="0"/>
                                          </p:val>
                                        </p:tav>
                                        <p:tav tm="100000">
                                          <p:val>
                                            <p:strVal val="#ppt_w"/>
                                          </p:val>
                                        </p:tav>
                                      </p:tavLst>
                                    </p:anim>
                                    <p:anim calcmode="lin" valueType="num">
                                      <p:cBhvr>
                                        <p:cTn id="15" dur="500" fill="hold"/>
                                        <p:tgtEl>
                                          <p:spTgt spid="6">
                                            <p:graphicEl>
                                              <a:dgm id="{057DA59C-F92F-40FE-8DA5-ECEE458759EF}"/>
                                            </p:graphicEl>
                                          </p:spTgt>
                                        </p:tgtEl>
                                        <p:attrNameLst>
                                          <p:attrName>ppt_h</p:attrName>
                                        </p:attrNameLst>
                                      </p:cBhvr>
                                      <p:tavLst>
                                        <p:tav tm="0">
                                          <p:val>
                                            <p:fltVal val="0"/>
                                          </p:val>
                                        </p:tav>
                                        <p:tav tm="100000">
                                          <p:val>
                                            <p:strVal val="#ppt_h"/>
                                          </p:val>
                                        </p:tav>
                                      </p:tavLst>
                                    </p:anim>
                                    <p:animEffect transition="in" filter="fade">
                                      <p:cBhvr>
                                        <p:cTn id="16" dur="500"/>
                                        <p:tgtEl>
                                          <p:spTgt spid="6">
                                            <p:graphicEl>
                                              <a:dgm id="{057DA59C-F92F-40FE-8DA5-ECEE458759EF}"/>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
                                            <p:graphicEl>
                                              <a:dgm id="{59E16689-DA61-48FE-8E96-6BCCE9388BEC}"/>
                                            </p:graphicEl>
                                          </p:spTgt>
                                        </p:tgtEl>
                                        <p:attrNameLst>
                                          <p:attrName>style.visibility</p:attrName>
                                        </p:attrNameLst>
                                      </p:cBhvr>
                                      <p:to>
                                        <p:strVal val="visible"/>
                                      </p:to>
                                    </p:set>
                                    <p:anim calcmode="lin" valueType="num">
                                      <p:cBhvr>
                                        <p:cTn id="19" dur="500" fill="hold"/>
                                        <p:tgtEl>
                                          <p:spTgt spid="6">
                                            <p:graphicEl>
                                              <a:dgm id="{59E16689-DA61-48FE-8E96-6BCCE9388BEC}"/>
                                            </p:graphicEl>
                                          </p:spTgt>
                                        </p:tgtEl>
                                        <p:attrNameLst>
                                          <p:attrName>ppt_w</p:attrName>
                                        </p:attrNameLst>
                                      </p:cBhvr>
                                      <p:tavLst>
                                        <p:tav tm="0">
                                          <p:val>
                                            <p:fltVal val="0"/>
                                          </p:val>
                                        </p:tav>
                                        <p:tav tm="100000">
                                          <p:val>
                                            <p:strVal val="#ppt_w"/>
                                          </p:val>
                                        </p:tav>
                                      </p:tavLst>
                                    </p:anim>
                                    <p:anim calcmode="lin" valueType="num">
                                      <p:cBhvr>
                                        <p:cTn id="20" dur="500" fill="hold"/>
                                        <p:tgtEl>
                                          <p:spTgt spid="6">
                                            <p:graphicEl>
                                              <a:dgm id="{59E16689-DA61-48FE-8E96-6BCCE9388BEC}"/>
                                            </p:graphicEl>
                                          </p:spTgt>
                                        </p:tgtEl>
                                        <p:attrNameLst>
                                          <p:attrName>ppt_h</p:attrName>
                                        </p:attrNameLst>
                                      </p:cBhvr>
                                      <p:tavLst>
                                        <p:tav tm="0">
                                          <p:val>
                                            <p:fltVal val="0"/>
                                          </p:val>
                                        </p:tav>
                                        <p:tav tm="100000">
                                          <p:val>
                                            <p:strVal val="#ppt_h"/>
                                          </p:val>
                                        </p:tav>
                                      </p:tavLst>
                                    </p:anim>
                                    <p:animEffect transition="in" filter="fade">
                                      <p:cBhvr>
                                        <p:cTn id="21" dur="500"/>
                                        <p:tgtEl>
                                          <p:spTgt spid="6">
                                            <p:graphicEl>
                                              <a:dgm id="{59E16689-DA61-48FE-8E96-6BCCE9388BEC}"/>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graphicEl>
                                              <a:dgm id="{7401A7CA-7D63-4B31-A1B8-A5D103CB68AA}"/>
                                            </p:graphicEl>
                                          </p:spTgt>
                                        </p:tgtEl>
                                        <p:attrNameLst>
                                          <p:attrName>style.visibility</p:attrName>
                                        </p:attrNameLst>
                                      </p:cBhvr>
                                      <p:to>
                                        <p:strVal val="visible"/>
                                      </p:to>
                                    </p:set>
                                    <p:anim calcmode="lin" valueType="num">
                                      <p:cBhvr>
                                        <p:cTn id="26" dur="500" fill="hold"/>
                                        <p:tgtEl>
                                          <p:spTgt spid="6">
                                            <p:graphicEl>
                                              <a:dgm id="{7401A7CA-7D63-4B31-A1B8-A5D103CB68AA}"/>
                                            </p:graphicEl>
                                          </p:spTgt>
                                        </p:tgtEl>
                                        <p:attrNameLst>
                                          <p:attrName>ppt_w</p:attrName>
                                        </p:attrNameLst>
                                      </p:cBhvr>
                                      <p:tavLst>
                                        <p:tav tm="0">
                                          <p:val>
                                            <p:fltVal val="0"/>
                                          </p:val>
                                        </p:tav>
                                        <p:tav tm="100000">
                                          <p:val>
                                            <p:strVal val="#ppt_w"/>
                                          </p:val>
                                        </p:tav>
                                      </p:tavLst>
                                    </p:anim>
                                    <p:anim calcmode="lin" valueType="num">
                                      <p:cBhvr>
                                        <p:cTn id="27" dur="500" fill="hold"/>
                                        <p:tgtEl>
                                          <p:spTgt spid="6">
                                            <p:graphicEl>
                                              <a:dgm id="{7401A7CA-7D63-4B31-A1B8-A5D103CB68AA}"/>
                                            </p:graphicEl>
                                          </p:spTgt>
                                        </p:tgtEl>
                                        <p:attrNameLst>
                                          <p:attrName>ppt_h</p:attrName>
                                        </p:attrNameLst>
                                      </p:cBhvr>
                                      <p:tavLst>
                                        <p:tav tm="0">
                                          <p:val>
                                            <p:fltVal val="0"/>
                                          </p:val>
                                        </p:tav>
                                        <p:tav tm="100000">
                                          <p:val>
                                            <p:strVal val="#ppt_h"/>
                                          </p:val>
                                        </p:tav>
                                      </p:tavLst>
                                    </p:anim>
                                    <p:animEffect transition="in" filter="fade">
                                      <p:cBhvr>
                                        <p:cTn id="28" dur="500"/>
                                        <p:tgtEl>
                                          <p:spTgt spid="6">
                                            <p:graphicEl>
                                              <a:dgm id="{7401A7CA-7D63-4B31-A1B8-A5D103CB68AA}"/>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6">
                                            <p:graphicEl>
                                              <a:dgm id="{F2C30884-5948-4AAE-B189-43C144C3A839}"/>
                                            </p:graphicEl>
                                          </p:spTgt>
                                        </p:tgtEl>
                                        <p:attrNameLst>
                                          <p:attrName>style.visibility</p:attrName>
                                        </p:attrNameLst>
                                      </p:cBhvr>
                                      <p:to>
                                        <p:strVal val="visible"/>
                                      </p:to>
                                    </p:set>
                                    <p:anim calcmode="lin" valueType="num">
                                      <p:cBhvr>
                                        <p:cTn id="31" dur="500" fill="hold"/>
                                        <p:tgtEl>
                                          <p:spTgt spid="6">
                                            <p:graphicEl>
                                              <a:dgm id="{F2C30884-5948-4AAE-B189-43C144C3A839}"/>
                                            </p:graphicEl>
                                          </p:spTgt>
                                        </p:tgtEl>
                                        <p:attrNameLst>
                                          <p:attrName>ppt_w</p:attrName>
                                        </p:attrNameLst>
                                      </p:cBhvr>
                                      <p:tavLst>
                                        <p:tav tm="0">
                                          <p:val>
                                            <p:fltVal val="0"/>
                                          </p:val>
                                        </p:tav>
                                        <p:tav tm="100000">
                                          <p:val>
                                            <p:strVal val="#ppt_w"/>
                                          </p:val>
                                        </p:tav>
                                      </p:tavLst>
                                    </p:anim>
                                    <p:anim calcmode="lin" valueType="num">
                                      <p:cBhvr>
                                        <p:cTn id="32" dur="500" fill="hold"/>
                                        <p:tgtEl>
                                          <p:spTgt spid="6">
                                            <p:graphicEl>
                                              <a:dgm id="{F2C30884-5948-4AAE-B189-43C144C3A839}"/>
                                            </p:graphicEl>
                                          </p:spTgt>
                                        </p:tgtEl>
                                        <p:attrNameLst>
                                          <p:attrName>ppt_h</p:attrName>
                                        </p:attrNameLst>
                                      </p:cBhvr>
                                      <p:tavLst>
                                        <p:tav tm="0">
                                          <p:val>
                                            <p:fltVal val="0"/>
                                          </p:val>
                                        </p:tav>
                                        <p:tav tm="100000">
                                          <p:val>
                                            <p:strVal val="#ppt_h"/>
                                          </p:val>
                                        </p:tav>
                                      </p:tavLst>
                                    </p:anim>
                                    <p:animEffect transition="in" filter="fade">
                                      <p:cBhvr>
                                        <p:cTn id="33" dur="500"/>
                                        <p:tgtEl>
                                          <p:spTgt spid="6">
                                            <p:graphicEl>
                                              <a:dgm id="{F2C30884-5948-4AAE-B189-43C144C3A839}"/>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6">
                                            <p:graphicEl>
                                              <a:dgm id="{BD3A616D-7CE4-4354-92D8-52ADF9940333}"/>
                                            </p:graphicEl>
                                          </p:spTgt>
                                        </p:tgtEl>
                                        <p:attrNameLst>
                                          <p:attrName>style.visibility</p:attrName>
                                        </p:attrNameLst>
                                      </p:cBhvr>
                                      <p:to>
                                        <p:strVal val="visible"/>
                                      </p:to>
                                    </p:set>
                                    <p:anim calcmode="lin" valueType="num">
                                      <p:cBhvr>
                                        <p:cTn id="38" dur="500" fill="hold"/>
                                        <p:tgtEl>
                                          <p:spTgt spid="6">
                                            <p:graphicEl>
                                              <a:dgm id="{BD3A616D-7CE4-4354-92D8-52ADF9940333}"/>
                                            </p:graphicEl>
                                          </p:spTgt>
                                        </p:tgtEl>
                                        <p:attrNameLst>
                                          <p:attrName>ppt_w</p:attrName>
                                        </p:attrNameLst>
                                      </p:cBhvr>
                                      <p:tavLst>
                                        <p:tav tm="0">
                                          <p:val>
                                            <p:fltVal val="0"/>
                                          </p:val>
                                        </p:tav>
                                        <p:tav tm="100000">
                                          <p:val>
                                            <p:strVal val="#ppt_w"/>
                                          </p:val>
                                        </p:tav>
                                      </p:tavLst>
                                    </p:anim>
                                    <p:anim calcmode="lin" valueType="num">
                                      <p:cBhvr>
                                        <p:cTn id="39" dur="500" fill="hold"/>
                                        <p:tgtEl>
                                          <p:spTgt spid="6">
                                            <p:graphicEl>
                                              <a:dgm id="{BD3A616D-7CE4-4354-92D8-52ADF9940333}"/>
                                            </p:graphicEl>
                                          </p:spTgt>
                                        </p:tgtEl>
                                        <p:attrNameLst>
                                          <p:attrName>ppt_h</p:attrName>
                                        </p:attrNameLst>
                                      </p:cBhvr>
                                      <p:tavLst>
                                        <p:tav tm="0">
                                          <p:val>
                                            <p:fltVal val="0"/>
                                          </p:val>
                                        </p:tav>
                                        <p:tav tm="100000">
                                          <p:val>
                                            <p:strVal val="#ppt_h"/>
                                          </p:val>
                                        </p:tav>
                                      </p:tavLst>
                                    </p:anim>
                                    <p:animEffect transition="in" filter="fade">
                                      <p:cBhvr>
                                        <p:cTn id="40" dur="500"/>
                                        <p:tgtEl>
                                          <p:spTgt spid="6">
                                            <p:graphicEl>
                                              <a:dgm id="{BD3A616D-7CE4-4354-92D8-52ADF9940333}"/>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6">
                                            <p:graphicEl>
                                              <a:dgm id="{F6184EDD-FCDD-4F94-840E-AE6F0202B19A}"/>
                                            </p:graphicEl>
                                          </p:spTgt>
                                        </p:tgtEl>
                                        <p:attrNameLst>
                                          <p:attrName>style.visibility</p:attrName>
                                        </p:attrNameLst>
                                      </p:cBhvr>
                                      <p:to>
                                        <p:strVal val="visible"/>
                                      </p:to>
                                    </p:set>
                                    <p:anim calcmode="lin" valueType="num">
                                      <p:cBhvr>
                                        <p:cTn id="43" dur="500" fill="hold"/>
                                        <p:tgtEl>
                                          <p:spTgt spid="6">
                                            <p:graphicEl>
                                              <a:dgm id="{F6184EDD-FCDD-4F94-840E-AE6F0202B19A}"/>
                                            </p:graphicEl>
                                          </p:spTgt>
                                        </p:tgtEl>
                                        <p:attrNameLst>
                                          <p:attrName>ppt_w</p:attrName>
                                        </p:attrNameLst>
                                      </p:cBhvr>
                                      <p:tavLst>
                                        <p:tav tm="0">
                                          <p:val>
                                            <p:fltVal val="0"/>
                                          </p:val>
                                        </p:tav>
                                        <p:tav tm="100000">
                                          <p:val>
                                            <p:strVal val="#ppt_w"/>
                                          </p:val>
                                        </p:tav>
                                      </p:tavLst>
                                    </p:anim>
                                    <p:anim calcmode="lin" valueType="num">
                                      <p:cBhvr>
                                        <p:cTn id="44" dur="500" fill="hold"/>
                                        <p:tgtEl>
                                          <p:spTgt spid="6">
                                            <p:graphicEl>
                                              <a:dgm id="{F6184EDD-FCDD-4F94-840E-AE6F0202B19A}"/>
                                            </p:graphicEl>
                                          </p:spTgt>
                                        </p:tgtEl>
                                        <p:attrNameLst>
                                          <p:attrName>ppt_h</p:attrName>
                                        </p:attrNameLst>
                                      </p:cBhvr>
                                      <p:tavLst>
                                        <p:tav tm="0">
                                          <p:val>
                                            <p:fltVal val="0"/>
                                          </p:val>
                                        </p:tav>
                                        <p:tav tm="100000">
                                          <p:val>
                                            <p:strVal val="#ppt_h"/>
                                          </p:val>
                                        </p:tav>
                                      </p:tavLst>
                                    </p:anim>
                                    <p:animEffect transition="in" filter="fade">
                                      <p:cBhvr>
                                        <p:cTn id="45" dur="500"/>
                                        <p:tgtEl>
                                          <p:spTgt spid="6">
                                            <p:graphicEl>
                                              <a:dgm id="{F6184EDD-FCDD-4F94-840E-AE6F0202B19A}"/>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6">
                                            <p:graphicEl>
                                              <a:dgm id="{86A1F7E5-836E-4061-A3F4-DBA2016BF075}"/>
                                            </p:graphicEl>
                                          </p:spTgt>
                                        </p:tgtEl>
                                        <p:attrNameLst>
                                          <p:attrName>style.visibility</p:attrName>
                                        </p:attrNameLst>
                                      </p:cBhvr>
                                      <p:to>
                                        <p:strVal val="visible"/>
                                      </p:to>
                                    </p:set>
                                    <p:anim calcmode="lin" valueType="num">
                                      <p:cBhvr>
                                        <p:cTn id="50" dur="500" fill="hold"/>
                                        <p:tgtEl>
                                          <p:spTgt spid="6">
                                            <p:graphicEl>
                                              <a:dgm id="{86A1F7E5-836E-4061-A3F4-DBA2016BF075}"/>
                                            </p:graphicEl>
                                          </p:spTgt>
                                        </p:tgtEl>
                                        <p:attrNameLst>
                                          <p:attrName>ppt_w</p:attrName>
                                        </p:attrNameLst>
                                      </p:cBhvr>
                                      <p:tavLst>
                                        <p:tav tm="0">
                                          <p:val>
                                            <p:fltVal val="0"/>
                                          </p:val>
                                        </p:tav>
                                        <p:tav tm="100000">
                                          <p:val>
                                            <p:strVal val="#ppt_w"/>
                                          </p:val>
                                        </p:tav>
                                      </p:tavLst>
                                    </p:anim>
                                    <p:anim calcmode="lin" valueType="num">
                                      <p:cBhvr>
                                        <p:cTn id="51" dur="500" fill="hold"/>
                                        <p:tgtEl>
                                          <p:spTgt spid="6">
                                            <p:graphicEl>
                                              <a:dgm id="{86A1F7E5-836E-4061-A3F4-DBA2016BF075}"/>
                                            </p:graphicEl>
                                          </p:spTgt>
                                        </p:tgtEl>
                                        <p:attrNameLst>
                                          <p:attrName>ppt_h</p:attrName>
                                        </p:attrNameLst>
                                      </p:cBhvr>
                                      <p:tavLst>
                                        <p:tav tm="0">
                                          <p:val>
                                            <p:fltVal val="0"/>
                                          </p:val>
                                        </p:tav>
                                        <p:tav tm="100000">
                                          <p:val>
                                            <p:strVal val="#ppt_h"/>
                                          </p:val>
                                        </p:tav>
                                      </p:tavLst>
                                    </p:anim>
                                    <p:animEffect transition="in" filter="fade">
                                      <p:cBhvr>
                                        <p:cTn id="52" dur="500"/>
                                        <p:tgtEl>
                                          <p:spTgt spid="6">
                                            <p:graphicEl>
                                              <a:dgm id="{86A1F7E5-836E-4061-A3F4-DBA2016BF075}"/>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6">
                                            <p:graphicEl>
                                              <a:dgm id="{D42C56EA-B366-48EE-877E-A6E507044E7F}"/>
                                            </p:graphicEl>
                                          </p:spTgt>
                                        </p:tgtEl>
                                        <p:attrNameLst>
                                          <p:attrName>style.visibility</p:attrName>
                                        </p:attrNameLst>
                                      </p:cBhvr>
                                      <p:to>
                                        <p:strVal val="visible"/>
                                      </p:to>
                                    </p:set>
                                    <p:anim calcmode="lin" valueType="num">
                                      <p:cBhvr>
                                        <p:cTn id="55" dur="500" fill="hold"/>
                                        <p:tgtEl>
                                          <p:spTgt spid="6">
                                            <p:graphicEl>
                                              <a:dgm id="{D42C56EA-B366-48EE-877E-A6E507044E7F}"/>
                                            </p:graphicEl>
                                          </p:spTgt>
                                        </p:tgtEl>
                                        <p:attrNameLst>
                                          <p:attrName>ppt_w</p:attrName>
                                        </p:attrNameLst>
                                      </p:cBhvr>
                                      <p:tavLst>
                                        <p:tav tm="0">
                                          <p:val>
                                            <p:fltVal val="0"/>
                                          </p:val>
                                        </p:tav>
                                        <p:tav tm="100000">
                                          <p:val>
                                            <p:strVal val="#ppt_w"/>
                                          </p:val>
                                        </p:tav>
                                      </p:tavLst>
                                    </p:anim>
                                    <p:anim calcmode="lin" valueType="num">
                                      <p:cBhvr>
                                        <p:cTn id="56" dur="500" fill="hold"/>
                                        <p:tgtEl>
                                          <p:spTgt spid="6">
                                            <p:graphicEl>
                                              <a:dgm id="{D42C56EA-B366-48EE-877E-A6E507044E7F}"/>
                                            </p:graphicEl>
                                          </p:spTgt>
                                        </p:tgtEl>
                                        <p:attrNameLst>
                                          <p:attrName>ppt_h</p:attrName>
                                        </p:attrNameLst>
                                      </p:cBhvr>
                                      <p:tavLst>
                                        <p:tav tm="0">
                                          <p:val>
                                            <p:fltVal val="0"/>
                                          </p:val>
                                        </p:tav>
                                        <p:tav tm="100000">
                                          <p:val>
                                            <p:strVal val="#ppt_h"/>
                                          </p:val>
                                        </p:tav>
                                      </p:tavLst>
                                    </p:anim>
                                    <p:animEffect transition="in" filter="fade">
                                      <p:cBhvr>
                                        <p:cTn id="57" dur="500"/>
                                        <p:tgtEl>
                                          <p:spTgt spid="6">
                                            <p:graphicEl>
                                              <a:dgm id="{D42C56EA-B366-48EE-877E-A6E507044E7F}"/>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6">
                                            <p:graphicEl>
                                              <a:dgm id="{FEBD359D-E753-4DD2-80E4-D7606AD2CD36}"/>
                                            </p:graphicEl>
                                          </p:spTgt>
                                        </p:tgtEl>
                                        <p:attrNameLst>
                                          <p:attrName>style.visibility</p:attrName>
                                        </p:attrNameLst>
                                      </p:cBhvr>
                                      <p:to>
                                        <p:strVal val="visible"/>
                                      </p:to>
                                    </p:set>
                                    <p:anim calcmode="lin" valueType="num">
                                      <p:cBhvr>
                                        <p:cTn id="62" dur="500" fill="hold"/>
                                        <p:tgtEl>
                                          <p:spTgt spid="6">
                                            <p:graphicEl>
                                              <a:dgm id="{FEBD359D-E753-4DD2-80E4-D7606AD2CD36}"/>
                                            </p:graphicEl>
                                          </p:spTgt>
                                        </p:tgtEl>
                                        <p:attrNameLst>
                                          <p:attrName>ppt_w</p:attrName>
                                        </p:attrNameLst>
                                      </p:cBhvr>
                                      <p:tavLst>
                                        <p:tav tm="0">
                                          <p:val>
                                            <p:fltVal val="0"/>
                                          </p:val>
                                        </p:tav>
                                        <p:tav tm="100000">
                                          <p:val>
                                            <p:strVal val="#ppt_w"/>
                                          </p:val>
                                        </p:tav>
                                      </p:tavLst>
                                    </p:anim>
                                    <p:anim calcmode="lin" valueType="num">
                                      <p:cBhvr>
                                        <p:cTn id="63" dur="500" fill="hold"/>
                                        <p:tgtEl>
                                          <p:spTgt spid="6">
                                            <p:graphicEl>
                                              <a:dgm id="{FEBD359D-E753-4DD2-80E4-D7606AD2CD36}"/>
                                            </p:graphicEl>
                                          </p:spTgt>
                                        </p:tgtEl>
                                        <p:attrNameLst>
                                          <p:attrName>ppt_h</p:attrName>
                                        </p:attrNameLst>
                                      </p:cBhvr>
                                      <p:tavLst>
                                        <p:tav tm="0">
                                          <p:val>
                                            <p:fltVal val="0"/>
                                          </p:val>
                                        </p:tav>
                                        <p:tav tm="100000">
                                          <p:val>
                                            <p:strVal val="#ppt_h"/>
                                          </p:val>
                                        </p:tav>
                                      </p:tavLst>
                                    </p:anim>
                                    <p:animEffect transition="in" filter="fade">
                                      <p:cBhvr>
                                        <p:cTn id="64" dur="500"/>
                                        <p:tgtEl>
                                          <p:spTgt spid="6">
                                            <p:graphicEl>
                                              <a:dgm id="{FEBD359D-E753-4DD2-80E4-D7606AD2CD36}"/>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6">
                                            <p:graphicEl>
                                              <a:dgm id="{03C2CE6A-03CD-4456-9FA8-BBB652F02730}"/>
                                            </p:graphicEl>
                                          </p:spTgt>
                                        </p:tgtEl>
                                        <p:attrNameLst>
                                          <p:attrName>style.visibility</p:attrName>
                                        </p:attrNameLst>
                                      </p:cBhvr>
                                      <p:to>
                                        <p:strVal val="visible"/>
                                      </p:to>
                                    </p:set>
                                    <p:anim calcmode="lin" valueType="num">
                                      <p:cBhvr>
                                        <p:cTn id="67" dur="500" fill="hold"/>
                                        <p:tgtEl>
                                          <p:spTgt spid="6">
                                            <p:graphicEl>
                                              <a:dgm id="{03C2CE6A-03CD-4456-9FA8-BBB652F02730}"/>
                                            </p:graphicEl>
                                          </p:spTgt>
                                        </p:tgtEl>
                                        <p:attrNameLst>
                                          <p:attrName>ppt_w</p:attrName>
                                        </p:attrNameLst>
                                      </p:cBhvr>
                                      <p:tavLst>
                                        <p:tav tm="0">
                                          <p:val>
                                            <p:fltVal val="0"/>
                                          </p:val>
                                        </p:tav>
                                        <p:tav tm="100000">
                                          <p:val>
                                            <p:strVal val="#ppt_w"/>
                                          </p:val>
                                        </p:tav>
                                      </p:tavLst>
                                    </p:anim>
                                    <p:anim calcmode="lin" valueType="num">
                                      <p:cBhvr>
                                        <p:cTn id="68" dur="500" fill="hold"/>
                                        <p:tgtEl>
                                          <p:spTgt spid="6">
                                            <p:graphicEl>
                                              <a:dgm id="{03C2CE6A-03CD-4456-9FA8-BBB652F02730}"/>
                                            </p:graphicEl>
                                          </p:spTgt>
                                        </p:tgtEl>
                                        <p:attrNameLst>
                                          <p:attrName>ppt_h</p:attrName>
                                        </p:attrNameLst>
                                      </p:cBhvr>
                                      <p:tavLst>
                                        <p:tav tm="0">
                                          <p:val>
                                            <p:fltVal val="0"/>
                                          </p:val>
                                        </p:tav>
                                        <p:tav tm="100000">
                                          <p:val>
                                            <p:strVal val="#ppt_h"/>
                                          </p:val>
                                        </p:tav>
                                      </p:tavLst>
                                    </p:anim>
                                    <p:animEffect transition="in" filter="fade">
                                      <p:cBhvr>
                                        <p:cTn id="69" dur="500"/>
                                        <p:tgtEl>
                                          <p:spTgt spid="6">
                                            <p:graphicEl>
                                              <a:dgm id="{03C2CE6A-03CD-4456-9FA8-BBB652F02730}"/>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6">
                                            <p:graphicEl>
                                              <a:dgm id="{D8D3790B-33DB-4858-B7E5-01A2CBA8986D}"/>
                                            </p:graphicEl>
                                          </p:spTgt>
                                        </p:tgtEl>
                                        <p:attrNameLst>
                                          <p:attrName>style.visibility</p:attrName>
                                        </p:attrNameLst>
                                      </p:cBhvr>
                                      <p:to>
                                        <p:strVal val="visible"/>
                                      </p:to>
                                    </p:set>
                                    <p:anim calcmode="lin" valueType="num">
                                      <p:cBhvr>
                                        <p:cTn id="74" dur="500" fill="hold"/>
                                        <p:tgtEl>
                                          <p:spTgt spid="6">
                                            <p:graphicEl>
                                              <a:dgm id="{D8D3790B-33DB-4858-B7E5-01A2CBA8986D}"/>
                                            </p:graphicEl>
                                          </p:spTgt>
                                        </p:tgtEl>
                                        <p:attrNameLst>
                                          <p:attrName>ppt_w</p:attrName>
                                        </p:attrNameLst>
                                      </p:cBhvr>
                                      <p:tavLst>
                                        <p:tav tm="0">
                                          <p:val>
                                            <p:fltVal val="0"/>
                                          </p:val>
                                        </p:tav>
                                        <p:tav tm="100000">
                                          <p:val>
                                            <p:strVal val="#ppt_w"/>
                                          </p:val>
                                        </p:tav>
                                      </p:tavLst>
                                    </p:anim>
                                    <p:anim calcmode="lin" valueType="num">
                                      <p:cBhvr>
                                        <p:cTn id="75" dur="500" fill="hold"/>
                                        <p:tgtEl>
                                          <p:spTgt spid="6">
                                            <p:graphicEl>
                                              <a:dgm id="{D8D3790B-33DB-4858-B7E5-01A2CBA8986D}"/>
                                            </p:graphicEl>
                                          </p:spTgt>
                                        </p:tgtEl>
                                        <p:attrNameLst>
                                          <p:attrName>ppt_h</p:attrName>
                                        </p:attrNameLst>
                                      </p:cBhvr>
                                      <p:tavLst>
                                        <p:tav tm="0">
                                          <p:val>
                                            <p:fltVal val="0"/>
                                          </p:val>
                                        </p:tav>
                                        <p:tav tm="100000">
                                          <p:val>
                                            <p:strVal val="#ppt_h"/>
                                          </p:val>
                                        </p:tav>
                                      </p:tavLst>
                                    </p:anim>
                                    <p:animEffect transition="in" filter="fade">
                                      <p:cBhvr>
                                        <p:cTn id="76" dur="500"/>
                                        <p:tgtEl>
                                          <p:spTgt spid="6">
                                            <p:graphicEl>
                                              <a:dgm id="{D8D3790B-33DB-4858-B7E5-01A2CBA8986D}"/>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
                                            <p:graphicEl>
                                              <a:dgm id="{F4F41804-BE46-473F-AD29-B74424009199}"/>
                                            </p:graphicEl>
                                          </p:spTgt>
                                        </p:tgtEl>
                                        <p:attrNameLst>
                                          <p:attrName>style.visibility</p:attrName>
                                        </p:attrNameLst>
                                      </p:cBhvr>
                                      <p:to>
                                        <p:strVal val="visible"/>
                                      </p:to>
                                    </p:set>
                                    <p:anim calcmode="lin" valueType="num">
                                      <p:cBhvr>
                                        <p:cTn id="79" dur="500" fill="hold"/>
                                        <p:tgtEl>
                                          <p:spTgt spid="6">
                                            <p:graphicEl>
                                              <a:dgm id="{F4F41804-BE46-473F-AD29-B74424009199}"/>
                                            </p:graphicEl>
                                          </p:spTgt>
                                        </p:tgtEl>
                                        <p:attrNameLst>
                                          <p:attrName>ppt_w</p:attrName>
                                        </p:attrNameLst>
                                      </p:cBhvr>
                                      <p:tavLst>
                                        <p:tav tm="0">
                                          <p:val>
                                            <p:fltVal val="0"/>
                                          </p:val>
                                        </p:tav>
                                        <p:tav tm="100000">
                                          <p:val>
                                            <p:strVal val="#ppt_w"/>
                                          </p:val>
                                        </p:tav>
                                      </p:tavLst>
                                    </p:anim>
                                    <p:anim calcmode="lin" valueType="num">
                                      <p:cBhvr>
                                        <p:cTn id="80" dur="500" fill="hold"/>
                                        <p:tgtEl>
                                          <p:spTgt spid="6">
                                            <p:graphicEl>
                                              <a:dgm id="{F4F41804-BE46-473F-AD29-B74424009199}"/>
                                            </p:graphicEl>
                                          </p:spTgt>
                                        </p:tgtEl>
                                        <p:attrNameLst>
                                          <p:attrName>ppt_h</p:attrName>
                                        </p:attrNameLst>
                                      </p:cBhvr>
                                      <p:tavLst>
                                        <p:tav tm="0">
                                          <p:val>
                                            <p:fltVal val="0"/>
                                          </p:val>
                                        </p:tav>
                                        <p:tav tm="100000">
                                          <p:val>
                                            <p:strVal val="#ppt_h"/>
                                          </p:val>
                                        </p:tav>
                                      </p:tavLst>
                                    </p:anim>
                                    <p:animEffect transition="in" filter="fade">
                                      <p:cBhvr>
                                        <p:cTn id="81" dur="500"/>
                                        <p:tgtEl>
                                          <p:spTgt spid="6">
                                            <p:graphicEl>
                                              <a:dgm id="{F4F41804-BE46-473F-AD29-B7442400919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1014</Words>
  <Application>Microsoft Office PowerPoint</Application>
  <PresentationFormat>On-screen Show (4:3)</PresentationFormat>
  <Paragraphs>200</Paragraphs>
  <Slides>22</Slides>
  <Notes>20</Notes>
  <HiddenSlides>1</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পরিচিতি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CMSD</dc:creator>
  <cp:lastModifiedBy>CMSD</cp:lastModifiedBy>
  <cp:revision>8</cp:revision>
  <dcterms:created xsi:type="dcterms:W3CDTF">2021-05-01T17:16:47Z</dcterms:created>
  <dcterms:modified xsi:type="dcterms:W3CDTF">2021-05-01T17:50:02Z</dcterms:modified>
</cp:coreProperties>
</file>