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75" r:id="rId4"/>
    <p:sldId id="271" r:id="rId5"/>
    <p:sldId id="259" r:id="rId6"/>
    <p:sldId id="260" r:id="rId7"/>
    <p:sldId id="264" r:id="rId8"/>
    <p:sldId id="265" r:id="rId9"/>
    <p:sldId id="262" r:id="rId10"/>
    <p:sldId id="263" r:id="rId11"/>
    <p:sldId id="258" r:id="rId12"/>
    <p:sldId id="274" r:id="rId13"/>
    <p:sldId id="267" r:id="rId14"/>
    <p:sldId id="261" r:id="rId15"/>
    <p:sldId id="272" r:id="rId16"/>
    <p:sldId id="270" r:id="rId17"/>
    <p:sldId id="269" r:id="rId18"/>
    <p:sldId id="273" r:id="rId19"/>
    <p:sldId id="277" r:id="rId20"/>
    <p:sldId id="276" r:id="rId21"/>
    <p:sldId id="280" r:id="rId22"/>
    <p:sldId id="278" r:id="rId23"/>
    <p:sldId id="279" r:id="rId24"/>
    <p:sldId id="286" r:id="rId25"/>
    <p:sldId id="281" r:id="rId26"/>
    <p:sldId id="282" r:id="rId27"/>
    <p:sldId id="285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CD25D-4020-4D85-92F9-526C3820B5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316151-716D-47F3-B835-967A1791008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নজরানা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8F372-8E2D-4F6F-B1F1-9DF3E9399D51}" type="parTrans" cxnId="{6311B0EC-2EDC-4D11-9304-1FD70B362268}">
      <dgm:prSet/>
      <dgm:spPr/>
      <dgm:t>
        <a:bodyPr/>
        <a:lstStyle/>
        <a:p>
          <a:endParaRPr lang="en-US"/>
        </a:p>
      </dgm:t>
    </dgm:pt>
    <dgm:pt modelId="{C4AB8A0D-344F-4467-B786-61AA260ACE33}" type="sibTrans" cxnId="{6311B0EC-2EDC-4D11-9304-1FD70B362268}">
      <dgm:prSet/>
      <dgm:spPr/>
      <dgm:t>
        <a:bodyPr/>
        <a:lstStyle/>
        <a:p>
          <a:endParaRPr lang="en-US"/>
        </a:p>
      </dgm:t>
    </dgm:pt>
    <dgm:pt modelId="{0C804782-65EF-4433-95A1-1F485A08D70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দুর্গ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BFFFDE-4B3D-4C80-A3E0-1B496FC1222B}" type="parTrans" cxnId="{C3AA60A4-BB51-44D3-AB01-4DE1537B025F}">
      <dgm:prSet/>
      <dgm:spPr/>
      <dgm:t>
        <a:bodyPr/>
        <a:lstStyle/>
        <a:p>
          <a:endParaRPr lang="en-US"/>
        </a:p>
      </dgm:t>
    </dgm:pt>
    <dgm:pt modelId="{F1B09830-B3EA-4A38-B0E2-34976CCB0617}" type="sibTrans" cxnId="{C3AA60A4-BB51-44D3-AB01-4DE1537B025F}">
      <dgm:prSet/>
      <dgm:spPr/>
      <dgm:t>
        <a:bodyPr/>
        <a:lstStyle/>
        <a:p>
          <a:endParaRPr lang="en-US"/>
        </a:p>
      </dgm:t>
    </dgm:pt>
    <dgm:pt modelId="{7208C4F1-BA8F-4FDA-82C9-9532A112A73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বানিজ্য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শর্ত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মানায়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F667A-B97F-43F2-9F31-4497C6DFE8E8}" type="parTrans" cxnId="{520DEF09-3F86-489A-AE30-708679984C31}">
      <dgm:prSet/>
      <dgm:spPr/>
      <dgm:t>
        <a:bodyPr/>
        <a:lstStyle/>
        <a:p>
          <a:endParaRPr lang="en-US"/>
        </a:p>
      </dgm:t>
    </dgm:pt>
    <dgm:pt modelId="{D0D3C947-2A84-46C3-83E2-6524F3DB27F2}" type="sibTrans" cxnId="{520DEF09-3F86-489A-AE30-708679984C31}">
      <dgm:prSet/>
      <dgm:spPr/>
      <dgm:t>
        <a:bodyPr/>
        <a:lstStyle/>
        <a:p>
          <a:endParaRPr lang="en-US"/>
        </a:p>
      </dgm:t>
    </dgm:pt>
    <dgm:pt modelId="{F67AABC2-9F96-4E4A-B224-32BDD53D6F77}">
      <dgm:prSet phldrT="[Text]" custT="1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নবাবকে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অস্বীকৃতি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জানানো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C9B64C-A1C1-41D9-AE4E-CE878BE79F74}" type="parTrans" cxnId="{248A9437-2CD9-40A3-B8BB-43E3ACBFFBB0}">
      <dgm:prSet/>
      <dgm:spPr/>
      <dgm:t>
        <a:bodyPr/>
        <a:lstStyle/>
        <a:p>
          <a:endParaRPr lang="en-US"/>
        </a:p>
      </dgm:t>
    </dgm:pt>
    <dgm:pt modelId="{3E31A0EA-5844-4461-AD00-46989CB8EC43}" type="sibTrans" cxnId="{248A9437-2CD9-40A3-B8BB-43E3ACBFFBB0}">
      <dgm:prSet/>
      <dgm:spPr/>
      <dgm:t>
        <a:bodyPr/>
        <a:lstStyle/>
        <a:p>
          <a:endParaRPr lang="en-US"/>
        </a:p>
      </dgm:t>
    </dgm:pt>
    <dgm:pt modelId="{D9A52471-1689-4D46-8375-FAF35028724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অন্ধকূপ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হত্যা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909A6E-32E9-402A-9E91-5A239C833C48}" type="parTrans" cxnId="{D80FA225-6EDF-41FB-975C-EF7D969B9DA3}">
      <dgm:prSet/>
      <dgm:spPr/>
      <dgm:t>
        <a:bodyPr/>
        <a:lstStyle/>
        <a:p>
          <a:endParaRPr lang="en-US"/>
        </a:p>
      </dgm:t>
    </dgm:pt>
    <dgm:pt modelId="{9AE7F48C-7979-4D35-A30D-EB9CC129B9A5}" type="sibTrans" cxnId="{D80FA225-6EDF-41FB-975C-EF7D969B9DA3}">
      <dgm:prSet/>
      <dgm:spPr/>
      <dgm:t>
        <a:bodyPr/>
        <a:lstStyle/>
        <a:p>
          <a:endParaRPr lang="en-US"/>
        </a:p>
      </dgm:t>
    </dgm:pt>
    <dgm:pt modelId="{CF19D1D2-14C7-415C-A269-7B278E53273B}" type="pres">
      <dgm:prSet presAssocID="{251CD25D-4020-4D85-92F9-526C3820B5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DC95AA-3F24-4712-9A6C-551BF5148B6F}" type="pres">
      <dgm:prSet presAssocID="{34316151-716D-47F3-B835-967A179100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02A6D-0ADA-430F-B39E-94D8CBD5435A}" type="pres">
      <dgm:prSet presAssocID="{C4AB8A0D-344F-4467-B786-61AA260ACE33}" presName="sibTrans" presStyleCnt="0"/>
      <dgm:spPr/>
    </dgm:pt>
    <dgm:pt modelId="{C9406693-B2B4-4B2E-851B-ABA424009555}" type="pres">
      <dgm:prSet presAssocID="{0C804782-65EF-4433-95A1-1F485A08D7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93594-8AFB-4428-AE50-2685FD0A7B7D}" type="pres">
      <dgm:prSet presAssocID="{F1B09830-B3EA-4A38-B0E2-34976CCB0617}" presName="sibTrans" presStyleCnt="0"/>
      <dgm:spPr/>
    </dgm:pt>
    <dgm:pt modelId="{531BA3B5-F49E-40C8-BB17-70E3BE9C8536}" type="pres">
      <dgm:prSet presAssocID="{7208C4F1-BA8F-4FDA-82C9-9532A112A7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584A-4A5E-4083-8642-01E7A421EC4C}" type="pres">
      <dgm:prSet presAssocID="{D0D3C947-2A84-46C3-83E2-6524F3DB27F2}" presName="sibTrans" presStyleCnt="0"/>
      <dgm:spPr/>
    </dgm:pt>
    <dgm:pt modelId="{9A07E7E1-227E-47B2-9A37-E81CF4FF7C6E}" type="pres">
      <dgm:prSet presAssocID="{F67AABC2-9F96-4E4A-B224-32BDD53D6F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B9DDB-AC50-4045-B0FE-285FEE53189B}" type="pres">
      <dgm:prSet presAssocID="{3E31A0EA-5844-4461-AD00-46989CB8EC43}" presName="sibTrans" presStyleCnt="0"/>
      <dgm:spPr/>
    </dgm:pt>
    <dgm:pt modelId="{DD7C9BDF-62A5-4D79-A354-A24CC525D5A0}" type="pres">
      <dgm:prSet presAssocID="{D9A52471-1689-4D46-8375-FAF35028724D}" presName="node" presStyleLbl="node1" presStyleIdx="4" presStyleCnt="5" custLinFactNeighborX="-3473" custLinFactNeighborY="-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DEF09-3F86-489A-AE30-708679984C31}" srcId="{251CD25D-4020-4D85-92F9-526C3820B530}" destId="{7208C4F1-BA8F-4FDA-82C9-9532A112A734}" srcOrd="2" destOrd="0" parTransId="{988F667A-B97F-43F2-9F31-4497C6DFE8E8}" sibTransId="{D0D3C947-2A84-46C3-83E2-6524F3DB27F2}"/>
    <dgm:cxn modelId="{84563BEA-D74C-4E95-B4DE-D289B248688D}" type="presOf" srcId="{7208C4F1-BA8F-4FDA-82C9-9532A112A734}" destId="{531BA3B5-F49E-40C8-BB17-70E3BE9C8536}" srcOrd="0" destOrd="0" presId="urn:microsoft.com/office/officeart/2005/8/layout/default"/>
    <dgm:cxn modelId="{747AA6B0-48FF-486D-AE2C-8D27BB9EA68B}" type="presOf" srcId="{F67AABC2-9F96-4E4A-B224-32BDD53D6F77}" destId="{9A07E7E1-227E-47B2-9A37-E81CF4FF7C6E}" srcOrd="0" destOrd="0" presId="urn:microsoft.com/office/officeart/2005/8/layout/default"/>
    <dgm:cxn modelId="{6DDC440B-CC2C-468A-B2F2-C7C28EBE6C09}" type="presOf" srcId="{251CD25D-4020-4D85-92F9-526C3820B530}" destId="{CF19D1D2-14C7-415C-A269-7B278E53273B}" srcOrd="0" destOrd="0" presId="urn:microsoft.com/office/officeart/2005/8/layout/default"/>
    <dgm:cxn modelId="{2E0DBE9D-A1C0-4D00-A66C-08EEBA8DB1C5}" type="presOf" srcId="{34316151-716D-47F3-B835-967A17910087}" destId="{1ADC95AA-3F24-4712-9A6C-551BF5148B6F}" srcOrd="0" destOrd="0" presId="urn:microsoft.com/office/officeart/2005/8/layout/default"/>
    <dgm:cxn modelId="{6311B0EC-2EDC-4D11-9304-1FD70B362268}" srcId="{251CD25D-4020-4D85-92F9-526C3820B530}" destId="{34316151-716D-47F3-B835-967A17910087}" srcOrd="0" destOrd="0" parTransId="{FEB8F372-8E2D-4F6F-B1F1-9DF3E9399D51}" sibTransId="{C4AB8A0D-344F-4467-B786-61AA260ACE33}"/>
    <dgm:cxn modelId="{248A9437-2CD9-40A3-B8BB-43E3ACBFFBB0}" srcId="{251CD25D-4020-4D85-92F9-526C3820B530}" destId="{F67AABC2-9F96-4E4A-B224-32BDD53D6F77}" srcOrd="3" destOrd="0" parTransId="{9CC9B64C-A1C1-41D9-AE4E-CE878BE79F74}" sibTransId="{3E31A0EA-5844-4461-AD00-46989CB8EC43}"/>
    <dgm:cxn modelId="{D80FA225-6EDF-41FB-975C-EF7D969B9DA3}" srcId="{251CD25D-4020-4D85-92F9-526C3820B530}" destId="{D9A52471-1689-4D46-8375-FAF35028724D}" srcOrd="4" destOrd="0" parTransId="{C4909A6E-32E9-402A-9E91-5A239C833C48}" sibTransId="{9AE7F48C-7979-4D35-A30D-EB9CC129B9A5}"/>
    <dgm:cxn modelId="{76161FAB-9B35-4365-A133-682ED9F8B0C1}" type="presOf" srcId="{0C804782-65EF-4433-95A1-1F485A08D708}" destId="{C9406693-B2B4-4B2E-851B-ABA424009555}" srcOrd="0" destOrd="0" presId="urn:microsoft.com/office/officeart/2005/8/layout/default"/>
    <dgm:cxn modelId="{20CCC72E-362C-4D0C-AA05-D9AFA9B4014C}" type="presOf" srcId="{D9A52471-1689-4D46-8375-FAF35028724D}" destId="{DD7C9BDF-62A5-4D79-A354-A24CC525D5A0}" srcOrd="0" destOrd="0" presId="urn:microsoft.com/office/officeart/2005/8/layout/default"/>
    <dgm:cxn modelId="{C3AA60A4-BB51-44D3-AB01-4DE1537B025F}" srcId="{251CD25D-4020-4D85-92F9-526C3820B530}" destId="{0C804782-65EF-4433-95A1-1F485A08D708}" srcOrd="1" destOrd="0" parTransId="{88BFFFDE-4B3D-4C80-A3E0-1B496FC1222B}" sibTransId="{F1B09830-B3EA-4A38-B0E2-34976CCB0617}"/>
    <dgm:cxn modelId="{6F162EF6-4B7A-484F-9060-B0200100E83E}" type="presParOf" srcId="{CF19D1D2-14C7-415C-A269-7B278E53273B}" destId="{1ADC95AA-3F24-4712-9A6C-551BF5148B6F}" srcOrd="0" destOrd="0" presId="urn:microsoft.com/office/officeart/2005/8/layout/default"/>
    <dgm:cxn modelId="{93264C49-B914-4FD7-AA2A-5AAF81F5B94A}" type="presParOf" srcId="{CF19D1D2-14C7-415C-A269-7B278E53273B}" destId="{85702A6D-0ADA-430F-B39E-94D8CBD5435A}" srcOrd="1" destOrd="0" presId="urn:microsoft.com/office/officeart/2005/8/layout/default"/>
    <dgm:cxn modelId="{EED76D3B-E991-4779-A5D9-787E3A9B03E8}" type="presParOf" srcId="{CF19D1D2-14C7-415C-A269-7B278E53273B}" destId="{C9406693-B2B4-4B2E-851B-ABA424009555}" srcOrd="2" destOrd="0" presId="urn:microsoft.com/office/officeart/2005/8/layout/default"/>
    <dgm:cxn modelId="{E0B3034D-BA10-4A94-B4A9-EBB4C6B6CD4E}" type="presParOf" srcId="{CF19D1D2-14C7-415C-A269-7B278E53273B}" destId="{99D93594-8AFB-4428-AE50-2685FD0A7B7D}" srcOrd="3" destOrd="0" presId="urn:microsoft.com/office/officeart/2005/8/layout/default"/>
    <dgm:cxn modelId="{65995CC9-804B-4943-8D6B-9BEF074E169F}" type="presParOf" srcId="{CF19D1D2-14C7-415C-A269-7B278E53273B}" destId="{531BA3B5-F49E-40C8-BB17-70E3BE9C8536}" srcOrd="4" destOrd="0" presId="urn:microsoft.com/office/officeart/2005/8/layout/default"/>
    <dgm:cxn modelId="{074BB771-7DEB-4EE6-B13E-6DB38A371AF8}" type="presParOf" srcId="{CF19D1D2-14C7-415C-A269-7B278E53273B}" destId="{6C35584A-4A5E-4083-8642-01E7A421EC4C}" srcOrd="5" destOrd="0" presId="urn:microsoft.com/office/officeart/2005/8/layout/default"/>
    <dgm:cxn modelId="{EEC8E33F-5552-4EF8-BCBD-46EEE1DF562F}" type="presParOf" srcId="{CF19D1D2-14C7-415C-A269-7B278E53273B}" destId="{9A07E7E1-227E-47B2-9A37-E81CF4FF7C6E}" srcOrd="6" destOrd="0" presId="urn:microsoft.com/office/officeart/2005/8/layout/default"/>
    <dgm:cxn modelId="{B1D33614-560B-411B-8EEF-D7FC4F2A22CA}" type="presParOf" srcId="{CF19D1D2-14C7-415C-A269-7B278E53273B}" destId="{35EB9DDB-AC50-4045-B0FE-285FEE53189B}" srcOrd="7" destOrd="0" presId="urn:microsoft.com/office/officeart/2005/8/layout/default"/>
    <dgm:cxn modelId="{D4DE3D1B-9AC8-4747-8324-91670831120D}" type="presParOf" srcId="{CF19D1D2-14C7-415C-A269-7B278E53273B}" destId="{DD7C9BDF-62A5-4D79-A354-A24CC525D5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F7DD3-B007-4EC4-A2ED-718237F97D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98781-DC49-4E12-8CC8-C3C5A335F5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</a:t>
          </a:r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শাসনের</a:t>
          </a:r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অবসান</a:t>
          </a:r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58194B-326B-4154-9230-278330C08DFA}" type="parTrans" cxnId="{38FBCBD3-0D7D-451E-90E8-AC4D25F30E71}">
      <dgm:prSet/>
      <dgm:spPr/>
      <dgm:t>
        <a:bodyPr/>
        <a:lstStyle/>
        <a:p>
          <a:endParaRPr lang="en-US"/>
        </a:p>
      </dgm:t>
    </dgm:pt>
    <dgm:pt modelId="{88E31312-BD60-4764-AD3C-7812DAD6B844}" type="sibTrans" cxnId="{38FBCBD3-0D7D-451E-90E8-AC4D25F30E71}">
      <dgm:prSet/>
      <dgm:spPr/>
      <dgm:t>
        <a:bodyPr/>
        <a:lstStyle/>
        <a:p>
          <a:endParaRPr lang="en-US"/>
        </a:p>
      </dgm:t>
    </dgm:pt>
    <dgm:pt modelId="{81ADD39A-B006-4C93-81B6-A60DF06478D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ক্লাইভের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প্রবর্তন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60AB3-E9EE-4EF8-B66C-A7D61BDBB1BF}" type="parTrans" cxnId="{2EB9A7A8-F551-4B87-9CBE-E02A9B4E6ECE}">
      <dgm:prSet/>
      <dgm:spPr/>
      <dgm:t>
        <a:bodyPr/>
        <a:lstStyle/>
        <a:p>
          <a:endParaRPr lang="en-US"/>
        </a:p>
      </dgm:t>
    </dgm:pt>
    <dgm:pt modelId="{1098E82A-A5C7-4634-9DCE-B3751AA247BC}" type="sibTrans" cxnId="{2EB9A7A8-F551-4B87-9CBE-E02A9B4E6ECE}">
      <dgm:prSet/>
      <dgm:spPr/>
      <dgm:t>
        <a:bodyPr/>
        <a:lstStyle/>
        <a:p>
          <a:endParaRPr lang="en-US"/>
        </a:p>
      </dgm:t>
    </dgm:pt>
    <dgm:pt modelId="{B8A6628D-6483-436C-BC60-8F9D2DE4830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.৩। </a:t>
          </a:r>
          <a:r>
            <a:rPr lang="en-US" sz="3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ইংরেজদের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একচেটিয়া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বানিজ্যের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122854-EE89-484A-8E4C-BBF431011B1F}" type="parTrans" cxnId="{FEFA9F77-88C5-401D-BEC7-C3FBF687F615}">
      <dgm:prSet/>
      <dgm:spPr/>
      <dgm:t>
        <a:bodyPr/>
        <a:lstStyle/>
        <a:p>
          <a:endParaRPr lang="en-US"/>
        </a:p>
      </dgm:t>
    </dgm:pt>
    <dgm:pt modelId="{197C7BDB-CD63-4933-8F43-A653B6D07468}" type="sibTrans" cxnId="{FEFA9F77-88C5-401D-BEC7-C3FBF687F615}">
      <dgm:prSet/>
      <dgm:spPr/>
      <dgm:t>
        <a:bodyPr/>
        <a:lstStyle/>
        <a:p>
          <a:endParaRPr lang="en-US"/>
        </a:p>
      </dgm:t>
    </dgm:pt>
    <dgm:pt modelId="{31A458F7-49F0-4AFB-A3E9-04B30D3DE5B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.৪।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নবাবের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পরাজয়ের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ইংরেজদের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53FD3F-EAC1-46E5-83BC-DD3D15A0B118}" type="parTrans" cxnId="{B7FF0D3D-9F29-4AAE-8D2D-2A9874EA8D65}">
      <dgm:prSet/>
      <dgm:spPr/>
      <dgm:t>
        <a:bodyPr/>
        <a:lstStyle/>
        <a:p>
          <a:endParaRPr lang="en-US"/>
        </a:p>
      </dgm:t>
    </dgm:pt>
    <dgm:pt modelId="{CFDA9894-5F5C-4158-9088-BDC2758ECF69}" type="sibTrans" cxnId="{B7FF0D3D-9F29-4AAE-8D2D-2A9874EA8D65}">
      <dgm:prSet/>
      <dgm:spPr/>
      <dgm:t>
        <a:bodyPr/>
        <a:lstStyle/>
        <a:p>
          <a:endParaRPr lang="en-US"/>
        </a:p>
      </dgm:t>
    </dgm:pt>
    <dgm:pt modelId="{1FFB637E-27F0-4EB4-8585-556B70AAA0D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.৫। </a:t>
          </a:r>
          <a:r>
            <a:rPr lang="en-US" sz="32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আর্থ-সামাজিক,রাজনৈতিক</a:t>
          </a:r>
          <a:r>
            <a:rPr lang="en-US" sz="3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3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accent1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4650FA-1CD2-41E4-9950-0A358333E08A}" type="parTrans" cxnId="{C6117532-18C3-44B3-A9B5-842651FA3B34}">
      <dgm:prSet/>
      <dgm:spPr/>
      <dgm:t>
        <a:bodyPr/>
        <a:lstStyle/>
        <a:p>
          <a:endParaRPr lang="en-US"/>
        </a:p>
      </dgm:t>
    </dgm:pt>
    <dgm:pt modelId="{21BB4CB8-9F7E-4540-A1CA-6F746EE97D38}" type="sibTrans" cxnId="{C6117532-18C3-44B3-A9B5-842651FA3B34}">
      <dgm:prSet/>
      <dgm:spPr/>
      <dgm:t>
        <a:bodyPr/>
        <a:lstStyle/>
        <a:p>
          <a:endParaRPr lang="en-US"/>
        </a:p>
      </dgm:t>
    </dgm:pt>
    <dgm:pt modelId="{39580F87-8937-498A-A4D2-E3A909607D2D}" type="pres">
      <dgm:prSet presAssocID="{32BF7DD3-B007-4EC4-A2ED-718237F97D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2CA56A-862A-4F20-A2BA-3250AA3B8321}" type="pres">
      <dgm:prSet presAssocID="{4F298781-DC49-4E12-8CC8-C3C5A335F5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09293-2621-4977-9C0B-C58B8E9D2677}" type="pres">
      <dgm:prSet presAssocID="{88E31312-BD60-4764-AD3C-7812DAD6B844}" presName="sibTrans" presStyleCnt="0"/>
      <dgm:spPr/>
    </dgm:pt>
    <dgm:pt modelId="{1B890C58-FD76-4CF0-96B6-F343A5C3D274}" type="pres">
      <dgm:prSet presAssocID="{81ADD39A-B006-4C93-81B6-A60DF06478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FCCB1-2D18-42E2-95B3-50FE3B42D139}" type="pres">
      <dgm:prSet presAssocID="{1098E82A-A5C7-4634-9DCE-B3751AA247BC}" presName="sibTrans" presStyleCnt="0"/>
      <dgm:spPr/>
    </dgm:pt>
    <dgm:pt modelId="{F92BB77E-C1A7-4C36-90D3-C8B545EA814E}" type="pres">
      <dgm:prSet presAssocID="{B8A6628D-6483-436C-BC60-8F9D2DE483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22A21-1E92-43FE-AC1A-326FA8CD0A8B}" type="pres">
      <dgm:prSet presAssocID="{197C7BDB-CD63-4933-8F43-A653B6D07468}" presName="sibTrans" presStyleCnt="0"/>
      <dgm:spPr/>
    </dgm:pt>
    <dgm:pt modelId="{7C1449E1-3442-40D2-8CAD-E96AECF81398}" type="pres">
      <dgm:prSet presAssocID="{31A458F7-49F0-4AFB-A3E9-04B30D3DE5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C90E-847E-479D-B426-28058E465B95}" type="pres">
      <dgm:prSet presAssocID="{CFDA9894-5F5C-4158-9088-BDC2758ECF69}" presName="sibTrans" presStyleCnt="0"/>
      <dgm:spPr/>
    </dgm:pt>
    <dgm:pt modelId="{5CB4FD9E-2C30-4C55-9523-D66AEE2D76FB}" type="pres">
      <dgm:prSet presAssocID="{1FFB637E-27F0-4EB4-8585-556B70AAA0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891A1-372D-455E-91E4-30FCC6476CA9}" type="presOf" srcId="{B8A6628D-6483-436C-BC60-8F9D2DE48303}" destId="{F92BB77E-C1A7-4C36-90D3-C8B545EA814E}" srcOrd="0" destOrd="0" presId="urn:microsoft.com/office/officeart/2005/8/layout/default"/>
    <dgm:cxn modelId="{867373FA-7A9D-43E4-AB4A-FBA42E5EBA08}" type="presOf" srcId="{1FFB637E-27F0-4EB4-8585-556B70AAA0DE}" destId="{5CB4FD9E-2C30-4C55-9523-D66AEE2D76FB}" srcOrd="0" destOrd="0" presId="urn:microsoft.com/office/officeart/2005/8/layout/default"/>
    <dgm:cxn modelId="{48E5F8D6-75C1-4835-95C9-C57D818AA0BC}" type="presOf" srcId="{81ADD39A-B006-4C93-81B6-A60DF06478D9}" destId="{1B890C58-FD76-4CF0-96B6-F343A5C3D274}" srcOrd="0" destOrd="0" presId="urn:microsoft.com/office/officeart/2005/8/layout/default"/>
    <dgm:cxn modelId="{FEFA9F77-88C5-401D-BEC7-C3FBF687F615}" srcId="{32BF7DD3-B007-4EC4-A2ED-718237F97D0E}" destId="{B8A6628D-6483-436C-BC60-8F9D2DE48303}" srcOrd="2" destOrd="0" parTransId="{9B122854-EE89-484A-8E4C-BBF431011B1F}" sibTransId="{197C7BDB-CD63-4933-8F43-A653B6D07468}"/>
    <dgm:cxn modelId="{38FBCBD3-0D7D-451E-90E8-AC4D25F30E71}" srcId="{32BF7DD3-B007-4EC4-A2ED-718237F97D0E}" destId="{4F298781-DC49-4E12-8CC8-C3C5A335F5C6}" srcOrd="0" destOrd="0" parTransId="{C958194B-326B-4154-9230-278330C08DFA}" sibTransId="{88E31312-BD60-4764-AD3C-7812DAD6B844}"/>
    <dgm:cxn modelId="{865D0EBA-B6B3-4E8F-8858-C5BC368F53B7}" type="presOf" srcId="{32BF7DD3-B007-4EC4-A2ED-718237F97D0E}" destId="{39580F87-8937-498A-A4D2-E3A909607D2D}" srcOrd="0" destOrd="0" presId="urn:microsoft.com/office/officeart/2005/8/layout/default"/>
    <dgm:cxn modelId="{C6117532-18C3-44B3-A9B5-842651FA3B34}" srcId="{32BF7DD3-B007-4EC4-A2ED-718237F97D0E}" destId="{1FFB637E-27F0-4EB4-8585-556B70AAA0DE}" srcOrd="4" destOrd="0" parTransId="{4E4650FA-1CD2-41E4-9950-0A358333E08A}" sibTransId="{21BB4CB8-9F7E-4540-A1CA-6F746EE97D38}"/>
    <dgm:cxn modelId="{B7FF0D3D-9F29-4AAE-8D2D-2A9874EA8D65}" srcId="{32BF7DD3-B007-4EC4-A2ED-718237F97D0E}" destId="{31A458F7-49F0-4AFB-A3E9-04B30D3DE5BE}" srcOrd="3" destOrd="0" parTransId="{8153FD3F-EAC1-46E5-83BC-DD3D15A0B118}" sibTransId="{CFDA9894-5F5C-4158-9088-BDC2758ECF69}"/>
    <dgm:cxn modelId="{33B2B6AF-C3A7-4531-882A-62ECD1C8D96C}" type="presOf" srcId="{31A458F7-49F0-4AFB-A3E9-04B30D3DE5BE}" destId="{7C1449E1-3442-40D2-8CAD-E96AECF81398}" srcOrd="0" destOrd="0" presId="urn:microsoft.com/office/officeart/2005/8/layout/default"/>
    <dgm:cxn modelId="{4609E13B-D0CB-4C9F-9224-80850B4DC8DC}" type="presOf" srcId="{4F298781-DC49-4E12-8CC8-C3C5A335F5C6}" destId="{092CA56A-862A-4F20-A2BA-3250AA3B8321}" srcOrd="0" destOrd="0" presId="urn:microsoft.com/office/officeart/2005/8/layout/default"/>
    <dgm:cxn modelId="{2EB9A7A8-F551-4B87-9CBE-E02A9B4E6ECE}" srcId="{32BF7DD3-B007-4EC4-A2ED-718237F97D0E}" destId="{81ADD39A-B006-4C93-81B6-A60DF06478D9}" srcOrd="1" destOrd="0" parTransId="{DA860AB3-E9EE-4EF8-B66C-A7D61BDBB1BF}" sibTransId="{1098E82A-A5C7-4634-9DCE-B3751AA247BC}"/>
    <dgm:cxn modelId="{14436303-0693-405E-86CB-8FC8E0351DED}" type="presParOf" srcId="{39580F87-8937-498A-A4D2-E3A909607D2D}" destId="{092CA56A-862A-4F20-A2BA-3250AA3B8321}" srcOrd="0" destOrd="0" presId="urn:microsoft.com/office/officeart/2005/8/layout/default"/>
    <dgm:cxn modelId="{DBC79DBE-4255-49B1-BDE4-A2F19B2A018E}" type="presParOf" srcId="{39580F87-8937-498A-A4D2-E3A909607D2D}" destId="{C5B09293-2621-4977-9C0B-C58B8E9D2677}" srcOrd="1" destOrd="0" presId="urn:microsoft.com/office/officeart/2005/8/layout/default"/>
    <dgm:cxn modelId="{C3E19B3E-2E33-4928-BCC0-A24EB55708E9}" type="presParOf" srcId="{39580F87-8937-498A-A4D2-E3A909607D2D}" destId="{1B890C58-FD76-4CF0-96B6-F343A5C3D274}" srcOrd="2" destOrd="0" presId="urn:microsoft.com/office/officeart/2005/8/layout/default"/>
    <dgm:cxn modelId="{23C645F9-3883-4731-A55E-78B27C2B2D0A}" type="presParOf" srcId="{39580F87-8937-498A-A4D2-E3A909607D2D}" destId="{26FFCCB1-2D18-42E2-95B3-50FE3B42D139}" srcOrd="3" destOrd="0" presId="urn:microsoft.com/office/officeart/2005/8/layout/default"/>
    <dgm:cxn modelId="{BFD26549-0E5B-462E-A650-80D591E1301E}" type="presParOf" srcId="{39580F87-8937-498A-A4D2-E3A909607D2D}" destId="{F92BB77E-C1A7-4C36-90D3-C8B545EA814E}" srcOrd="4" destOrd="0" presId="urn:microsoft.com/office/officeart/2005/8/layout/default"/>
    <dgm:cxn modelId="{BA56BC69-6570-4823-8A60-C3C1D9252683}" type="presParOf" srcId="{39580F87-8937-498A-A4D2-E3A909607D2D}" destId="{B4A22A21-1E92-43FE-AC1A-326FA8CD0A8B}" srcOrd="5" destOrd="0" presId="urn:microsoft.com/office/officeart/2005/8/layout/default"/>
    <dgm:cxn modelId="{467F45EB-B886-4F0A-8B0C-C3C83A95BE04}" type="presParOf" srcId="{39580F87-8937-498A-A4D2-E3A909607D2D}" destId="{7C1449E1-3442-40D2-8CAD-E96AECF81398}" srcOrd="6" destOrd="0" presId="urn:microsoft.com/office/officeart/2005/8/layout/default"/>
    <dgm:cxn modelId="{E37DBD81-B911-4DE8-9024-B2C62C916A80}" type="presParOf" srcId="{39580F87-8937-498A-A4D2-E3A909607D2D}" destId="{057CC90E-847E-479D-B426-28058E465B95}" srcOrd="7" destOrd="0" presId="urn:microsoft.com/office/officeart/2005/8/layout/default"/>
    <dgm:cxn modelId="{6062CD33-FACB-433B-A287-26702695CA8C}" type="presParOf" srcId="{39580F87-8937-498A-A4D2-E3A909607D2D}" destId="{5CB4FD9E-2C30-4C55-9523-D66AEE2D76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C95AA-3F24-4712-9A6C-551BF5148B6F}">
      <dsp:nvSpPr>
        <dsp:cNvPr id="0" name=""/>
        <dsp:cNvSpPr/>
      </dsp:nvSpPr>
      <dsp:spPr>
        <a:xfrm>
          <a:off x="0" y="260683"/>
          <a:ext cx="3809999" cy="228600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নজরানা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60683"/>
        <a:ext cx="3809999" cy="2286000"/>
      </dsp:txXfrm>
    </dsp:sp>
    <dsp:sp modelId="{C9406693-B2B4-4B2E-851B-ABA424009555}">
      <dsp:nvSpPr>
        <dsp:cNvPr id="0" name=""/>
        <dsp:cNvSpPr/>
      </dsp:nvSpPr>
      <dsp:spPr>
        <a:xfrm>
          <a:off x="4191000" y="260683"/>
          <a:ext cx="3809999" cy="2286000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দুর্গ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1000" y="260683"/>
        <a:ext cx="3809999" cy="2286000"/>
      </dsp:txXfrm>
    </dsp:sp>
    <dsp:sp modelId="{531BA3B5-F49E-40C8-BB17-70E3BE9C8536}">
      <dsp:nvSpPr>
        <dsp:cNvPr id="0" name=""/>
        <dsp:cNvSpPr/>
      </dsp:nvSpPr>
      <dsp:spPr>
        <a:xfrm>
          <a:off x="8382000" y="260683"/>
          <a:ext cx="3809999" cy="2286000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বানিজ্য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শর্ত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মানায়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2000" y="260683"/>
        <a:ext cx="3809999" cy="2286000"/>
      </dsp:txXfrm>
    </dsp:sp>
    <dsp:sp modelId="{9A07E7E1-227E-47B2-9A37-E81CF4FF7C6E}">
      <dsp:nvSpPr>
        <dsp:cNvPr id="0" name=""/>
        <dsp:cNvSpPr/>
      </dsp:nvSpPr>
      <dsp:spPr>
        <a:xfrm>
          <a:off x="2095500" y="2927683"/>
          <a:ext cx="3809999" cy="2286000"/>
        </a:xfrm>
        <a:prstGeom prst="rect">
          <a:avLst/>
        </a:prstGeom>
        <a:solidFill>
          <a:schemeClr val="tx1">
            <a:lumMod val="8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নবাবকে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অস্বীকৃতি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জানানো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5500" y="2927683"/>
        <a:ext cx="3809999" cy="2286000"/>
      </dsp:txXfrm>
    </dsp:sp>
    <dsp:sp modelId="{DD7C9BDF-62A5-4D79-A354-A24CC525D5A0}">
      <dsp:nvSpPr>
        <dsp:cNvPr id="0" name=""/>
        <dsp:cNvSpPr/>
      </dsp:nvSpPr>
      <dsp:spPr>
        <a:xfrm>
          <a:off x="6154178" y="2911635"/>
          <a:ext cx="3809999" cy="2286000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অন্ধকূপ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হত্যা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54178" y="2911635"/>
        <a:ext cx="3809999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CA56A-862A-4F20-A2BA-3250AA3B8321}">
      <dsp:nvSpPr>
        <dsp:cNvPr id="0" name=""/>
        <dsp:cNvSpPr/>
      </dsp:nvSpPr>
      <dsp:spPr>
        <a:xfrm>
          <a:off x="0" y="368968"/>
          <a:ext cx="3809999" cy="2286000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</a:t>
          </a: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শাসনের</a:t>
          </a: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অবসান</a:t>
          </a: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2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68968"/>
        <a:ext cx="3809999" cy="2286000"/>
      </dsp:txXfrm>
    </dsp:sp>
    <dsp:sp modelId="{1B890C58-FD76-4CF0-96B6-F343A5C3D274}">
      <dsp:nvSpPr>
        <dsp:cNvPr id="0" name=""/>
        <dsp:cNvSpPr/>
      </dsp:nvSpPr>
      <dsp:spPr>
        <a:xfrm>
          <a:off x="4191000" y="368968"/>
          <a:ext cx="3809999" cy="2286000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ক্লাইভের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প্রবর্তন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1000" y="368968"/>
        <a:ext cx="3809999" cy="2286000"/>
      </dsp:txXfrm>
    </dsp:sp>
    <dsp:sp modelId="{F92BB77E-C1A7-4C36-90D3-C8B545EA814E}">
      <dsp:nvSpPr>
        <dsp:cNvPr id="0" name=""/>
        <dsp:cNvSpPr/>
      </dsp:nvSpPr>
      <dsp:spPr>
        <a:xfrm>
          <a:off x="8382000" y="368968"/>
          <a:ext cx="3809999" cy="228600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.৩। </a:t>
          </a: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ইংরেজদের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একচেটিয়া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বানিজ্যের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2000" y="368968"/>
        <a:ext cx="3809999" cy="2286000"/>
      </dsp:txXfrm>
    </dsp:sp>
    <dsp:sp modelId="{7C1449E1-3442-40D2-8CAD-E96AECF81398}">
      <dsp:nvSpPr>
        <dsp:cNvPr id="0" name=""/>
        <dsp:cNvSpPr/>
      </dsp:nvSpPr>
      <dsp:spPr>
        <a:xfrm>
          <a:off x="2095500" y="3035968"/>
          <a:ext cx="3809999" cy="2286000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.৪।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নবাবের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পরাজয়ের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ইংরেজদের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5500" y="3035968"/>
        <a:ext cx="3809999" cy="2286000"/>
      </dsp:txXfrm>
    </dsp:sp>
    <dsp:sp modelId="{5CB4FD9E-2C30-4C55-9523-D66AEE2D76FB}">
      <dsp:nvSpPr>
        <dsp:cNvPr id="0" name=""/>
        <dsp:cNvSpPr/>
      </dsp:nvSpPr>
      <dsp:spPr>
        <a:xfrm>
          <a:off x="6286500" y="3035968"/>
          <a:ext cx="3809999" cy="228600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.৫। </a:t>
          </a:r>
          <a:r>
            <a:rPr lang="en-US" sz="3200" kern="12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আর্থ-সামাজিক,রাজনৈতিক</a:t>
          </a:r>
          <a:r>
            <a:rPr lang="en-US" sz="3200" kern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3200" kern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accent1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6500" y="3035968"/>
        <a:ext cx="3809999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17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8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8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9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1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0BD3C9-7BAA-4D4B-AE5A-C7BB98582D2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91E9-A105-47B9-A769-81F23D3C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3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19338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1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8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116" y="4608094"/>
            <a:ext cx="976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0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7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348" y="409074"/>
            <a:ext cx="1195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মোহাম্মদী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বেগ,নবাব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হত্যাকারী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9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254" y="705671"/>
            <a:ext cx="11999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আম্রকানন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8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24433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3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545123"/>
            <a:ext cx="11815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6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264" y="661737"/>
            <a:ext cx="10804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2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264" y="192505"/>
            <a:ext cx="10659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3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06" y="296598"/>
            <a:ext cx="11466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নিহতদের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8392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737" y="0"/>
            <a:ext cx="10130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8" y="6211669"/>
            <a:ext cx="1191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,পলাশীর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1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80" y="-38966"/>
            <a:ext cx="3589420" cy="3807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8031" y="918206"/>
            <a:ext cx="476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810000"/>
            <a:ext cx="5847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আজহারুল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গাংগালিয়া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০১৭১২৩৮৯৭৫২,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052" y="3811012"/>
            <a:ext cx="56949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পলাশীর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তারিখঃ১৫/০৩/২০২১ 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" y="-38966"/>
            <a:ext cx="3476214" cy="38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21" y="0"/>
            <a:ext cx="11032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5897"/>
            <a:ext cx="119954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পলাশীর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পলাশীর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12192000" cy="37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3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205" y="0"/>
            <a:ext cx="1127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যুদ্ধঃ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6357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আলীবর্দী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দৌহিত্র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১৭৫৬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বাংলা-বিহার-উড়িষ্যার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মসনদে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আলীবর্দী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নিষেধাজ্জা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শুল্কে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অমাত্যবর্গদের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পুনঃষড়যন্ত্র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নিষেধাজ্জা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শুল্কে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কোম্পানীদের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১৯৫৭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পলাশীর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অমাত্যবর্গ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পলাশীর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অস্তমিত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1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4372966"/>
              </p:ext>
            </p:extLst>
          </p:nvPr>
        </p:nvGraphicFramePr>
        <p:xfrm>
          <a:off x="0" y="1383632"/>
          <a:ext cx="12192000" cy="54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0337" y="108284"/>
            <a:ext cx="9685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8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C95AA-3F24-4712-9A6C-551BF5148B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6693-B2B4-4B2E-851B-ABA4240095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BA3B5-F49E-40C8-BB17-70E3BE9C85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7E7E1-227E-47B2-9A37-E81CF4FF7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C9BDF-62A5-4D79-A354-A24CC525D5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053" y="0"/>
            <a:ext cx="10888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7514099"/>
              </p:ext>
            </p:extLst>
          </p:nvPr>
        </p:nvGraphicFramePr>
        <p:xfrm>
          <a:off x="0" y="1167063"/>
          <a:ext cx="12192000" cy="569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97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CA56A-862A-4F20-A2BA-3250AA3B83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890C58-FD76-4CF0-96B6-F343A5C3D2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BB77E-C1A7-4C36-90D3-C8B545EA81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449E1-3442-40D2-8CAD-E96AECF813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B4FD9E-2C30-4C55-9523-D66AEE2D76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0"/>
            <a:ext cx="1151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12192000" cy="4272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40"/>
            <a:ext cx="11831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অন্ধকূপ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2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0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" y="6273225"/>
            <a:ext cx="120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0"/>
            <a:ext cx="11042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6" y="923330"/>
            <a:ext cx="6082144" cy="5349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6109854" cy="5349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590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9855" y="6273224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8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52" y="0"/>
            <a:ext cx="1121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327"/>
            <a:ext cx="12079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১৭৫৬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মসনদে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 ?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৫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খ,৭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৮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ঘ,১০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 --------?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খ,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ঘ,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দুল্লভ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পলাশীর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১৭৫৭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অনুষ্টিত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-------------------?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২০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খ, ২১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২৩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ঘ ২২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0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0"/>
            <a:ext cx="11139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12192000" cy="5349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53" y="6273225"/>
            <a:ext cx="1201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2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526" y="242046"/>
            <a:ext cx="11574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9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95" y="4884822"/>
            <a:ext cx="10840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আলীবদ্দীন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68" y="4812631"/>
            <a:ext cx="1168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সিরাউদ্দৌলা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5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327" y="5257800"/>
            <a:ext cx="1063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খা,প্রধান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4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568" y="264694"/>
            <a:ext cx="1143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ঘসেটি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3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43" y="4692315"/>
            <a:ext cx="9877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4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68" y="5089358"/>
            <a:ext cx="1059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5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574</Words>
  <Application>Microsoft Office PowerPoint</Application>
  <PresentationFormat>Widescreen</PresentationFormat>
  <Paragraphs>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Azharul Islam</cp:lastModifiedBy>
  <cp:revision>28</cp:revision>
  <dcterms:created xsi:type="dcterms:W3CDTF">2021-04-02T01:41:58Z</dcterms:created>
  <dcterms:modified xsi:type="dcterms:W3CDTF">2021-05-01T03:24:14Z</dcterms:modified>
</cp:coreProperties>
</file>