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2" r:id="rId8"/>
    <p:sldId id="269" r:id="rId9"/>
    <p:sldId id="271" r:id="rId10"/>
    <p:sldId id="261" r:id="rId11"/>
    <p:sldId id="273" r:id="rId12"/>
    <p:sldId id="262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E962"/>
    <a:srgbClr val="E14FDA"/>
    <a:srgbClr val="7546EA"/>
    <a:srgbClr val="5B4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4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6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7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8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A97F-CE85-4E6A-89CB-D4287E6007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2E44-977E-44B6-80D1-13777866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6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368" r="6869" b="44119"/>
          <a:stretch/>
        </p:blipFill>
        <p:spPr>
          <a:xfrm>
            <a:off x="665018" y="369454"/>
            <a:ext cx="10783859" cy="3685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2" t="5779" r="2525" b="28317"/>
          <a:stretch/>
        </p:blipFill>
        <p:spPr>
          <a:xfrm>
            <a:off x="665018" y="480290"/>
            <a:ext cx="10789308" cy="4424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27329" r="7778" b="24366"/>
          <a:stretch/>
        </p:blipFill>
        <p:spPr>
          <a:xfrm>
            <a:off x="458389" y="369454"/>
            <a:ext cx="11197116" cy="3482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5836" r="9597" b="39989"/>
          <a:stretch/>
        </p:blipFill>
        <p:spPr>
          <a:xfrm>
            <a:off x="548661" y="588817"/>
            <a:ext cx="11199207" cy="3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40869" y="136187"/>
            <a:ext cx="4075888" cy="13424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2920" y="2276273"/>
            <a:ext cx="5418306" cy="44260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১, ৩, ও ৫।</a:t>
            </a:r>
          </a:p>
          <a:p>
            <a:pPr algn="just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জুমু’য়ার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ওয়জিব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01964" y="2276273"/>
            <a:ext cx="5703651" cy="44260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২, ৪, ও ৬।</a:t>
            </a:r>
          </a:p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ঈদুল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ফিতরের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3744" y="203200"/>
            <a:ext cx="11663464" cy="4741986"/>
          </a:xfrm>
          <a:prstGeom prst="roundRect">
            <a:avLst>
              <a:gd name="adj" fmla="val 78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عيد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عيد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عود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واو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يا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عيدٌ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একবচন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বহুবচনে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اعياد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الرّجوع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السّرور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মু’জামুল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ওয়াসিত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গ্রন্থকার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r"/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العيد هو اليوم الّذى يعود كلّ عام مرّتين المسلمون يفرحون فيه ويصلّون صلوة مخصوصة لرضاء الله تعالى.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3744" y="203200"/>
            <a:ext cx="11786583" cy="6391564"/>
          </a:xfrm>
          <a:prstGeom prst="roundRect">
            <a:avLst>
              <a:gd name="adj" fmla="val 671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󠄉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দু’ঈদের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শরয়ী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মতানৈক্য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সাহেবাইনের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মুয়াক্কাদাহ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ar-SA" sz="32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انّه صلى الله عليه وسلم قال خمس صلوات فى اليوم والليل فقال هل على غيرها قال لا الا ان تطوّع</a:t>
            </a: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উপরিক্ত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তাত্বাওয়া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দু’ঈদের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মুয়াক্কাদাহ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কিফায়াহ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হানিফা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ar-SA" sz="32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فصلّ لربّك وانحر</a:t>
            </a:r>
            <a:r>
              <a:rPr lang="en-US" sz="32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সাল্লাল্লাহু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আলাইহি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সাল্লাম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وجوب</a:t>
            </a:r>
            <a:r>
              <a:rPr lang="en-US" sz="32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745" y="203200"/>
            <a:ext cx="11663464" cy="6070600"/>
          </a:xfrm>
          <a:prstGeom prst="roundRect">
            <a:avLst>
              <a:gd name="adj" fmla="val 620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ⴔ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না-কি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অভিমতসহ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শাফেয়ী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ইয়াহইয়া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হুরায়রা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r-SA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فصلّى بهم النّبى صلّى الله عليه وسلّم  صلوة العيد فى المسجد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হানিফা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সাল্লাল্লাহু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আলাইহি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সাল্লাম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638" y="372341"/>
            <a:ext cx="11171676" cy="60532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ঈদুল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ফিতরের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কার্যসমুহ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মিসওয়াক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৩.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সাধ্যানুযায়ী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৪.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৫.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রওয়ানা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৬.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তাকবীর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ঈদগাহে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সাহেবাইনের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তাকবীর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আবূ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হানিফা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তাকবীর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জায়েজ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৭.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৮.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419" y="393699"/>
            <a:ext cx="10890114" cy="60492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ঈদুল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আযহার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ঈদুল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ফিতরের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ঈদুল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আযহার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দিনেও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মেহেমেনদারী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ঈদগাহে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তাকবীর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1209" y="223736"/>
            <a:ext cx="4863830" cy="13618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310" y="3888509"/>
            <a:ext cx="11600872" cy="2669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সালাতুল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জুমু’আ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সালাতুল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জুমু’আ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সালাতুল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জুমু’আ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72" y="0"/>
            <a:ext cx="3482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জাময়াতে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endParaRPr lang="en-US" sz="6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2630" y="4961107"/>
            <a:ext cx="4747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0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605" y="223736"/>
            <a:ext cx="92023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138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5340" y="2439727"/>
            <a:ext cx="646889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98957" y="4111558"/>
            <a:ext cx="2438805" cy="2490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6815" y="4111558"/>
            <a:ext cx="2407595" cy="2490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62309" y="4111558"/>
            <a:ext cx="2499198" cy="2490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8" name="Oval 7"/>
          <p:cNvSpPr/>
          <p:nvPr/>
        </p:nvSpPr>
        <p:spPr>
          <a:xfrm>
            <a:off x="8485762" y="4111558"/>
            <a:ext cx="2389761" cy="2490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9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" fill="hold" grpId="0" nodeType="clickEffect" p14:presetBounceEnd="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  <p:bldP spid="7" grpId="0" animBg="1"/>
          <p:bldP spid="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64612" y="1215958"/>
            <a:ext cx="330740" cy="564204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907603" y="145916"/>
            <a:ext cx="3044758" cy="1001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46" r="22211" b="30631"/>
          <a:stretch/>
        </p:blipFill>
        <p:spPr>
          <a:xfrm>
            <a:off x="102143" y="301558"/>
            <a:ext cx="2923160" cy="2993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088532" y="1798066"/>
            <a:ext cx="2879387" cy="5447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740" y="3472774"/>
            <a:ext cx="5661498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০১৮৪৫৭৬৪৯৬৮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7" t="15035" r="19656" b="56454"/>
          <a:stretch/>
        </p:blipFill>
        <p:spPr>
          <a:xfrm>
            <a:off x="8607283" y="145916"/>
            <a:ext cx="3380436" cy="29037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6848272" y="3071108"/>
            <a:ext cx="5139447" cy="36040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আল-ফিকহ-আল-কুদূরি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কিতাবুস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باب </a:t>
            </a:r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صلوة الجمعة</a:t>
            </a:r>
            <a:endParaRPr lang="ar-SA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باب </a:t>
            </a:r>
            <a:r>
              <a:rPr lang="ar-SA" sz="4000" b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صلوة </a:t>
            </a:r>
            <a:r>
              <a:rPr lang="ar-SA" sz="4000" b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العيدين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894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92" y="3005847"/>
            <a:ext cx="4426085" cy="2714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1" y="3462479"/>
            <a:ext cx="4718722" cy="279240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27940">
            <a:off x="5032903" y="2690069"/>
            <a:ext cx="2412460" cy="1663430"/>
          </a:xfrm>
          <a:prstGeom prst="rightArrow">
            <a:avLst>
              <a:gd name="adj1" fmla="val 50000"/>
              <a:gd name="adj2" fmla="val 235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844373" y="4528226"/>
            <a:ext cx="2441643" cy="2383276"/>
          </a:xfrm>
          <a:prstGeom prst="leftArrow">
            <a:avLst>
              <a:gd name="adj1" fmla="val 50000"/>
              <a:gd name="adj2" fmla="val 189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651" y="1561376"/>
            <a:ext cx="11158434" cy="8421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0391" y="214183"/>
            <a:ext cx="10325909" cy="1235412"/>
          </a:xfrm>
          <a:prstGeom prst="roundRect">
            <a:avLst/>
          </a:prstGeom>
          <a:solidFill>
            <a:srgbClr val="47E9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72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صلوة الجمعة وصلوة العيدين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3558" y="233464"/>
            <a:ext cx="3550596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341" y="2333165"/>
            <a:ext cx="11699328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শরয়ী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দু’ঈদের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দু’ঈদের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5293" y="233463"/>
            <a:ext cx="11114050" cy="6303523"/>
            <a:chOff x="252919" y="321012"/>
            <a:chExt cx="8112868" cy="55934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8" t="25130" r="4858" b="18889"/>
            <a:stretch/>
          </p:blipFill>
          <p:spPr>
            <a:xfrm>
              <a:off x="252919" y="321012"/>
              <a:ext cx="8112868" cy="28793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0" t="7541" r="7411" b="39693"/>
            <a:stretch/>
          </p:blipFill>
          <p:spPr>
            <a:xfrm>
              <a:off x="252919" y="3213352"/>
              <a:ext cx="8112868" cy="270106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4" t="6029" r="7943" b="31560"/>
          <a:stretch/>
        </p:blipFill>
        <p:spPr>
          <a:xfrm>
            <a:off x="525293" y="302331"/>
            <a:ext cx="11206275" cy="449340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5" t="11513" r="5815" b="23617"/>
          <a:stretch/>
        </p:blipFill>
        <p:spPr>
          <a:xfrm>
            <a:off x="475445" y="531317"/>
            <a:ext cx="11256123" cy="4668503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23354" y="155643"/>
            <a:ext cx="6439710" cy="1293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9379" y="4357991"/>
            <a:ext cx="10700425" cy="16439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জুমু’য়ার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মতামতসহ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6188" y="116733"/>
            <a:ext cx="7266562" cy="914400"/>
          </a:xfrm>
          <a:prstGeom prst="roundRect">
            <a:avLst/>
          </a:prstGeom>
          <a:solidFill>
            <a:srgbClr val="47E9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জুম’য়াতের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6188" y="1274324"/>
            <a:ext cx="11624552" cy="5165387"/>
          </a:xfrm>
          <a:prstGeom prst="roundRect">
            <a:avLst/>
          </a:prstGeom>
          <a:solidFill>
            <a:srgbClr val="754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r-SA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صلوة الجمعة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r-SA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جمعة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একবচন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বহুবচনে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جمع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মুনজিদ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অভিধানে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গ্রন্থকার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জুম’য়াকে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جمعة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নাকরণকরা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ঐদিন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শরয়ী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r-SA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صلوة الجمعة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খুতবাসহ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দু’রাক’য়াত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003" y="116733"/>
            <a:ext cx="11653737" cy="6400799"/>
          </a:xfrm>
          <a:prstGeom prst="roundRect">
            <a:avLst>
              <a:gd name="adj" fmla="val 9005"/>
            </a:avLst>
          </a:prstGeom>
          <a:solidFill>
            <a:srgbClr val="E14F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r-SA" sz="4400" b="1" u="sng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متى فرض الجمعة</a:t>
            </a:r>
            <a:endParaRPr lang="en-US" sz="4400" b="1" u="sng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হিজরতের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প্রতিকূলতা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হেতু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জমহুর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ওলামায়ে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কেরামের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হিজরতের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ar-SA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ياايّها الّذين امنوا اذا نودي للصوة من يّوم الجمعة</a:t>
            </a:r>
            <a:endParaRPr lang="en-US" sz="44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6188" y="340468"/>
            <a:ext cx="11653737" cy="6099243"/>
          </a:xfrm>
          <a:prstGeom prst="roundRect">
            <a:avLst>
              <a:gd name="adj" fmla="val 50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r-SA" sz="4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:اين اقام النّبى اوّل جمعة</a:t>
            </a:r>
          </a:p>
          <a:p>
            <a:pPr algn="just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আব্বাস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নববীতে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বাহরাইনের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জুয়াসা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জুম’য়ার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r"/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ابن عبّاس رضى الله عنه انّ أوّل الجمعة جمعت فى الإسلام بعد جمعةٍ فى مسجد رسول الله صلّى الله عليه وسلّم فى مسجد عبد القيس بجواثى قرية من قرى البجرين.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28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2919" y="573933"/>
            <a:ext cx="11712102" cy="4961107"/>
          </a:xfrm>
          <a:prstGeom prst="roundRect">
            <a:avLst>
              <a:gd name="adj" fmla="val 8768"/>
            </a:avLst>
          </a:prstGeom>
          <a:solidFill>
            <a:srgbClr val="47E9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6000" b="1" dirty="0" smtClean="0">
                <a:solidFill>
                  <a:schemeClr val="tx1"/>
                </a:solidFill>
              </a:rPr>
              <a:t>ⴔ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জুমু’য়ার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জুমু’য়ার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২.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৩.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বালেগ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৪.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মুকীম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স্বগৃহে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অবস্থানকারী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৫.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৬.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বোধশক্তি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৭.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৮.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দু’পা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অক্ষত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৯.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দৃষ্টিশক্তি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বহাল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459" y="64655"/>
            <a:ext cx="11965021" cy="6666885"/>
          </a:xfrm>
          <a:prstGeom prst="roundRect">
            <a:avLst>
              <a:gd name="adj" fmla="val 7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জুমু’য়ার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জুমু’য়ার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হামদ-নাত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নসীহত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মতভেদ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ক.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সাহেবাইনের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বিরতিসহ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দ্বীর্ঘ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খ.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হানিফা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জায়েজ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জাময়াতের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ক.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সাহেবাইনের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জামায়াতের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খ.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হানিফা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বাদশাহ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জুমু’য়ায়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শহরতলী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459" y="345479"/>
            <a:ext cx="11838562" cy="61052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™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জুমু’য়ার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জুমু’য়ার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পরাধীন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ক্রীতদাস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কারাবন্দীর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জুমু’য়ার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অপ্রাপ্ত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জ্ঞানহীনের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খোড়া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পঙ্গুদের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1151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Arabic Typesetting</vt:lpstr>
      <vt:lpstr>Arial</vt:lpstr>
      <vt:lpstr>Calibri</vt:lpstr>
      <vt:lpstr>Calibri Light</vt:lpstr>
      <vt:lpstr>NikoshBAN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101</cp:revision>
  <dcterms:created xsi:type="dcterms:W3CDTF">2021-03-16T11:45:08Z</dcterms:created>
  <dcterms:modified xsi:type="dcterms:W3CDTF">2021-04-11T08:42:14Z</dcterms:modified>
</cp:coreProperties>
</file>