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9" r:id="rId2"/>
    <p:sldId id="273" r:id="rId3"/>
    <p:sldId id="274" r:id="rId4"/>
    <p:sldId id="278" r:id="rId5"/>
    <p:sldId id="256" r:id="rId6"/>
    <p:sldId id="275" r:id="rId7"/>
    <p:sldId id="257" r:id="rId8"/>
    <p:sldId id="258" r:id="rId9"/>
    <p:sldId id="277" r:id="rId10"/>
    <p:sldId id="270" r:id="rId11"/>
    <p:sldId id="260" r:id="rId12"/>
    <p:sldId id="279" r:id="rId13"/>
    <p:sldId id="280" r:id="rId14"/>
    <p:sldId id="276" r:id="rId15"/>
    <p:sldId id="271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4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3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28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82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486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4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44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3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8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7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9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7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AA15D-C146-42C8-84CA-CD1466C31F2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4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1372448" y="311203"/>
            <a:ext cx="1052513" cy="6463308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bn-BD" sz="13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3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30" y="71562"/>
            <a:ext cx="5613620" cy="67029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70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2602" y="443017"/>
            <a:ext cx="330641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ভূ-প্রাকৃতিক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602" y="1303084"/>
            <a:ext cx="216938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3232" y="443017"/>
            <a:ext cx="452164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601" y="2163151"/>
            <a:ext cx="282138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602" y="3023218"/>
            <a:ext cx="245562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35965" y="550035"/>
            <a:ext cx="295788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5965" y="1687448"/>
            <a:ext cx="687257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বালুকায়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548" y="5517538"/>
            <a:ext cx="9162553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পশ্চিমাংশের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অসমতল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আচ্ছাদিত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ফাটলযুক্ত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547" y="545734"/>
            <a:ext cx="229660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547" y="1687448"/>
            <a:ext cx="2296603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নুফুদ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548" y="2491840"/>
            <a:ext cx="24211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দাহনা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548" y="4778494"/>
            <a:ext cx="266236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হাররাহ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548" y="3230884"/>
            <a:ext cx="6872575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হাজরামাউত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ইয়েমেন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0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547" y="545734"/>
            <a:ext cx="294066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547" y="1452183"/>
            <a:ext cx="1055005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পশ্চিমাংশে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তীরবর্তী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547" y="2288395"/>
            <a:ext cx="1070908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হেজাজ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হাজরামাউতে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পাহাড়-পর্বত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মালভূমি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547" y="3124607"/>
            <a:ext cx="713099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জবলুল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ইয়েমেনের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14000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2985" y="0"/>
            <a:ext cx="256694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985" y="786924"/>
            <a:ext cx="1042283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হেজাজ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ইয়েমেন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হাজরামাউতে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85" y="1573848"/>
            <a:ext cx="1070908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হেজাজ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কেন্দ্রভূমি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শহরদ্বয়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985" y="2976325"/>
            <a:ext cx="1070908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অঞ্চলসমূহে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কফি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985" y="4378802"/>
            <a:ext cx="1070908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অঞ্চলগুলোকে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985" y="5165726"/>
            <a:ext cx="542941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ইয়েমেন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সৌভাগ্যবান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149" y="1422695"/>
            <a:ext cx="2222389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0188" y="3870718"/>
            <a:ext cx="386831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2838" y="4753665"/>
            <a:ext cx="480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351" y="3877996"/>
            <a:ext cx="21017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838" y="5444668"/>
            <a:ext cx="755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প্রাক-ইসলামি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3165" y="3991803"/>
            <a:ext cx="467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34832" cy="35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5" y="710317"/>
            <a:ext cx="9144000" cy="52677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266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7194" y="520743"/>
            <a:ext cx="5302593" cy="1280890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48" y="2154801"/>
            <a:ext cx="1665948" cy="1959999"/>
          </a:xfrm>
        </p:spPr>
      </p:pic>
      <p:sp>
        <p:nvSpPr>
          <p:cNvPr id="2" name="Rectangle 1"/>
          <p:cNvSpPr/>
          <p:nvPr/>
        </p:nvSpPr>
        <p:spPr>
          <a:xfrm>
            <a:off x="3868244" y="2154801"/>
            <a:ext cx="3908131" cy="1959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মতিউর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(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এ,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এফ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পাহাড়কাঞ্চনপুর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01793-534755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2226" y="679769"/>
            <a:ext cx="4474100" cy="1280890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71158" y="2130947"/>
            <a:ext cx="4136235" cy="29737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40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২২ মার্চ’২১</a:t>
            </a:r>
          </a:p>
        </p:txBody>
      </p:sp>
    </p:spTree>
    <p:extLst>
      <p:ext uri="{BB962C8B-B14F-4D97-AF65-F5344CB8AC3E}">
        <p14:creationId xmlns:p14="http://schemas.microsoft.com/office/powerpoint/2010/main" val="23234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127" y="2924091"/>
            <a:ext cx="9191707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প্রাক-ইসলামি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ভূ-প্রাকৃতিক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008" y="1112518"/>
            <a:ext cx="489667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047" y="754661"/>
            <a:ext cx="145310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7061" y="757840"/>
            <a:ext cx="336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089" y="1697954"/>
            <a:ext cx="834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প্রাক-ইসলামি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089" y="2507362"/>
            <a:ext cx="9631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প্রাক-ইসলামি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089" y="3250459"/>
            <a:ext cx="9953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প্রাক-ইসলামি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089" y="3993556"/>
            <a:ext cx="846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প্রাক-ইসলামি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360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33" y="2269693"/>
            <a:ext cx="1123122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হেজাজের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আরাবা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33" y="3099482"/>
            <a:ext cx="9768179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আরবীয়দের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কাহতানের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ইয়ারাব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607" y="4544824"/>
            <a:ext cx="879812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হিব্রু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862" y="5374613"/>
            <a:ext cx="817593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বাগ্মিতা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33" y="568452"/>
            <a:ext cx="303342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33" y="1439904"/>
            <a:ext cx="1061102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আরবাতুন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বৃক্ষলতাহীন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771" y="214715"/>
            <a:ext cx="327196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6160" y="214715"/>
            <a:ext cx="5259787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দক্ষিণ-পশ্চিমে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772" y="1035025"/>
            <a:ext cx="414859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উপদ্বীপ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24" y="1742912"/>
            <a:ext cx="9533613" cy="5115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39" y="1742912"/>
            <a:ext cx="246490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মরুভূমি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9666" y="6167074"/>
            <a:ext cx="246490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8253" y="4786237"/>
            <a:ext cx="22959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1219" y="3478698"/>
            <a:ext cx="392927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উপসাগর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উপসাগর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419" y="246491"/>
            <a:ext cx="1470992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19" y="1109586"/>
            <a:ext cx="3784821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১০,২৭,০০০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1410" y="1109586"/>
            <a:ext cx="382458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২৬,৫৮,৭৮১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18" y="1972681"/>
            <a:ext cx="8237552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চিন্তাবিদ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শিবলী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নোমানীর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19" y="3451329"/>
            <a:ext cx="9096292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১/৪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১/৫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18" y="4564049"/>
            <a:ext cx="2099145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7783" y="4564049"/>
            <a:ext cx="4778735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(২০১৮)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688</TotalTime>
  <Words>448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NikoshBAN</vt:lpstr>
      <vt:lpstr>Trebuchet MS</vt:lpstr>
      <vt:lpstr>Wingdings 3</vt:lpstr>
      <vt:lpstr>Facet</vt:lpstr>
      <vt:lpstr>PowerPoint Presentation</vt:lpstr>
      <vt:lpstr>শিক্ষক পরিচিতি</vt:lpstr>
      <vt:lpstr>ক্লাস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303</cp:revision>
  <dcterms:created xsi:type="dcterms:W3CDTF">2021-03-17T17:32:59Z</dcterms:created>
  <dcterms:modified xsi:type="dcterms:W3CDTF">2021-05-01T06:16:46Z</dcterms:modified>
</cp:coreProperties>
</file>