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8" r:id="rId4"/>
    <p:sldId id="271" r:id="rId5"/>
    <p:sldId id="257" r:id="rId6"/>
    <p:sldId id="259" r:id="rId7"/>
    <p:sldId id="281" r:id="rId8"/>
    <p:sldId id="272" r:id="rId9"/>
    <p:sldId id="268" r:id="rId10"/>
    <p:sldId id="260" r:id="rId11"/>
    <p:sldId id="262" r:id="rId12"/>
    <p:sldId id="263" r:id="rId13"/>
    <p:sldId id="264" r:id="rId14"/>
    <p:sldId id="265" r:id="rId15"/>
    <p:sldId id="266" r:id="rId16"/>
    <p:sldId id="273" r:id="rId17"/>
    <p:sldId id="275" r:id="rId18"/>
    <p:sldId id="283" r:id="rId19"/>
    <p:sldId id="269" r:id="rId20"/>
    <p:sldId id="27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>
        <p:scale>
          <a:sx n="67" d="100"/>
          <a:sy n="67" d="100"/>
        </p:scale>
        <p:origin x="-8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FFEDB-EBF0-4D4F-A1CC-692916A249C5}" type="doc">
      <dgm:prSet loTypeId="urn:microsoft.com/office/officeart/2005/8/layout/cycle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FEA50A3-624F-4B4E-8853-D89FDEFE542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917994F5-672E-4199-A03E-DA8F0FB3BAF2}" type="parTrans" cxnId="{C9E8B896-F473-4EEE-A7F0-C285905208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4347B3B-167D-415C-AC4E-35C8D5A5800A}" type="sibTrans" cxnId="{C9E8B896-F473-4EEE-A7F0-C285905208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A5F0B76-A37E-4585-9604-C4E5C7A5B0F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2AB88630-35C5-4370-AD9F-5C744CF7DB30}" type="parTrans" cxnId="{55752B82-6E69-4EA8-AD84-0439C3AFBEE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5B680A5-6D6F-40CF-A6EB-188D9A79105C}" type="sibTrans" cxnId="{55752B82-6E69-4EA8-AD84-0439C3AFBEE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34DD13C-5EEB-4775-B773-4174647E9122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95ACFA97-A788-4FC6-B05F-71904CF3F251}" type="parTrans" cxnId="{D3D1D957-2F31-4131-AB32-6E171137671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395D6FD-4038-40B5-A78F-69DB5A76F574}" type="sibTrans" cxnId="{D3D1D957-2F31-4131-AB32-6E171137671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18FA967-6D03-4B6E-A652-DD8BEC4E9E2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6A6C91B5-7F4A-4A21-9AC8-3296364A7856}" type="parTrans" cxnId="{F5ACA142-0B5C-4E7A-993C-0CAE6B5DBD5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085ADD4-C308-4C9B-8A81-25EE4942EDCF}" type="sibTrans" cxnId="{F5ACA142-0B5C-4E7A-993C-0CAE6B5DBD5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8480847-F582-401C-B31F-F57603E24627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E0564CDD-E74B-45BB-9A1E-5C7E948D48C8}" type="parTrans" cxnId="{020D08EA-C9B8-450F-BDC7-501711A00F9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DF68AFC-A911-4D63-AA8B-6A7A2E6E9DC7}" type="sibTrans" cxnId="{020D08EA-C9B8-450F-BDC7-501711A00F9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F49909D-2A14-4100-A3FC-0A3243BB517E}" type="pres">
      <dgm:prSet presAssocID="{2C6FFEDB-EBF0-4D4F-A1CC-692916A249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7CDFC-A20A-4396-A93C-02F150143AA5}" type="pres">
      <dgm:prSet presAssocID="{2FEA50A3-624F-4B4E-8853-D89FDEFE5427}" presName="dummy" presStyleCnt="0"/>
      <dgm:spPr/>
      <dgm:t>
        <a:bodyPr/>
        <a:lstStyle/>
        <a:p>
          <a:endParaRPr lang="en-US"/>
        </a:p>
      </dgm:t>
    </dgm:pt>
    <dgm:pt modelId="{139CEF57-70F9-4FEE-B1E6-48EC3EA8B5F2}" type="pres">
      <dgm:prSet presAssocID="{2FEA50A3-624F-4B4E-8853-D89FDEFE542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BE972-E672-4059-9E08-D689DF9F6F0A}" type="pres">
      <dgm:prSet presAssocID="{14347B3B-167D-415C-AC4E-35C8D5A5800A}" presName="sibTrans" presStyleLbl="node1" presStyleIdx="0" presStyleCnt="5"/>
      <dgm:spPr/>
      <dgm:t>
        <a:bodyPr/>
        <a:lstStyle/>
        <a:p>
          <a:endParaRPr lang="en-US"/>
        </a:p>
      </dgm:t>
    </dgm:pt>
    <dgm:pt modelId="{C8A5AECB-A17E-43C5-94CB-72035288C891}" type="pres">
      <dgm:prSet presAssocID="{7A5F0B76-A37E-4585-9604-C4E5C7A5B0FD}" presName="dummy" presStyleCnt="0"/>
      <dgm:spPr/>
      <dgm:t>
        <a:bodyPr/>
        <a:lstStyle/>
        <a:p>
          <a:endParaRPr lang="en-US"/>
        </a:p>
      </dgm:t>
    </dgm:pt>
    <dgm:pt modelId="{B1F80B85-DE72-4407-A00C-FA85634C1B54}" type="pres">
      <dgm:prSet presAssocID="{7A5F0B76-A37E-4585-9604-C4E5C7A5B0FD}" presName="node" presStyleLbl="revTx" presStyleIdx="1" presStyleCnt="5" custScaleX="149850" custScaleY="129440" custRadScaleRad="108057" custRadScaleInc="43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68F6F-675D-4A1B-B5FB-6067325D0E3C}" type="pres">
      <dgm:prSet presAssocID="{45B680A5-6D6F-40CF-A6EB-188D9A79105C}" presName="sibTrans" presStyleLbl="node1" presStyleIdx="1" presStyleCnt="5"/>
      <dgm:spPr/>
      <dgm:t>
        <a:bodyPr/>
        <a:lstStyle/>
        <a:p>
          <a:endParaRPr lang="en-US"/>
        </a:p>
      </dgm:t>
    </dgm:pt>
    <dgm:pt modelId="{80FB0A19-368F-4699-9D47-0C9C142C1EC3}" type="pres">
      <dgm:prSet presAssocID="{F34DD13C-5EEB-4775-B773-4174647E9122}" presName="dummy" presStyleCnt="0"/>
      <dgm:spPr/>
      <dgm:t>
        <a:bodyPr/>
        <a:lstStyle/>
        <a:p>
          <a:endParaRPr lang="en-US"/>
        </a:p>
      </dgm:t>
    </dgm:pt>
    <dgm:pt modelId="{20B7A769-4A34-4D64-B18E-772ECBF5E63A}" type="pres">
      <dgm:prSet presAssocID="{F34DD13C-5EEB-4775-B773-4174647E912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C02FB-8103-4B9F-AD99-EA370171A2F7}" type="pres">
      <dgm:prSet presAssocID="{E395D6FD-4038-40B5-A78F-69DB5A76F574}" presName="sibTrans" presStyleLbl="node1" presStyleIdx="2" presStyleCnt="5"/>
      <dgm:spPr/>
      <dgm:t>
        <a:bodyPr/>
        <a:lstStyle/>
        <a:p>
          <a:endParaRPr lang="en-US"/>
        </a:p>
      </dgm:t>
    </dgm:pt>
    <dgm:pt modelId="{BDAC2E15-3A3E-4B7F-97E5-DE915C46AF4A}" type="pres">
      <dgm:prSet presAssocID="{B18FA967-6D03-4B6E-A652-DD8BEC4E9E29}" presName="dummy" presStyleCnt="0"/>
      <dgm:spPr/>
      <dgm:t>
        <a:bodyPr/>
        <a:lstStyle/>
        <a:p>
          <a:endParaRPr lang="en-US"/>
        </a:p>
      </dgm:t>
    </dgm:pt>
    <dgm:pt modelId="{2B5D637C-22B5-4597-8D39-FF2B31660749}" type="pres">
      <dgm:prSet presAssocID="{B18FA967-6D03-4B6E-A652-DD8BEC4E9E29}" presName="node" presStyleLbl="revTx" presStyleIdx="3" presStyleCnt="5" custScaleX="174775" custRadScaleRad="95797" custRadScaleInc="-3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7284C-9D61-4B2F-8CE2-FE0E0EBD4B50}" type="pres">
      <dgm:prSet presAssocID="{3085ADD4-C308-4C9B-8A81-25EE4942EDCF}" presName="sibTrans" presStyleLbl="node1" presStyleIdx="3" presStyleCnt="5"/>
      <dgm:spPr/>
      <dgm:t>
        <a:bodyPr/>
        <a:lstStyle/>
        <a:p>
          <a:endParaRPr lang="en-US"/>
        </a:p>
      </dgm:t>
    </dgm:pt>
    <dgm:pt modelId="{42ACAA6F-1CB7-4904-BD79-E4B6FCDDA824}" type="pres">
      <dgm:prSet presAssocID="{C8480847-F582-401C-B31F-F57603E24627}" presName="dummy" presStyleCnt="0"/>
      <dgm:spPr/>
      <dgm:t>
        <a:bodyPr/>
        <a:lstStyle/>
        <a:p>
          <a:endParaRPr lang="en-US"/>
        </a:p>
      </dgm:t>
    </dgm:pt>
    <dgm:pt modelId="{B1FD58D7-A31D-44B2-B492-99C106D4DCEC}" type="pres">
      <dgm:prSet presAssocID="{C8480847-F582-401C-B31F-F57603E2462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A6B18-0060-4331-A437-CEDBEF600A40}" type="pres">
      <dgm:prSet presAssocID="{CDF68AFC-A911-4D63-AA8B-6A7A2E6E9DC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5752B82-6E69-4EA8-AD84-0439C3AFBEE3}" srcId="{2C6FFEDB-EBF0-4D4F-A1CC-692916A249C5}" destId="{7A5F0B76-A37E-4585-9604-C4E5C7A5B0FD}" srcOrd="1" destOrd="0" parTransId="{2AB88630-35C5-4370-AD9F-5C744CF7DB30}" sibTransId="{45B680A5-6D6F-40CF-A6EB-188D9A79105C}"/>
    <dgm:cxn modelId="{C9E8B896-F473-4EEE-A7F0-C285905208C6}" srcId="{2C6FFEDB-EBF0-4D4F-A1CC-692916A249C5}" destId="{2FEA50A3-624F-4B4E-8853-D89FDEFE5427}" srcOrd="0" destOrd="0" parTransId="{917994F5-672E-4199-A03E-DA8F0FB3BAF2}" sibTransId="{14347B3B-167D-415C-AC4E-35C8D5A5800A}"/>
    <dgm:cxn modelId="{D3D1D957-2F31-4131-AB32-6E1711376719}" srcId="{2C6FFEDB-EBF0-4D4F-A1CC-692916A249C5}" destId="{F34DD13C-5EEB-4775-B773-4174647E9122}" srcOrd="2" destOrd="0" parTransId="{95ACFA97-A788-4FC6-B05F-71904CF3F251}" sibTransId="{E395D6FD-4038-40B5-A78F-69DB5A76F574}"/>
    <dgm:cxn modelId="{009EBBB6-F588-4C46-9EBF-4BFFAFD2922D}" type="presOf" srcId="{E395D6FD-4038-40B5-A78F-69DB5A76F574}" destId="{CD9C02FB-8103-4B9F-AD99-EA370171A2F7}" srcOrd="0" destOrd="0" presId="urn:microsoft.com/office/officeart/2005/8/layout/cycle1"/>
    <dgm:cxn modelId="{AFE31B54-CC69-4065-9BE5-443582FCDE62}" type="presOf" srcId="{CDF68AFC-A911-4D63-AA8B-6A7A2E6E9DC7}" destId="{77BA6B18-0060-4331-A437-CEDBEF600A40}" srcOrd="0" destOrd="0" presId="urn:microsoft.com/office/officeart/2005/8/layout/cycle1"/>
    <dgm:cxn modelId="{7638CB6C-358F-4062-A45A-0604EAD98387}" type="presOf" srcId="{C8480847-F582-401C-B31F-F57603E24627}" destId="{B1FD58D7-A31D-44B2-B492-99C106D4DCEC}" srcOrd="0" destOrd="0" presId="urn:microsoft.com/office/officeart/2005/8/layout/cycle1"/>
    <dgm:cxn modelId="{460FEF04-7AAA-4D10-A9E0-5150C3E8A4AA}" type="presOf" srcId="{2C6FFEDB-EBF0-4D4F-A1CC-692916A249C5}" destId="{1F49909D-2A14-4100-A3FC-0A3243BB517E}" srcOrd="0" destOrd="0" presId="urn:microsoft.com/office/officeart/2005/8/layout/cycle1"/>
    <dgm:cxn modelId="{E8B82D70-7E55-4FA1-8FB8-43682280793D}" type="presOf" srcId="{F34DD13C-5EEB-4775-B773-4174647E9122}" destId="{20B7A769-4A34-4D64-B18E-772ECBF5E63A}" srcOrd="0" destOrd="0" presId="urn:microsoft.com/office/officeart/2005/8/layout/cycle1"/>
    <dgm:cxn modelId="{F5ACA142-0B5C-4E7A-993C-0CAE6B5DBD5A}" srcId="{2C6FFEDB-EBF0-4D4F-A1CC-692916A249C5}" destId="{B18FA967-6D03-4B6E-A652-DD8BEC4E9E29}" srcOrd="3" destOrd="0" parTransId="{6A6C91B5-7F4A-4A21-9AC8-3296364A7856}" sibTransId="{3085ADD4-C308-4C9B-8A81-25EE4942EDCF}"/>
    <dgm:cxn modelId="{4BD3CD0F-0471-4D0C-AE6C-F51A4FF8A5AE}" type="presOf" srcId="{2FEA50A3-624F-4B4E-8853-D89FDEFE5427}" destId="{139CEF57-70F9-4FEE-B1E6-48EC3EA8B5F2}" srcOrd="0" destOrd="0" presId="urn:microsoft.com/office/officeart/2005/8/layout/cycle1"/>
    <dgm:cxn modelId="{97FBF3CB-9DD5-430F-9EC6-82026EFD7835}" type="presOf" srcId="{45B680A5-6D6F-40CF-A6EB-188D9A79105C}" destId="{62D68F6F-675D-4A1B-B5FB-6067325D0E3C}" srcOrd="0" destOrd="0" presId="urn:microsoft.com/office/officeart/2005/8/layout/cycle1"/>
    <dgm:cxn modelId="{6F629487-A5C4-43FC-A8E8-38E00148382E}" type="presOf" srcId="{B18FA967-6D03-4B6E-A652-DD8BEC4E9E29}" destId="{2B5D637C-22B5-4597-8D39-FF2B31660749}" srcOrd="0" destOrd="0" presId="urn:microsoft.com/office/officeart/2005/8/layout/cycle1"/>
    <dgm:cxn modelId="{9532656D-A5C5-4356-BAE1-8369BA8595AD}" type="presOf" srcId="{7A5F0B76-A37E-4585-9604-C4E5C7A5B0FD}" destId="{B1F80B85-DE72-4407-A00C-FA85634C1B54}" srcOrd="0" destOrd="0" presId="urn:microsoft.com/office/officeart/2005/8/layout/cycle1"/>
    <dgm:cxn modelId="{9FE603DC-004F-4472-9597-FB547AA78A41}" type="presOf" srcId="{3085ADD4-C308-4C9B-8A81-25EE4942EDCF}" destId="{0607284C-9D61-4B2F-8CE2-FE0E0EBD4B50}" srcOrd="0" destOrd="0" presId="urn:microsoft.com/office/officeart/2005/8/layout/cycle1"/>
    <dgm:cxn modelId="{020D08EA-C9B8-450F-BDC7-501711A00F94}" srcId="{2C6FFEDB-EBF0-4D4F-A1CC-692916A249C5}" destId="{C8480847-F582-401C-B31F-F57603E24627}" srcOrd="4" destOrd="0" parTransId="{E0564CDD-E74B-45BB-9A1E-5C7E948D48C8}" sibTransId="{CDF68AFC-A911-4D63-AA8B-6A7A2E6E9DC7}"/>
    <dgm:cxn modelId="{ACE01707-CFA3-4A55-9865-8399AE4D17C4}" type="presOf" srcId="{14347B3B-167D-415C-AC4E-35C8D5A5800A}" destId="{608BE972-E672-4059-9E08-D689DF9F6F0A}" srcOrd="0" destOrd="0" presId="urn:microsoft.com/office/officeart/2005/8/layout/cycle1"/>
    <dgm:cxn modelId="{258E2C49-205C-4B09-8395-71812F035221}" type="presParOf" srcId="{1F49909D-2A14-4100-A3FC-0A3243BB517E}" destId="{E777CDFC-A20A-4396-A93C-02F150143AA5}" srcOrd="0" destOrd="0" presId="urn:microsoft.com/office/officeart/2005/8/layout/cycle1"/>
    <dgm:cxn modelId="{B7B4DA70-EED3-4D7A-88E0-FCD9FAE38321}" type="presParOf" srcId="{1F49909D-2A14-4100-A3FC-0A3243BB517E}" destId="{139CEF57-70F9-4FEE-B1E6-48EC3EA8B5F2}" srcOrd="1" destOrd="0" presId="urn:microsoft.com/office/officeart/2005/8/layout/cycle1"/>
    <dgm:cxn modelId="{D0EAB124-2408-4E7E-8EE9-E557047A340A}" type="presParOf" srcId="{1F49909D-2A14-4100-A3FC-0A3243BB517E}" destId="{608BE972-E672-4059-9E08-D689DF9F6F0A}" srcOrd="2" destOrd="0" presId="urn:microsoft.com/office/officeart/2005/8/layout/cycle1"/>
    <dgm:cxn modelId="{FBC43EC2-22E9-4CF8-A782-4DF77D3E0CBD}" type="presParOf" srcId="{1F49909D-2A14-4100-A3FC-0A3243BB517E}" destId="{C8A5AECB-A17E-43C5-94CB-72035288C891}" srcOrd="3" destOrd="0" presId="urn:microsoft.com/office/officeart/2005/8/layout/cycle1"/>
    <dgm:cxn modelId="{DC8A1DD8-2B3F-4679-A522-27D1C0CAAFA4}" type="presParOf" srcId="{1F49909D-2A14-4100-A3FC-0A3243BB517E}" destId="{B1F80B85-DE72-4407-A00C-FA85634C1B54}" srcOrd="4" destOrd="0" presId="urn:microsoft.com/office/officeart/2005/8/layout/cycle1"/>
    <dgm:cxn modelId="{C4F30363-C3F3-4C78-8770-C8553A1C132F}" type="presParOf" srcId="{1F49909D-2A14-4100-A3FC-0A3243BB517E}" destId="{62D68F6F-675D-4A1B-B5FB-6067325D0E3C}" srcOrd="5" destOrd="0" presId="urn:microsoft.com/office/officeart/2005/8/layout/cycle1"/>
    <dgm:cxn modelId="{B4DCA2BB-0E2B-4A1E-B4F8-0EEB758CC02E}" type="presParOf" srcId="{1F49909D-2A14-4100-A3FC-0A3243BB517E}" destId="{80FB0A19-368F-4699-9D47-0C9C142C1EC3}" srcOrd="6" destOrd="0" presId="urn:microsoft.com/office/officeart/2005/8/layout/cycle1"/>
    <dgm:cxn modelId="{90BD9029-1CA0-4626-B270-574CBF934684}" type="presParOf" srcId="{1F49909D-2A14-4100-A3FC-0A3243BB517E}" destId="{20B7A769-4A34-4D64-B18E-772ECBF5E63A}" srcOrd="7" destOrd="0" presId="urn:microsoft.com/office/officeart/2005/8/layout/cycle1"/>
    <dgm:cxn modelId="{6E8FC150-BFFB-4503-821B-D7EA6C6F6261}" type="presParOf" srcId="{1F49909D-2A14-4100-A3FC-0A3243BB517E}" destId="{CD9C02FB-8103-4B9F-AD99-EA370171A2F7}" srcOrd="8" destOrd="0" presId="urn:microsoft.com/office/officeart/2005/8/layout/cycle1"/>
    <dgm:cxn modelId="{F01D2F96-592A-4214-BC5A-B1BE8537D26B}" type="presParOf" srcId="{1F49909D-2A14-4100-A3FC-0A3243BB517E}" destId="{BDAC2E15-3A3E-4B7F-97E5-DE915C46AF4A}" srcOrd="9" destOrd="0" presId="urn:microsoft.com/office/officeart/2005/8/layout/cycle1"/>
    <dgm:cxn modelId="{6EA4AC08-3558-407F-8570-075B91FADC41}" type="presParOf" srcId="{1F49909D-2A14-4100-A3FC-0A3243BB517E}" destId="{2B5D637C-22B5-4597-8D39-FF2B31660749}" srcOrd="10" destOrd="0" presId="urn:microsoft.com/office/officeart/2005/8/layout/cycle1"/>
    <dgm:cxn modelId="{6B4205A7-62C5-45C0-8E21-B1FDD5B61F54}" type="presParOf" srcId="{1F49909D-2A14-4100-A3FC-0A3243BB517E}" destId="{0607284C-9D61-4B2F-8CE2-FE0E0EBD4B50}" srcOrd="11" destOrd="0" presId="urn:microsoft.com/office/officeart/2005/8/layout/cycle1"/>
    <dgm:cxn modelId="{A63DC9BE-021A-4E42-B166-0173F0AFD903}" type="presParOf" srcId="{1F49909D-2A14-4100-A3FC-0A3243BB517E}" destId="{42ACAA6F-1CB7-4904-BD79-E4B6FCDDA824}" srcOrd="12" destOrd="0" presId="urn:microsoft.com/office/officeart/2005/8/layout/cycle1"/>
    <dgm:cxn modelId="{09DFB42D-0E5B-442A-9F61-DEE7C81EE4CE}" type="presParOf" srcId="{1F49909D-2A14-4100-A3FC-0A3243BB517E}" destId="{B1FD58D7-A31D-44B2-B492-99C106D4DCEC}" srcOrd="13" destOrd="0" presId="urn:microsoft.com/office/officeart/2005/8/layout/cycle1"/>
    <dgm:cxn modelId="{39FA807A-0C1F-4FEF-A756-272B70BF22F5}" type="presParOf" srcId="{1F49909D-2A14-4100-A3FC-0A3243BB517E}" destId="{77BA6B18-0060-4331-A437-CEDBEF600A40}" srcOrd="14" destOrd="0" presId="urn:microsoft.com/office/officeart/2005/8/layout/cycle1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CEF57-70F9-4FEE-B1E6-48EC3EA8B5F2}">
      <dsp:nvSpPr>
        <dsp:cNvPr id="0" name=""/>
        <dsp:cNvSpPr/>
      </dsp:nvSpPr>
      <dsp:spPr>
        <a:xfrm>
          <a:off x="4806324" y="44026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solidFill>
              <a:srgbClr val="FF0000"/>
            </a:solidFill>
          </a:endParaRPr>
        </a:p>
      </dsp:txBody>
      <dsp:txXfrm>
        <a:off x="4806324" y="44026"/>
        <a:ext cx="1488467" cy="1488467"/>
      </dsp:txXfrm>
    </dsp:sp>
    <dsp:sp modelId="{608BE972-E672-4059-9E08-D689DF9F6F0A}">
      <dsp:nvSpPr>
        <dsp:cNvPr id="0" name=""/>
        <dsp:cNvSpPr/>
      </dsp:nvSpPr>
      <dsp:spPr>
        <a:xfrm>
          <a:off x="1481780" y="267292"/>
          <a:ext cx="5587518" cy="5587518"/>
        </a:xfrm>
        <a:prstGeom prst="circularArrow">
          <a:avLst>
            <a:gd name="adj1" fmla="val 5195"/>
            <a:gd name="adj2" fmla="val 335511"/>
            <a:gd name="adj3" fmla="val 21322003"/>
            <a:gd name="adj4" fmla="val 19316240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80B85-DE72-4407-A00C-FA85634C1B54}">
      <dsp:nvSpPr>
        <dsp:cNvPr id="0" name=""/>
        <dsp:cNvSpPr/>
      </dsp:nvSpPr>
      <dsp:spPr>
        <a:xfrm>
          <a:off x="5335983" y="3102528"/>
          <a:ext cx="2230468" cy="192667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5335983" y="3102528"/>
        <a:ext cx="2230468" cy="1926672"/>
      </dsp:txXfrm>
    </dsp:sp>
    <dsp:sp modelId="{62D68F6F-675D-4A1B-B5FB-6067325D0E3C}">
      <dsp:nvSpPr>
        <dsp:cNvPr id="0" name=""/>
        <dsp:cNvSpPr/>
      </dsp:nvSpPr>
      <dsp:spPr>
        <a:xfrm>
          <a:off x="1982434" y="-113266"/>
          <a:ext cx="5587518" cy="5587518"/>
        </a:xfrm>
        <a:prstGeom prst="circularArrow">
          <a:avLst>
            <a:gd name="adj1" fmla="val 5195"/>
            <a:gd name="adj2" fmla="val 335511"/>
            <a:gd name="adj3" fmla="val 4979497"/>
            <a:gd name="adj4" fmla="val 4279170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7A769-4A34-4D64-B18E-772ECBF5E63A}">
      <dsp:nvSpPr>
        <dsp:cNvPr id="0" name=""/>
        <dsp:cNvSpPr/>
      </dsp:nvSpPr>
      <dsp:spPr>
        <a:xfrm>
          <a:off x="3349016" y="4529158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solidFill>
              <a:srgbClr val="FF0000"/>
            </a:solidFill>
          </a:endParaRPr>
        </a:p>
      </dsp:txBody>
      <dsp:txXfrm>
        <a:off x="3349016" y="4529158"/>
        <a:ext cx="1488467" cy="1488467"/>
      </dsp:txXfrm>
    </dsp:sp>
    <dsp:sp modelId="{CD9C02FB-8103-4B9F-AD99-EA370171A2F7}">
      <dsp:nvSpPr>
        <dsp:cNvPr id="0" name=""/>
        <dsp:cNvSpPr/>
      </dsp:nvSpPr>
      <dsp:spPr>
        <a:xfrm>
          <a:off x="1480847" y="65228"/>
          <a:ext cx="5587518" cy="5587518"/>
        </a:xfrm>
        <a:prstGeom prst="circularArrow">
          <a:avLst>
            <a:gd name="adj1" fmla="val 5195"/>
            <a:gd name="adj2" fmla="val 335511"/>
            <a:gd name="adj3" fmla="val 8324723"/>
            <a:gd name="adj4" fmla="val 6715246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637C-22B5-4597-8D39-FF2B31660749}">
      <dsp:nvSpPr>
        <dsp:cNvPr id="0" name=""/>
        <dsp:cNvSpPr/>
      </dsp:nvSpPr>
      <dsp:spPr>
        <a:xfrm>
          <a:off x="544367" y="2815997"/>
          <a:ext cx="2601468" cy="148846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544367" y="2815997"/>
        <a:ext cx="2601468" cy="1488467"/>
      </dsp:txXfrm>
    </dsp:sp>
    <dsp:sp modelId="{0607284C-9D61-4B2F-8CE2-FE0E0EBD4B50}">
      <dsp:nvSpPr>
        <dsp:cNvPr id="0" name=""/>
        <dsp:cNvSpPr/>
      </dsp:nvSpPr>
      <dsp:spPr>
        <a:xfrm>
          <a:off x="1395640" y="-178720"/>
          <a:ext cx="5587518" cy="5587518"/>
        </a:xfrm>
        <a:prstGeom prst="circularArrow">
          <a:avLst>
            <a:gd name="adj1" fmla="val 5195"/>
            <a:gd name="adj2" fmla="val 335511"/>
            <a:gd name="adj3" fmla="val 12017832"/>
            <a:gd name="adj4" fmla="val 10521051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58D7-A31D-44B2-B492-99C106D4DCEC}">
      <dsp:nvSpPr>
        <dsp:cNvPr id="0" name=""/>
        <dsp:cNvSpPr/>
      </dsp:nvSpPr>
      <dsp:spPr>
        <a:xfrm>
          <a:off x="1891708" y="44026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solidFill>
              <a:srgbClr val="FF0000"/>
            </a:solidFill>
          </a:endParaRPr>
        </a:p>
      </dsp:txBody>
      <dsp:txXfrm>
        <a:off x="1891708" y="44026"/>
        <a:ext cx="1488467" cy="1488467"/>
      </dsp:txXfrm>
    </dsp:sp>
    <dsp:sp modelId="{77BA6B18-0060-4331-A437-CEDBEF600A40}">
      <dsp:nvSpPr>
        <dsp:cNvPr id="0" name=""/>
        <dsp:cNvSpPr/>
      </dsp:nvSpPr>
      <dsp:spPr>
        <a:xfrm>
          <a:off x="1299491" y="313"/>
          <a:ext cx="5587518" cy="5587518"/>
        </a:xfrm>
        <a:prstGeom prst="circularArrow">
          <a:avLst>
            <a:gd name="adj1" fmla="val 5195"/>
            <a:gd name="adj2" fmla="val 335511"/>
            <a:gd name="adj3" fmla="val 16867380"/>
            <a:gd name="adj4" fmla="val 15197109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B6D3F-D5CD-4514-9041-B9A84EB29D20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FE012-6DDC-45B7-A162-0B2EAA0C5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8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পাঠ</a:t>
            </a:r>
            <a:r>
              <a:rPr lang="bn-IN" baseline="0" dirty="0" smtClean="0"/>
              <a:t> সংশ্লিষ্ট বিধায় মাউস এর ছবি দেওয়া হয়েছে কারন মাউসটির পাঠের সাথে মিল রয়েছে।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5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তুলতে আমরা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কী ব্যবহার করছি?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ডিজিটাল ক্যামেরা </a:t>
            </a:r>
            <a:r>
              <a:rPr lang="en-US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নিয়ে শিক্ষক আলোচনা করতে পারেন।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নিকট প্রশ্ন করতে পারেন .১।</a:t>
            </a:r>
            <a:r>
              <a:rPr lang="en-US" dirty="0" smtClean="0"/>
              <a:t>Scanner</a:t>
            </a:r>
            <a:r>
              <a:rPr lang="bn-IN" baseline="0" dirty="0" smtClean="0"/>
              <a:t> কিভাবে কাজ করে?</a:t>
            </a:r>
            <a:r>
              <a:rPr lang="en-US" dirty="0" smtClean="0"/>
              <a:t> </a:t>
            </a:r>
            <a:r>
              <a:rPr lang="bn-IN" dirty="0" smtClean="0"/>
              <a:t>সম্ভাব্য উত্তর:</a:t>
            </a:r>
            <a:r>
              <a:rPr lang="bn-IN" baseline="0" dirty="0" smtClean="0"/>
              <a:t> </a:t>
            </a:r>
            <a:r>
              <a:rPr lang="bn-IN" dirty="0" smtClean="0"/>
              <a:t>স্ক্যানার এর সুইচ অন করে</a:t>
            </a:r>
            <a:r>
              <a:rPr lang="bn-IN" baseline="0" dirty="0" smtClean="0"/>
              <a:t> </a:t>
            </a:r>
            <a:r>
              <a:rPr lang="bn-IN" dirty="0" smtClean="0"/>
              <a:t> একটা ছবি</a:t>
            </a:r>
            <a:r>
              <a:rPr lang="bn-IN" baseline="0" dirty="0" smtClean="0"/>
              <a:t> দিলে সেটা কম্পিউটারে যাবে সেখানে এডিটিং এর কাজ শেষ করে প্রিন্ট কমান্ড দিলে ছবিটির প্রিন্ট কপি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তুলতে 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আমরা কী ব্যবহার করছি?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ভিডিও  ক্যামেরা  নিয়ে শিক্ষক আলোচনা করতে পারেন।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তুলতে 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আমরা কী ব্যবহার করছি?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উত্তর:ওয়েব ক্যাম, এ 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 শিক্ষক আলোচনা করতে পারেন।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5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কিসের মাধ্যমে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গেমের তথ্য নেওয়া হয়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জয়স্টিক থেকে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গেমের তথ্য কম্পিউটারে নেওয়া হচ্ছে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এ 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 শিক্ষক আলোচনা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7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ওপটিক্যাল মার্ক রিডারের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কাজ ব্যাখ্যা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করতে সহায়ক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85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যেতে পারে।জয়স্টিক, ওএমার, মাই্ক্রোফোন, বারকোড রিডার,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 শিক্ষক আলোচনা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শুরুতে মাইন্ড ম্যাপিং এর মাধ্যমে ইনপুট ডিভাইস গুলোর শিক্ষার্থীদের কাছ থেকে আদায় করবেন।প্রয়োজনে শিক্ষক তার পুরানো কীবোর্ড, মাউস, ক্যামেরা, মাইক্রোফোন ইত্যাদি দেখাতে পারেন।</a:t>
            </a:r>
            <a:endParaRPr lang="bn-BD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0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2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ভিডিও ক্যামেরার ব্যাখ্যা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1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নিকট থেকে পাঠ শিরোনাম বের করার লক্ষ্যে  প্রশ্ন করবেন যেমন- ১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ছবিগুলোতে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কী দেখতে পাচ্ছ? </a:t>
            </a:r>
            <a:r>
              <a:rPr lang="bn-IN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মাউস, কীবোর্ড, ডিজিটাল ক্যামেরা।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১। শিক্ষক পাঠ শিরোনাম বোর্ডে লিখে দিবেন।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5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একটা ইনপুট যন্ত্র ক্যাপসলক এ ক্লিক করে প্রিতিটি লেটার এ আঙ্গুল দ্বারা ক্লিক করলে বড়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হাতের লেখা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আসবে।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উক্ত প্রশ্নগুলোর  আলোচনা করতে পারেন।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১।ইনপুট যন্ত্র কাকে বলে? উত্তর: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তথ্য প্রবেশ করানোর জন্য যে যন্ত্র ব্যবহার করা হয় তাকে ইনপুট যন্ত্র বলে।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২। কয়েকটি ইনপুট যন্ত্রের নাম কীবোর্ড, মাউস, ডিজিটাল ক্যামেরা, ভিডিও ক্যামেরা, স্ক্যানার এর ছবি দেওয়া হল।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ইনপুট</a:t>
            </a:r>
            <a:r>
              <a:rPr lang="bn-IN" baseline="0" dirty="0" smtClean="0"/>
              <a:t> ডিভাইস গুলোর নাম</a:t>
            </a:r>
            <a:r>
              <a:rPr lang="bn-BD" baseline="0" dirty="0" smtClean="0"/>
              <a:t> ও কাজ বর্ণনার</a:t>
            </a:r>
            <a:r>
              <a:rPr lang="bn-IN" baseline="0" dirty="0" smtClean="0"/>
              <a:t> পর</a:t>
            </a:r>
            <a:r>
              <a:rPr lang="bn-BD" baseline="0" dirty="0" smtClean="0"/>
              <a:t> </a:t>
            </a:r>
            <a:r>
              <a:rPr lang="bn-IN" baseline="0" dirty="0" smtClean="0"/>
              <a:t> </a:t>
            </a:r>
            <a:r>
              <a:rPr lang="bn-BD" baseline="0" dirty="0" smtClean="0"/>
              <a:t>প্রশ্ন </a:t>
            </a:r>
            <a:r>
              <a:rPr lang="bn-IN" baseline="0" dirty="0" smtClean="0"/>
              <a:t> দেওয়া আছে।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শুরুতে মাইন্ড ম্যাপিং এর মাধ্যমে ইনপুট ডিভাইস গুলোর শিক্ষার্থীদের কাছ থেকে আদায় করবেন।প্রয়োজনে শিক্ষক তার পুরানো কীবোর্ড, মাউস, ক্যামেরা, মাইক্রোফোন ইত্যাদি দেখাতে পারেন।</a:t>
            </a:r>
            <a:endParaRPr lang="bn-BD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ছবি আঁকতে আমরা কী ব্যবহার করছি?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মাউস নিয়ে শিক্ষক আলোচনা করতে পারেন।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6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880D-B522-4199-830E-200652257A5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825E-63EC-4995-838C-D686D057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4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74809"/>
            <a:ext cx="5943600" cy="12253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002060"/>
                    </a:gs>
                    <a:gs pos="35001">
                      <a:srgbClr val="7030A0"/>
                    </a:gs>
                    <a:gs pos="52000">
                      <a:srgbClr val="FFFF00"/>
                    </a:gs>
                    <a:gs pos="73000">
                      <a:srgbClr val="C00000"/>
                    </a:gs>
                    <a:gs pos="8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002060"/>
                  </a:gs>
                  <a:gs pos="35001">
                    <a:srgbClr val="7030A0"/>
                  </a:gs>
                  <a:gs pos="52000">
                    <a:srgbClr val="FFFF00"/>
                  </a:gs>
                  <a:gs pos="73000">
                    <a:srgbClr val="C00000"/>
                  </a:gs>
                  <a:gs pos="88000">
                    <a:srgbClr val="7030A0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m 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80" y="2857500"/>
            <a:ext cx="2592916" cy="28575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21229328">
            <a:off x="6608793" y="2554128"/>
            <a:ext cx="2270250" cy="2214342"/>
          </a:xfrm>
          <a:prstGeom prst="rect">
            <a:avLst/>
          </a:prstGeom>
        </p:spPr>
      </p:pic>
      <p:pic>
        <p:nvPicPr>
          <p:cNvPr id="8" name="Picture 7" descr="pai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371600"/>
            <a:ext cx="51816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524000" y="329625"/>
            <a:ext cx="6858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 আঁকতে আমরা কী ব্যবহার করছি? 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2590800"/>
            <a:ext cx="19050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k 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2057400"/>
            <a:ext cx="4762500" cy="357187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62200" y="457200"/>
            <a:ext cx="4419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এখানে কি করা হচ্ছে?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943600"/>
            <a:ext cx="7315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ডিজিটাল ক্যামেরা দিয়ে ছবি তোলা হচ্ছে।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533400"/>
            <a:ext cx="27432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pen se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3657600" cy="209702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352800" y="2459737"/>
            <a:ext cx="2667000" cy="1121663"/>
          </a:xfrm>
          <a:custGeom>
            <a:avLst/>
            <a:gdLst>
              <a:gd name="connsiteX0" fmla="*/ 0 w 1173480"/>
              <a:gd name="connsiteY0" fmla="*/ 1236980 h 1236980"/>
              <a:gd name="connsiteX1" fmla="*/ 533400 w 1173480"/>
              <a:gd name="connsiteY1" fmla="*/ 170180 h 1236980"/>
              <a:gd name="connsiteX2" fmla="*/ 1173480 w 1173480"/>
              <a:gd name="connsiteY2" fmla="*/ 215900 h 1236980"/>
              <a:gd name="connsiteX3" fmla="*/ 1173480 w 1173480"/>
              <a:gd name="connsiteY3" fmla="*/ 215900 h 1236980"/>
              <a:gd name="connsiteX4" fmla="*/ 1173480 w 1173480"/>
              <a:gd name="connsiteY4" fmla="*/ 215900 h 1236980"/>
              <a:gd name="connsiteX0" fmla="*/ 0 w 1173480"/>
              <a:gd name="connsiteY0" fmla="*/ 3770816 h 3770816"/>
              <a:gd name="connsiteX1" fmla="*/ 488950 w 1173480"/>
              <a:gd name="connsiteY1" fmla="*/ 170180 h 3770816"/>
              <a:gd name="connsiteX2" fmla="*/ 1173480 w 1173480"/>
              <a:gd name="connsiteY2" fmla="*/ 2749736 h 3770816"/>
              <a:gd name="connsiteX3" fmla="*/ 1173480 w 1173480"/>
              <a:gd name="connsiteY3" fmla="*/ 2749736 h 3770816"/>
              <a:gd name="connsiteX4" fmla="*/ 1173480 w 1173480"/>
              <a:gd name="connsiteY4" fmla="*/ 2749736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173480 w 1254410"/>
              <a:gd name="connsiteY3" fmla="*/ 2749736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54409 w 1254410"/>
              <a:gd name="connsiteY3" fmla="*/ 2746137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13945 w 1254410"/>
              <a:gd name="connsiteY3" fmla="*/ 2746137 h 3770816"/>
              <a:gd name="connsiteX4" fmla="*/ 1254410 w 1254410"/>
              <a:gd name="connsiteY4" fmla="*/ 1465288 h 37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410" h="3770816">
                <a:moveTo>
                  <a:pt x="0" y="3770816"/>
                </a:moveTo>
                <a:cubicBezTo>
                  <a:pt x="168910" y="3322506"/>
                  <a:pt x="293370" y="340360"/>
                  <a:pt x="488950" y="170180"/>
                </a:cubicBezTo>
                <a:cubicBezTo>
                  <a:pt x="684530" y="0"/>
                  <a:pt x="1059392" y="2319810"/>
                  <a:pt x="1173480" y="2749736"/>
                </a:cubicBezTo>
                <a:lnTo>
                  <a:pt x="1213945" y="2746137"/>
                </a:lnTo>
                <a:cubicBezTo>
                  <a:pt x="1213945" y="2319187"/>
                  <a:pt x="1254410" y="1892238"/>
                  <a:pt x="1254410" y="14652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827520" y="2895600"/>
            <a:ext cx="1211580" cy="2225040"/>
          </a:xfrm>
          <a:custGeom>
            <a:avLst/>
            <a:gdLst>
              <a:gd name="connsiteX0" fmla="*/ 685800 w 708660"/>
              <a:gd name="connsiteY0" fmla="*/ 0 h 1905000"/>
              <a:gd name="connsiteX1" fmla="*/ 594360 w 708660"/>
              <a:gd name="connsiteY1" fmla="*/ 762000 h 1905000"/>
              <a:gd name="connsiteX2" fmla="*/ 0 w 708660"/>
              <a:gd name="connsiteY2" fmla="*/ 1905000 h 1905000"/>
              <a:gd name="connsiteX3" fmla="*/ 0 w 708660"/>
              <a:gd name="connsiteY3" fmla="*/ 1905000 h 1905000"/>
              <a:gd name="connsiteX0" fmla="*/ 685800 w 1211580"/>
              <a:gd name="connsiteY0" fmla="*/ 0 h 1905000"/>
              <a:gd name="connsiteX1" fmla="*/ 1097280 w 1211580"/>
              <a:gd name="connsiteY1" fmla="*/ 1127760 h 1905000"/>
              <a:gd name="connsiteX2" fmla="*/ 0 w 1211580"/>
              <a:gd name="connsiteY2" fmla="*/ 1905000 h 1905000"/>
              <a:gd name="connsiteX3" fmla="*/ 0 w 121158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1905000">
                <a:moveTo>
                  <a:pt x="685800" y="0"/>
                </a:moveTo>
                <a:cubicBezTo>
                  <a:pt x="697230" y="222250"/>
                  <a:pt x="1211580" y="810260"/>
                  <a:pt x="1097280" y="1127760"/>
                </a:cubicBezTo>
                <a:cubicBezTo>
                  <a:pt x="982980" y="1445260"/>
                  <a:pt x="182880" y="1775460"/>
                  <a:pt x="0" y="1905000"/>
                </a:cubicBezTo>
                <a:lnTo>
                  <a:pt x="0" y="19050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2000px-Gnome-dev-pri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14800"/>
            <a:ext cx="2743200" cy="2743200"/>
          </a:xfrm>
          <a:prstGeom prst="rect">
            <a:avLst/>
          </a:prstGeom>
        </p:spPr>
      </p:pic>
      <p:pic>
        <p:nvPicPr>
          <p:cNvPr id="17" name="Picture 16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 rot="21437430">
            <a:off x="5333883" y="4264577"/>
            <a:ext cx="1046577" cy="889981"/>
          </a:xfrm>
          <a:prstGeom prst="rect">
            <a:avLst/>
          </a:prstGeom>
        </p:spPr>
      </p:pic>
      <p:pic>
        <p:nvPicPr>
          <p:cNvPr id="22" name="Picture 21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>
            <a:off x="5105400" y="5943600"/>
            <a:ext cx="14478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</p:pic>
      <p:pic>
        <p:nvPicPr>
          <p:cNvPr id="23" name="Picture 22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 rot="21416913">
            <a:off x="2362200" y="5486400"/>
            <a:ext cx="1676399" cy="990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08831" y="1371600"/>
            <a:ext cx="2801769" cy="1676400"/>
            <a:chOff x="5808831" y="1371600"/>
            <a:chExt cx="2801769" cy="1676400"/>
          </a:xfrm>
        </p:grpSpPr>
        <p:pic>
          <p:nvPicPr>
            <p:cNvPr id="18" name="Picture 17" descr="computer.jpg"/>
            <p:cNvPicPr>
              <a:picLocks noChangeAspect="1"/>
            </p:cNvPicPr>
            <p:nvPr/>
          </p:nvPicPr>
          <p:blipFill>
            <a:blip r:embed="rId6" cstate="print"/>
            <a:srcRect t="13502" b="12236"/>
            <a:stretch>
              <a:fillRect/>
            </a:stretch>
          </p:blipFill>
          <p:spPr>
            <a:xfrm>
              <a:off x="5808831" y="1371600"/>
              <a:ext cx="2801769" cy="1676400"/>
            </a:xfrm>
            <a:prstGeom prst="rect">
              <a:avLst/>
            </a:prstGeom>
          </p:spPr>
        </p:pic>
        <p:pic>
          <p:nvPicPr>
            <p:cNvPr id="24" name="Picture 23" descr="prim.jpg"/>
            <p:cNvPicPr>
              <a:picLocks noChangeAspect="1"/>
            </p:cNvPicPr>
            <p:nvPr/>
          </p:nvPicPr>
          <p:blipFill>
            <a:blip r:embed="rId5" cstate="print"/>
            <a:srcRect t="68374" r="56110" b="5101"/>
            <a:stretch>
              <a:fillRect/>
            </a:stretch>
          </p:blipFill>
          <p:spPr>
            <a:xfrm>
              <a:off x="6172201" y="1447800"/>
              <a:ext cx="1447800" cy="914400"/>
            </a:xfrm>
            <a:prstGeom prst="rect">
              <a:avLst/>
            </a:prstGeom>
          </p:spPr>
        </p:pic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de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774700"/>
            <a:ext cx="4391025" cy="47879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76200"/>
            <a:ext cx="5105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বলতো লোকটির হাতে কী?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5791200"/>
            <a:ext cx="5105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এটা দিয়ে সে  কী করছে?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7200"/>
            <a:ext cx="5105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চিত্রটিতে কী দেখতে পাচ্ছ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350752">
            <a:off x="1143000" y="4038600"/>
            <a:ext cx="914400" cy="60960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48200" y="1524000"/>
            <a:ext cx="3124200" cy="2209800"/>
            <a:chOff x="3200400" y="1752600"/>
            <a:chExt cx="5486400" cy="4114800"/>
          </a:xfrm>
        </p:grpSpPr>
        <p:pic>
          <p:nvPicPr>
            <p:cNvPr id="8" name="Picture 7" descr="CP700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1752600"/>
              <a:ext cx="5486400" cy="4114800"/>
            </a:xfrm>
            <a:prstGeom prst="rect">
              <a:avLst/>
            </a:prstGeom>
          </p:spPr>
        </p:pic>
        <p:pic>
          <p:nvPicPr>
            <p:cNvPr id="9" name="Picture 8" descr="bilgat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13369">
              <a:off x="5621543" y="3529314"/>
              <a:ext cx="1257300" cy="838200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>
          <a:xfrm rot="19788197">
            <a:off x="2055487" y="2638292"/>
            <a:ext cx="27489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267200" y="4267200"/>
            <a:ext cx="4038600" cy="2362200"/>
            <a:chOff x="1295400" y="3200400"/>
            <a:chExt cx="4648200" cy="2514600"/>
          </a:xfrm>
        </p:grpSpPr>
        <p:pic>
          <p:nvPicPr>
            <p:cNvPr id="19" name="Picture 18" descr="com on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400" y="3200400"/>
              <a:ext cx="4648200" cy="2514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981201" y="3352800"/>
              <a:ext cx="3200400" cy="1371600"/>
              <a:chOff x="4648200" y="4191000"/>
              <a:chExt cx="4038600" cy="22669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48200" y="4191000"/>
                <a:ext cx="4038600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DSC02145.JPG"/>
              <p:cNvPicPr>
                <a:picLocks noChangeAspect="1"/>
              </p:cNvPicPr>
              <p:nvPr/>
            </p:nvPicPr>
            <p:blipFill>
              <a:blip r:embed="rId8" cstate="print"/>
              <a:srcRect l="17143" t="13636" r="11429"/>
              <a:stretch>
                <a:fillRect/>
              </a:stretch>
            </p:blipFill>
            <p:spPr>
              <a:xfrm>
                <a:off x="6019800" y="4648201"/>
                <a:ext cx="2590800" cy="1447800"/>
              </a:xfrm>
              <a:prstGeom prst="rect">
                <a:avLst/>
              </a:prstGeom>
            </p:spPr>
          </p:pic>
        </p:grpSp>
      </p:grpSp>
      <p:sp>
        <p:nvSpPr>
          <p:cNvPr id="18" name="Right Arrow 17"/>
          <p:cNvSpPr/>
          <p:nvPr/>
        </p:nvSpPr>
        <p:spPr>
          <a:xfrm rot="1487090">
            <a:off x="1978958" y="4178481"/>
            <a:ext cx="3026448" cy="41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7" y="3056840"/>
            <a:ext cx="1612073" cy="1210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67" y="381000"/>
            <a:ext cx="2812733" cy="2445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352800"/>
            <a:ext cx="47625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L-Shape 46"/>
          <p:cNvSpPr/>
          <p:nvPr/>
        </p:nvSpPr>
        <p:spPr>
          <a:xfrm rot="6338238" flipH="1">
            <a:off x="2255587" y="2321837"/>
            <a:ext cx="1251769" cy="2595325"/>
          </a:xfrm>
          <a:prstGeom prst="corner">
            <a:avLst>
              <a:gd name="adj1" fmla="val 14242"/>
              <a:gd name="adj2" fmla="val 12929"/>
            </a:avLst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3657600" y="914400"/>
            <a:ext cx="4724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চিত্রটি দেখে  কি বুঝলে?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8200" y="228600"/>
            <a:ext cx="6705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ওপটিক্যাল মার্ক রিডারের একটা ভিডিও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Scan5590flv_1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228600"/>
            <a:ext cx="7620000" cy="623454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029200" cy="1600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86106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 সব ইনপুট ডিভাইসের কথা বলা হয়েছে, সেগুলো ছাড়া অন্য কী কী ইনপুট ডিভাইস হতে পারে  তার নাম ও একটি করে ব্যবহার লেখ।</a:t>
            </a:r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581400" y="3276600"/>
            <a:ext cx="1981200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মাইক্রোফোন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990601"/>
            <a:ext cx="1207393" cy="685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কীবোর্ড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" y="1676400"/>
            <a:ext cx="1628117" cy="9144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184269">
            <a:off x="1186982" y="3514810"/>
            <a:ext cx="2547874" cy="124470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2514600"/>
            <a:ext cx="2362200" cy="9906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 rot="510398">
            <a:off x="5791674" y="3571675"/>
            <a:ext cx="2057400" cy="131257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00800" y="2590800"/>
            <a:ext cx="2362200" cy="10668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39000" y="1676400"/>
            <a:ext cx="1628117" cy="9144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08007" y="990600"/>
            <a:ext cx="1207393" cy="685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191000" y="914400"/>
            <a:ext cx="457200" cy="2209800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9680871">
            <a:off x="5123392" y="552877"/>
            <a:ext cx="457200" cy="3346306"/>
          </a:xfrm>
          <a:prstGeom prst="downArrow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9356238">
            <a:off x="6641223" y="759986"/>
            <a:ext cx="457200" cy="1370492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9103683">
            <a:off x="7310645" y="679851"/>
            <a:ext cx="457200" cy="646455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9460156">
            <a:off x="6038150" y="714843"/>
            <a:ext cx="457200" cy="2175261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3528966">
            <a:off x="1432653" y="542780"/>
            <a:ext cx="457200" cy="934849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3417212">
            <a:off x="2020892" y="477158"/>
            <a:ext cx="457200" cy="1797198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2849076">
            <a:off x="2846556" y="41479"/>
            <a:ext cx="457200" cy="2994201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 rot="1696800">
            <a:off x="3335188" y="686226"/>
            <a:ext cx="457200" cy="3084534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152400"/>
            <a:ext cx="6934200" cy="838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নাম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657600" y="5410200"/>
            <a:ext cx="15240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76600" y="4343400"/>
            <a:ext cx="2286000" cy="10668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52400" y="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743200" y="685800"/>
            <a:ext cx="2971800" cy="9144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990600" y="2057400"/>
            <a:ext cx="5791200" cy="94205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কোন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 ?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990600" y="3810000"/>
            <a:ext cx="3124200" cy="9906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ইনপুট ডিভাইসের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4800600" y="5105400"/>
            <a:ext cx="3124200" cy="9906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4724400" y="3657600"/>
            <a:ext cx="3124200" cy="9906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 ডিভাইস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914400" y="5257800"/>
            <a:ext cx="3124200" cy="9906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প্রসেসর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5715000" y="457200"/>
            <a:ext cx="3124200" cy="9906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উত্তর সঠিক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5715000" y="457200"/>
            <a:ext cx="3124200" cy="9906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আবার চেষ্টা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2875" y="28575"/>
            <a:ext cx="8839200" cy="67818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72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2037" y="3145304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   : তথ্য ও যোগাযোগ প্রযুক্তি</a:t>
            </a:r>
          </a:p>
          <a:p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   : ষষ্ঠ </a:t>
            </a:r>
          </a:p>
          <a:p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  : </a:t>
            </a:r>
            <a:r>
              <a:rPr lang="b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bn-BD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    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(ইনপুট ডিভাইস)</a:t>
            </a:r>
          </a:p>
          <a:p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8150" y="3809998"/>
            <a:ext cx="3733799" cy="27336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>
            <a:defPPr>
              <a:defRPr lang="en-US"/>
            </a:defPPr>
            <a:lvl1pPr marL="0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2488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4976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67464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89953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12441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34929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417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79905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/>
              <a:t>মোঃমানিক মিয়া</a:t>
            </a:r>
          </a:p>
          <a:p>
            <a:r>
              <a:rPr lang="bn-IN" sz="2000" dirty="0"/>
              <a:t>সহকারি শিক্ষক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bn-IN" sz="2400" dirty="0"/>
          </a:p>
          <a:p>
            <a:r>
              <a:rPr lang="bn-IN" sz="2400" dirty="0"/>
              <a:t>মানিককোনা উচ্চ বিদ্যালয় ও কলেজ </a:t>
            </a:r>
          </a:p>
          <a:p>
            <a:r>
              <a:rPr lang="bn-IN" sz="2400" dirty="0"/>
              <a:t>ফেঞ্চুগঞ্জ, সিলেট।</a:t>
            </a:r>
          </a:p>
          <a:p>
            <a:r>
              <a:rPr lang="bn-IN" sz="2400" dirty="0"/>
              <a:t>মোবাঃ ০১৭৫৩৯৪২২১৪</a:t>
            </a:r>
            <a:endParaRPr lang="en-US" sz="24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34" y="1415543"/>
            <a:ext cx="1663785" cy="2089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447800" y="0"/>
            <a:ext cx="6172200" cy="19050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১।ইনপুট ডিভাইস  শুধু  তথ্য - উপাত্ত কম্পিউটারে দেওয়া য়ায়  সেখান থেকে কোনো তথ্য ইনপুট ডিভাইসে  বের হতে পারবে না। তুমি কি কোনো ইনপুট ডিভাইসের কথা  কল্পনা করতে পারবে যেটা  একই সাথে আউটপুট ডিভাইস হিসেবে ও কাজ করবে?   </a:t>
            </a:r>
            <a:r>
              <a:rPr lang="bn-IN" sz="36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114800" y="1447800"/>
            <a:ext cx="990600" cy="1676400"/>
          </a:xfrm>
          <a:prstGeom prst="up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" y="119062"/>
            <a:ext cx="9144000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-7620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tak 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2057400"/>
            <a:ext cx="4762500" cy="357187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803632" y="1667423"/>
            <a:ext cx="1665529" cy="1823148"/>
          </a:xfrm>
          <a:prstGeom prst="rect">
            <a:avLst/>
          </a:prstGeom>
        </p:spPr>
      </p:pic>
      <p:pic>
        <p:nvPicPr>
          <p:cNvPr id="7" name="Picture 6" descr="giphyw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057400"/>
            <a:ext cx="3097273" cy="118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304800"/>
            <a:ext cx="64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4ce3fde59ae258b2f94b0a15b1e37a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524000"/>
            <a:ext cx="1981200" cy="1981200"/>
          </a:xfrm>
          <a:prstGeom prst="rect">
            <a:avLst/>
          </a:prstGeom>
        </p:spPr>
      </p:pic>
      <p:pic>
        <p:nvPicPr>
          <p:cNvPr id="10" name="Picture 9" descr="1129058_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810000"/>
            <a:ext cx="2267857" cy="1905000"/>
          </a:xfrm>
          <a:prstGeom prst="rect">
            <a:avLst/>
          </a:prstGeom>
        </p:spPr>
      </p:pic>
      <p:pic>
        <p:nvPicPr>
          <p:cNvPr id="11" name="Picture 10" descr="multimedia-projecto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267200"/>
            <a:ext cx="2406037" cy="1552575"/>
          </a:xfrm>
          <a:prstGeom prst="rect">
            <a:avLst/>
          </a:prstGeom>
        </p:spPr>
      </p:pic>
      <p:pic>
        <p:nvPicPr>
          <p:cNvPr id="12" name="Picture 11" descr="2000px-Reflex_camera_numeric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434" y="4419600"/>
            <a:ext cx="1918766" cy="138470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8600" y="1828800"/>
            <a:ext cx="23622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61360" y="4282440"/>
            <a:ext cx="2362200" cy="1600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1676400"/>
            <a:ext cx="34290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6203" y="1371600"/>
            <a:ext cx="9067797" cy="21771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90800" y="76200"/>
            <a:ext cx="3657600" cy="1447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spc="-15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819400"/>
            <a:ext cx="6096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733800"/>
            <a:ext cx="61389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648200"/>
            <a:ext cx="6096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868269"/>
            <a:ext cx="495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057400" y="2667000"/>
            <a:ext cx="4724400" cy="167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981200" y="381000"/>
            <a:ext cx="4419600" cy="12954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 </a:t>
            </a:r>
            <a:r>
              <a:rPr lang="bn-BD" sz="7200" dirty="0" smtClean="0">
                <a:solidFill>
                  <a:schemeClr val="tx1"/>
                </a:solidFill>
              </a:rPr>
              <a:t>আজকের পাঠ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62400"/>
            <a:ext cx="8915400" cy="2895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 rot="16922994">
            <a:off x="4352156" y="6591352"/>
            <a:ext cx="1600200" cy="533400"/>
            <a:chOff x="1295400" y="3352800"/>
            <a:chExt cx="1600200" cy="533400"/>
          </a:xfrm>
        </p:grpSpPr>
        <p:sp>
          <p:nvSpPr>
            <p:cNvPr id="26" name="Flowchart: Delay 25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0" y="457200"/>
            <a:ext cx="5791200" cy="3352800"/>
            <a:chOff x="3200400" y="1600200"/>
            <a:chExt cx="5791200" cy="3352800"/>
          </a:xfrm>
        </p:grpSpPr>
        <p:pic>
          <p:nvPicPr>
            <p:cNvPr id="8" name="Picture 7" descr="com.jpg"/>
            <p:cNvPicPr>
              <a:picLocks noChangeAspect="1"/>
            </p:cNvPicPr>
            <p:nvPr/>
          </p:nvPicPr>
          <p:blipFill>
            <a:blip r:embed="rId4" cstate="print"/>
            <a:srcRect l="16217" t="17021" r="14571" b="29483"/>
            <a:stretch>
              <a:fillRect/>
            </a:stretch>
          </p:blipFill>
          <p:spPr>
            <a:xfrm>
              <a:off x="3200400" y="1600200"/>
              <a:ext cx="5791200" cy="335280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635" y="1981200"/>
              <a:ext cx="480956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505200" y="1828800"/>
            <a:ext cx="53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014578" y="1828800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 rot="16922994">
            <a:off x="542156" y="6134152"/>
            <a:ext cx="1600200" cy="533400"/>
            <a:chOff x="1295400" y="3352800"/>
            <a:chExt cx="1600200" cy="533400"/>
          </a:xfrm>
        </p:grpSpPr>
        <p:sp>
          <p:nvSpPr>
            <p:cNvPr id="19" name="Flowchart: Delay 18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6922994">
            <a:off x="3801244" y="6591352"/>
            <a:ext cx="1600200" cy="533400"/>
            <a:chOff x="1295400" y="3352800"/>
            <a:chExt cx="1600200" cy="533400"/>
          </a:xfrm>
        </p:grpSpPr>
        <p:sp>
          <p:nvSpPr>
            <p:cNvPr id="22" name="Flowchart: Delay 21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319378" y="182880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N</a:t>
            </a:r>
            <a:endParaRPr lang="en-US" sz="4000" dirty="0"/>
          </a:p>
        </p:txBody>
      </p:sp>
      <p:grpSp>
        <p:nvGrpSpPr>
          <p:cNvPr id="29" name="Group 28"/>
          <p:cNvGrpSpPr/>
          <p:nvPr/>
        </p:nvGrpSpPr>
        <p:grpSpPr>
          <a:xfrm rot="16922994">
            <a:off x="-448444" y="6134048"/>
            <a:ext cx="1600200" cy="533400"/>
            <a:chOff x="1295400" y="3352800"/>
            <a:chExt cx="1600200" cy="533400"/>
          </a:xfrm>
        </p:grpSpPr>
        <p:sp>
          <p:nvSpPr>
            <p:cNvPr id="30" name="Flowchart: Delay 29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457200" y="381000"/>
          <a:ext cx="8001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ame 2"/>
          <p:cNvSpPr/>
          <p:nvPr/>
        </p:nvSpPr>
        <p:spPr>
          <a:xfrm>
            <a:off x="3657600" y="2590800"/>
            <a:ext cx="23622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ইনপুট যন্ত্র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58775"/>
            <a:ext cx="2438400" cy="479425"/>
          </a:xfrm>
          <a:blipFill>
            <a:blip r:embed="rId3" cstate="print"/>
            <a:tile tx="0" ty="0" sx="100000" sy="100000" flip="none" algn="tl"/>
          </a:blipFill>
        </p:spPr>
        <p:txBody>
          <a:bodyPr>
            <a:prstTxWarp prst="textPlain">
              <a:avLst>
                <a:gd name="adj" fmla="val 50837"/>
              </a:avLst>
            </a:prstTxWarp>
            <a:noAutofit/>
          </a:bodyPr>
          <a:lstStyle/>
          <a:p>
            <a:r>
              <a:rPr lang="bn-BD" sz="11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2129120" flipH="1">
            <a:off x="518169" y="2818531"/>
            <a:ext cx="1522195" cy="1484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0"/>
            <a:ext cx="1574475" cy="110083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4495800" y="2743200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1155" r="19425"/>
          <a:stretch>
            <a:fillRect/>
          </a:stretch>
        </p:blipFill>
        <p:spPr>
          <a:xfrm>
            <a:off x="2438400" y="2895600"/>
            <a:ext cx="1752600" cy="1592117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1750581" cy="1323171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giphyw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1447800"/>
            <a:ext cx="2032000" cy="1304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142572" cy="1601038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95800"/>
            <a:ext cx="1612073" cy="121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5" name="Picture 14" descr="digital cam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29400" y="2743200"/>
            <a:ext cx="2028092" cy="1463606"/>
          </a:xfrm>
          <a:prstGeom prst="rect">
            <a:avLst/>
          </a:prstGeom>
        </p:spPr>
      </p:pic>
      <p:pic>
        <p:nvPicPr>
          <p:cNvPr id="16" name="Picture 15" descr="video2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05600" y="1066800"/>
            <a:ext cx="1674726" cy="1674726"/>
          </a:xfrm>
          <a:prstGeom prst="rect">
            <a:avLst/>
          </a:prstGeom>
        </p:spPr>
      </p:pic>
      <p:sp>
        <p:nvSpPr>
          <p:cNvPr id="17" name="Cube 16"/>
          <p:cNvSpPr/>
          <p:nvPr/>
        </p:nvSpPr>
        <p:spPr>
          <a:xfrm>
            <a:off x="1143000" y="5562600"/>
            <a:ext cx="5791200" cy="94205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ইনপুট ডিভাইস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1143000" y="5715000"/>
            <a:ext cx="5562600" cy="93586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স্ক্যানারের  কাজ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581400" y="3276600"/>
            <a:ext cx="1981200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মাইক্রোফোন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990601"/>
            <a:ext cx="1207393" cy="685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কীবোর্ড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" y="1676400"/>
            <a:ext cx="1628117" cy="9144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184269">
            <a:off x="1186982" y="3514810"/>
            <a:ext cx="2547874" cy="124470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2514600"/>
            <a:ext cx="2362200" cy="9906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 rot="510398">
            <a:off x="5791674" y="3571675"/>
            <a:ext cx="2057400" cy="131257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00800" y="2590800"/>
            <a:ext cx="2362200" cy="10668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39000" y="1676400"/>
            <a:ext cx="1628117" cy="9144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08007" y="990600"/>
            <a:ext cx="1207393" cy="685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191000" y="914400"/>
            <a:ext cx="457200" cy="2209800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9680871">
            <a:off x="5123392" y="552877"/>
            <a:ext cx="457200" cy="3346306"/>
          </a:xfrm>
          <a:prstGeom prst="downArrow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9356238">
            <a:off x="6641223" y="759986"/>
            <a:ext cx="457200" cy="1370492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9103683">
            <a:off x="7310645" y="679851"/>
            <a:ext cx="457200" cy="646455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9460156">
            <a:off x="6038150" y="714843"/>
            <a:ext cx="457200" cy="2175261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3528966">
            <a:off x="1432653" y="542780"/>
            <a:ext cx="457200" cy="934849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3417212">
            <a:off x="2020892" y="477158"/>
            <a:ext cx="457200" cy="1797198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2849076">
            <a:off x="2846556" y="41479"/>
            <a:ext cx="457200" cy="2994201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 rot="1696800">
            <a:off x="3335188" y="686226"/>
            <a:ext cx="457200" cy="3084534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152400"/>
            <a:ext cx="6934200" cy="838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নাম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657600" y="5410200"/>
            <a:ext cx="15240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76600" y="4343400"/>
            <a:ext cx="2286000" cy="10668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1143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818</Words>
  <Application>Microsoft Office PowerPoint</Application>
  <PresentationFormat>On-screen Show (4:3)</PresentationFormat>
  <Paragraphs>118</Paragraphs>
  <Slides>21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Manik Sir</cp:lastModifiedBy>
  <cp:revision>181</cp:revision>
  <dcterms:created xsi:type="dcterms:W3CDTF">2015-03-25T09:44:21Z</dcterms:created>
  <dcterms:modified xsi:type="dcterms:W3CDTF">2021-04-30T15:50:31Z</dcterms:modified>
</cp:coreProperties>
</file>