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305" r:id="rId2"/>
    <p:sldId id="258" r:id="rId3"/>
    <p:sldId id="307" r:id="rId4"/>
    <p:sldId id="303" r:id="rId5"/>
    <p:sldId id="302" r:id="rId6"/>
    <p:sldId id="291" r:id="rId7"/>
    <p:sldId id="268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85273" autoAdjust="0"/>
  </p:normalViewPr>
  <p:slideViewPr>
    <p:cSldViewPr snapToGrid="0">
      <p:cViewPr varScale="1">
        <p:scale>
          <a:sx n="63" d="100"/>
          <a:sy n="63" d="100"/>
        </p:scale>
        <p:origin x="10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17EC3-C45B-476C-9F6F-91EA9A8AAF1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F97A0-2C7A-478F-833B-DBB000FD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3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9C2-2EA0-48EA-AE44-B03C2A4E25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1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4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4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1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5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17C1-0F5A-42B4-A037-7609EB95E7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22EE-5C60-45DE-887D-AABEEE62A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0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08" y="608109"/>
            <a:ext cx="8780585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Siyam Rupali" pitchFamily="2" charset="0"/>
                <a:cs typeface="Siyam Rupali" pitchFamily="2" charset="0"/>
              </a:rPr>
              <a:t>স্বাগতম</a:t>
            </a:r>
            <a:endParaRPr lang="en-US" sz="96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6646" y="3023680"/>
            <a:ext cx="5756031" cy="1723549"/>
          </a:xfrm>
          <a:prstGeom prst="rect">
            <a:avLst/>
          </a:prstGeom>
          <a:solidFill>
            <a:srgbClr val="FFFF00"/>
          </a:solidFill>
          <a:scene3d>
            <a:camera prst="perspectiveContrastingLeftFacing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lgerianD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WELCOME</a:t>
            </a:r>
            <a:endParaRPr lang="en-US" sz="8800" dirty="0">
              <a:solidFill>
                <a:srgbClr val="FF0000"/>
              </a:solidFill>
              <a:latin typeface="AlgerianD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6225" y="515155"/>
            <a:ext cx="3596855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PRESENTER</a:t>
            </a:r>
            <a:endParaRPr lang="en-US" sz="4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053" y="1693071"/>
            <a:ext cx="6281027" cy="463203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Korban Ali khan</a:t>
            </a:r>
          </a:p>
          <a:p>
            <a:pPr>
              <a:lnSpc>
                <a:spcPct val="150000"/>
              </a:lnSpc>
            </a:pP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Lecturer of statistics</a:t>
            </a:r>
          </a:p>
          <a:p>
            <a:pPr>
              <a:lnSpc>
                <a:spcPct val="150000"/>
              </a:lnSpc>
            </a:pP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Bibiana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Model college</a:t>
            </a:r>
          </a:p>
          <a:p>
            <a:pPr>
              <a:lnSpc>
                <a:spcPct val="150000"/>
              </a:lnSpc>
            </a:pP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Boalia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Bazar,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Derai</a:t>
            </a:r>
            <a:endParaRPr lang="en-US" sz="4000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Sunamgonj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07" y="0"/>
            <a:ext cx="5143500" cy="67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90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75560"/>
            <a:ext cx="12191999" cy="4389120"/>
          </a:xfr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l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b="1" u="sng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6000" b="1" u="sng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একাদ্বশ</a:t>
            </a:r>
            <a:r>
              <a:rPr lang="en-US" sz="6000" b="1" u="sng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u="sng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b="1" u="sng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000" b="1" u="sng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6000" b="1" u="sng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910246"/>
            <a:ext cx="12191999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6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86154" y="1660101"/>
            <a:ext cx="10972800" cy="48344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।পরিসংখ্যানের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400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4319" y="182351"/>
            <a:ext cx="423236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33333E-6 L 4.16667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4369" y="1160585"/>
            <a:ext cx="9226062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Georgia" pitchFamily="18" charset="0"/>
              </a:rPr>
              <a:t>INTRODUCTION </a:t>
            </a:r>
          </a:p>
          <a:p>
            <a:pPr algn="ctr"/>
            <a:r>
              <a:rPr lang="en-US" sz="6000" dirty="0" smtClean="0">
                <a:solidFill>
                  <a:srgbClr val="C00000"/>
                </a:solidFill>
                <a:latin typeface="Georgia" pitchFamily="18" charset="0"/>
              </a:rPr>
              <a:t>TO </a:t>
            </a:r>
          </a:p>
          <a:p>
            <a:pPr algn="ctr"/>
            <a:r>
              <a:rPr lang="en-US" sz="6000" dirty="0" smtClean="0">
                <a:solidFill>
                  <a:srgbClr val="C00000"/>
                </a:solidFill>
                <a:latin typeface="Georgia" pitchFamily="18" charset="0"/>
              </a:rPr>
              <a:t>STATISTICS</a:t>
            </a:r>
            <a:endParaRPr lang="en-US" sz="6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9477" y="4700954"/>
            <a:ext cx="8288215" cy="1107996"/>
          </a:xfrm>
          <a:prstGeom prst="rect">
            <a:avLst/>
          </a:prstGeom>
          <a:solidFill>
            <a:srgbClr val="FF0000"/>
          </a:solidFill>
          <a:scene3d>
            <a:camera prst="isometricOffAxis2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iyam Rupali" pitchFamily="2" charset="0"/>
                <a:cs typeface="Siyam Rupali" pitchFamily="2" charset="0"/>
              </a:rPr>
              <a:t>পরিসংখ্যান</a:t>
            </a:r>
            <a:r>
              <a:rPr lang="en-US" sz="66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6600" dirty="0" err="1" smtClean="0">
                <a:latin typeface="Siyam Rupali" pitchFamily="2" charset="0"/>
                <a:cs typeface="Siyam Rupali" pitchFamily="2" charset="0"/>
              </a:rPr>
              <a:t>পরিচিতি</a:t>
            </a:r>
            <a:endParaRPr lang="en-US" sz="6600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0308" y="160421"/>
            <a:ext cx="1124243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 বৈশিষ্ট্য </a:t>
            </a:r>
            <a:r>
              <a:rPr lang="en-US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(CHARACTERISTICS OF STATISTICS</a:t>
            </a:r>
            <a:r>
              <a:rPr lang="en-US" sz="3600" b="1" u="sng" dirty="0" smtClean="0">
                <a:solidFill>
                  <a:schemeClr val="bg1"/>
                </a:solidFill>
                <a:latin typeface="Gabriola" panose="04040605051002020D02" pitchFamily="82" charset="0"/>
              </a:rPr>
              <a:t>)</a:t>
            </a:r>
            <a:endParaRPr lang="en-US" sz="3600" b="1" u="sng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00791"/>
            <a:ext cx="11781692" cy="489364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✔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 সংখ্যাসূচক প্রকাশ অবশ্যক।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✔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পরিসংখ্যানে হচ্ছে তথ্যের সমষ্টি।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✔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✔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পরিসংখ্যান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বহুবিধ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✔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পরিসংখ্যান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সু-শৃঙ্খলভাবে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✔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পরিসংখ্যান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তুলনাযোগ্য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সমজাতীয়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rgbClr val="FF0000"/>
                </a:solidFill>
                <a:latin typeface="Rupali" pitchFamily="2" charset="0"/>
                <a:cs typeface="Rupali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✔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পরিসংখ্যান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প্রাক্কলনে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যুক্তি-সঙ্গত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সঠিকতা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9" y="837529"/>
            <a:ext cx="4975276" cy="447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0481" y="1087902"/>
            <a:ext cx="5038579" cy="64940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perspectiveBelow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নির্ধারণে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পূর্বাভাস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ব্যবসা-বাণিজ্যে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প্রণয়নে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চলকের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138" y="129643"/>
            <a:ext cx="11207262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4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Importance of Statistics )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8" y="152400"/>
            <a:ext cx="10058400" cy="6705600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37903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Words>195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AlgerianD</vt:lpstr>
      <vt:lpstr>Arial</vt:lpstr>
      <vt:lpstr>Calibri</vt:lpstr>
      <vt:lpstr>Calibri Light</vt:lpstr>
      <vt:lpstr>Gabriola</vt:lpstr>
      <vt:lpstr>Georgia</vt:lpstr>
      <vt:lpstr>NikoshBAN</vt:lpstr>
      <vt:lpstr>Open Sans</vt:lpstr>
      <vt:lpstr>Rupali</vt:lpstr>
      <vt:lpstr>Siyam Rupali</vt:lpstr>
      <vt:lpstr>Office Theme</vt:lpstr>
      <vt:lpstr>PowerPoint Presentation</vt:lpstr>
      <vt:lpstr>PowerPoint Presentation</vt:lpstr>
      <vt:lpstr>বিষয়ঃ পরিসংখ্যান প্রথম পত্র প্রথম অধ্যায়ঃ পরিসংখ্যান, চলক ও প্রতীক শ্রেণীঃ একাদ্বশ সময়ঃ ৪০ মিনিট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Talha</dc:creator>
  <cp:lastModifiedBy>Rasel</cp:lastModifiedBy>
  <cp:revision>235</cp:revision>
  <dcterms:created xsi:type="dcterms:W3CDTF">2016-05-10T13:33:35Z</dcterms:created>
  <dcterms:modified xsi:type="dcterms:W3CDTF">2018-01-25T14:10:55Z</dcterms:modified>
</cp:coreProperties>
</file>