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Default Extension="mp4" ContentType="video/mp4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2"/>
  </p:notesMasterIdLst>
  <p:sldIdLst>
    <p:sldId id="257" r:id="rId2"/>
    <p:sldId id="258" r:id="rId3"/>
    <p:sldId id="290" r:id="rId4"/>
    <p:sldId id="288" r:id="rId5"/>
    <p:sldId id="289" r:id="rId6"/>
    <p:sldId id="291" r:id="rId7"/>
    <p:sldId id="295" r:id="rId8"/>
    <p:sldId id="294" r:id="rId9"/>
    <p:sldId id="293" r:id="rId10"/>
    <p:sldId id="292" r:id="rId11"/>
    <p:sldId id="296" r:id="rId12"/>
    <p:sldId id="299" r:id="rId13"/>
    <p:sldId id="298" r:id="rId14"/>
    <p:sldId id="301" r:id="rId15"/>
    <p:sldId id="272" r:id="rId16"/>
    <p:sldId id="303" r:id="rId17"/>
    <p:sldId id="306" r:id="rId18"/>
    <p:sldId id="305" r:id="rId19"/>
    <p:sldId id="302" r:id="rId20"/>
    <p:sldId id="284" r:id="rId2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8FCEC"/>
    <a:srgbClr val="F3FFF3"/>
    <a:srgbClr val="9900CC"/>
    <a:srgbClr val="C54ADA"/>
    <a:srgbClr val="FCC8EE"/>
  </p:clrMru>
  <p:extLst>
    <p:ext uri="{E76CE94A-603C-4142-B9EB-6D1370010A27}">
      <p14:discardImageEditData xmlns:p14="http://schemas.microsoft.com/office/powerpoint/2010/main" val="1"/>
    </p:ext>
    <p:ext uri="{D31A062A-798A-4329-ABDD-BBA856620510}">
      <p14:defaultImageDpi xmlns:p14="http://schemas.microsoft.com/office/powerpoint/2010/main" val="96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799B23B-EC83-4686-B30A-512413B5E67A}" styleName="Light Style 3 - Accent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3795" autoAdjust="0"/>
  </p:normalViewPr>
  <p:slideViewPr>
    <p:cSldViewPr>
      <p:cViewPr>
        <p:scale>
          <a:sx n="34" d="100"/>
          <a:sy n="34" d="100"/>
        </p:scale>
        <p:origin x="1877" y="12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170B537-AADD-4553-86ED-0A00DAE923A3}" type="datetimeFigureOut">
              <a:rPr lang="en-US" smtClean="0"/>
              <a:t>5/10/2021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A374F9F-31F4-451F-93EB-0FC745A5F6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410755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374F9F-31F4-451F-93EB-0FC745A5F680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121244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374F9F-31F4-451F-93EB-0FC745A5F680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962255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374F9F-31F4-451F-93EB-0FC745A5F680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554516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374F9F-31F4-451F-93EB-0FC745A5F680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282342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374F9F-31F4-451F-93EB-0FC745A5F680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513940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374F9F-31F4-451F-93EB-0FC745A5F680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437693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374F9F-31F4-451F-93EB-0FC745A5F680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42402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374F9F-31F4-451F-93EB-0FC745A5F680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033618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374F9F-31F4-451F-93EB-0FC745A5F680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786947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374F9F-31F4-451F-93EB-0FC745A5F680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352495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374F9F-31F4-451F-93EB-0FC745A5F680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012028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374F9F-31F4-451F-93EB-0FC745A5F680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20883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374F9F-31F4-451F-93EB-0FC745A5F680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706427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374F9F-31F4-451F-93EB-0FC745A5F680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156564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374F9F-31F4-451F-93EB-0FC745A5F680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711440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374F9F-31F4-451F-93EB-0FC745A5F680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499803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374F9F-31F4-451F-93EB-0FC745A5F680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603964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374F9F-31F4-451F-93EB-0FC745A5F680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628330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374F9F-31F4-451F-93EB-0FC745A5F680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351379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BC1B50-AD7D-4ED9-AA4F-EB7D092C43FB}" type="datetimeFigureOut">
              <a:rPr lang="en-US" smtClean="0"/>
              <a:t>5/10/2021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076D91-0E52-493B-8F6A-1734DF9371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679864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BC1B50-AD7D-4ED9-AA4F-EB7D092C43FB}" type="datetimeFigureOut">
              <a:rPr lang="en-US" smtClean="0"/>
              <a:t>5/10/2021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076D91-0E52-493B-8F6A-1734DF9371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04449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BC1B50-AD7D-4ED9-AA4F-EB7D092C43FB}" type="datetimeFigureOut">
              <a:rPr lang="en-US" smtClean="0"/>
              <a:t>5/10/2021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076D91-0E52-493B-8F6A-1734DF9371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90761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BC1B50-AD7D-4ED9-AA4F-EB7D092C43FB}" type="datetimeFigureOut">
              <a:rPr lang="en-US" smtClean="0"/>
              <a:t>5/10/2021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076D91-0E52-493B-8F6A-1734DF9371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74963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BC1B50-AD7D-4ED9-AA4F-EB7D092C43FB}" type="datetimeFigureOut">
              <a:rPr lang="en-US" smtClean="0"/>
              <a:t>5/10/2021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076D91-0E52-493B-8F6A-1734DF9371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85505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BC1B50-AD7D-4ED9-AA4F-EB7D092C43FB}" type="datetimeFigureOut">
              <a:rPr lang="en-US" smtClean="0"/>
              <a:t>5/10/2021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076D91-0E52-493B-8F6A-1734DF9371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44434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BC1B50-AD7D-4ED9-AA4F-EB7D092C43FB}" type="datetimeFigureOut">
              <a:rPr lang="en-US" smtClean="0"/>
              <a:t>5/10/2021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076D91-0E52-493B-8F6A-1734DF9371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29773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BC1B50-AD7D-4ED9-AA4F-EB7D092C43FB}" type="datetimeFigureOut">
              <a:rPr lang="en-US" smtClean="0"/>
              <a:t>5/10/2021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076D91-0E52-493B-8F6A-1734DF9371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89298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BC1B50-AD7D-4ED9-AA4F-EB7D092C43FB}" type="datetimeFigureOut">
              <a:rPr lang="en-US" smtClean="0"/>
              <a:t>5/10/2021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076D91-0E52-493B-8F6A-1734DF9371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23259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BC1B50-AD7D-4ED9-AA4F-EB7D092C43FB}" type="datetimeFigureOut">
              <a:rPr lang="en-US" smtClean="0"/>
              <a:t>5/10/2021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076D91-0E52-493B-8F6A-1734DF9371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06000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BC1B50-AD7D-4ED9-AA4F-EB7D092C43FB}" type="datetimeFigureOut">
              <a:rPr lang="en-US" smtClean="0"/>
              <a:t>5/10/2021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076D91-0E52-493B-8F6A-1734DF9371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17997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ABC1B50-AD7D-4ED9-AA4F-EB7D092C43FB}" type="datetimeFigureOut">
              <a:rPr lang="en-US" smtClean="0"/>
              <a:t>5/10/2021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8076D91-0E52-493B-8F6A-1734DF9371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08076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50.png"/><Relationship Id="rId3" Type="http://schemas.openxmlformats.org/officeDocument/2006/relationships/image" Target="../media/image2.png"/><Relationship Id="rId7" Type="http://schemas.openxmlformats.org/officeDocument/2006/relationships/image" Target="../media/image4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8.png"/><Relationship Id="rId5" Type="http://schemas.openxmlformats.org/officeDocument/2006/relationships/image" Target="../media/image47.png"/><Relationship Id="rId4" Type="http://schemas.openxmlformats.org/officeDocument/2006/relationships/image" Target="../media/image46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5.png"/><Relationship Id="rId3" Type="http://schemas.openxmlformats.org/officeDocument/2006/relationships/image" Target="../media/image51.jpeg"/><Relationship Id="rId7" Type="http://schemas.openxmlformats.org/officeDocument/2006/relationships/image" Target="../media/image5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3.png"/><Relationship Id="rId5" Type="http://schemas.openxmlformats.org/officeDocument/2006/relationships/image" Target="../media/image2.png"/><Relationship Id="rId10" Type="http://schemas.openxmlformats.org/officeDocument/2006/relationships/image" Target="../media/image57.png"/><Relationship Id="rId4" Type="http://schemas.openxmlformats.org/officeDocument/2006/relationships/image" Target="../media/image52.jpeg"/><Relationship Id="rId9" Type="http://schemas.openxmlformats.org/officeDocument/2006/relationships/image" Target="../media/image56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2.png"/><Relationship Id="rId3" Type="http://schemas.openxmlformats.org/officeDocument/2006/relationships/image" Target="../media/image58.png"/><Relationship Id="rId7" Type="http://schemas.openxmlformats.org/officeDocument/2006/relationships/image" Target="../media/image61.png"/><Relationship Id="rId12" Type="http://schemas.openxmlformats.org/officeDocument/2006/relationships/image" Target="../media/image66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0.png"/><Relationship Id="rId11" Type="http://schemas.openxmlformats.org/officeDocument/2006/relationships/image" Target="../media/image65.png"/><Relationship Id="rId5" Type="http://schemas.openxmlformats.org/officeDocument/2006/relationships/image" Target="../media/image59.png"/><Relationship Id="rId10" Type="http://schemas.openxmlformats.org/officeDocument/2006/relationships/image" Target="../media/image64.png"/><Relationship Id="rId4" Type="http://schemas.openxmlformats.org/officeDocument/2006/relationships/image" Target="../media/image2.png"/><Relationship Id="rId9" Type="http://schemas.openxmlformats.org/officeDocument/2006/relationships/image" Target="../media/image63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1.png"/><Relationship Id="rId3" Type="http://schemas.openxmlformats.org/officeDocument/2006/relationships/image" Target="../media/image67.jpeg"/><Relationship Id="rId7" Type="http://schemas.openxmlformats.org/officeDocument/2006/relationships/image" Target="../media/image70.png"/><Relationship Id="rId12" Type="http://schemas.openxmlformats.org/officeDocument/2006/relationships/image" Target="../media/image75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.png"/><Relationship Id="rId11" Type="http://schemas.openxmlformats.org/officeDocument/2006/relationships/image" Target="../media/image74.png"/><Relationship Id="rId5" Type="http://schemas.openxmlformats.org/officeDocument/2006/relationships/image" Target="../media/image69.jpeg"/><Relationship Id="rId10" Type="http://schemas.openxmlformats.org/officeDocument/2006/relationships/image" Target="../media/image73.png"/><Relationship Id="rId4" Type="http://schemas.openxmlformats.org/officeDocument/2006/relationships/image" Target="../media/image68.png"/><Relationship Id="rId9" Type="http://schemas.openxmlformats.org/officeDocument/2006/relationships/image" Target="../media/image72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0.png"/><Relationship Id="rId3" Type="http://schemas.openxmlformats.org/officeDocument/2006/relationships/image" Target="../media/image76.png"/><Relationship Id="rId7" Type="http://schemas.openxmlformats.org/officeDocument/2006/relationships/image" Target="../media/image79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8.png"/><Relationship Id="rId5" Type="http://schemas.openxmlformats.org/officeDocument/2006/relationships/image" Target="../media/image77.png"/><Relationship Id="rId4" Type="http://schemas.openxmlformats.org/officeDocument/2006/relationships/image" Target="../media/image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1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4.png"/><Relationship Id="rId5" Type="http://schemas.openxmlformats.org/officeDocument/2006/relationships/image" Target="../media/image83.png"/><Relationship Id="rId4" Type="http://schemas.openxmlformats.org/officeDocument/2006/relationships/image" Target="../media/image82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5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6.png"/><Relationship Id="rId4" Type="http://schemas.openxmlformats.org/officeDocument/2006/relationships/image" Target="../media/image2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7.png"/><Relationship Id="rId4" Type="http://schemas.openxmlformats.org/officeDocument/2006/relationships/image" Target="../media/image86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91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0.png"/><Relationship Id="rId5" Type="http://schemas.openxmlformats.org/officeDocument/2006/relationships/image" Target="../media/image89.png"/><Relationship Id="rId4" Type="http://schemas.openxmlformats.org/officeDocument/2006/relationships/image" Target="../media/image88.gi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4.jpeg"/><Relationship Id="rId5" Type="http://schemas.openxmlformats.org/officeDocument/2006/relationships/image" Target="../media/image93.png"/><Relationship Id="rId4" Type="http://schemas.openxmlformats.org/officeDocument/2006/relationships/image" Target="../media/image92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image" Target="../media/image3.jpe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5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.png"/><Relationship Id="rId4" Type="http://schemas.openxmlformats.org/officeDocument/2006/relationships/image" Target="../media/image96.gi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7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17.png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6" Type="http://schemas.openxmlformats.org/officeDocument/2006/relationships/image" Target="../media/image2.png"/><Relationship Id="rId5" Type="http://schemas.openxmlformats.org/officeDocument/2006/relationships/image" Target="../media/image16.png"/><Relationship Id="rId4" Type="http://schemas.openxmlformats.org/officeDocument/2006/relationships/notesSlide" Target="../notesSlides/notesSlide5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13" Type="http://schemas.openxmlformats.org/officeDocument/2006/relationships/image" Target="../media/image28.png"/><Relationship Id="rId3" Type="http://schemas.openxmlformats.org/officeDocument/2006/relationships/image" Target="../media/image19.jpeg"/><Relationship Id="rId7" Type="http://schemas.openxmlformats.org/officeDocument/2006/relationships/image" Target="../media/image22.png"/><Relationship Id="rId12" Type="http://schemas.openxmlformats.org/officeDocument/2006/relationships/image" Target="../media/image2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.png"/><Relationship Id="rId11" Type="http://schemas.openxmlformats.org/officeDocument/2006/relationships/image" Target="../media/image26.png"/><Relationship Id="rId5" Type="http://schemas.openxmlformats.org/officeDocument/2006/relationships/image" Target="../media/image21.png"/><Relationship Id="rId15" Type="http://schemas.openxmlformats.org/officeDocument/2006/relationships/image" Target="../media/image30.png"/><Relationship Id="rId10" Type="http://schemas.openxmlformats.org/officeDocument/2006/relationships/image" Target="../media/image25.png"/><Relationship Id="rId4" Type="http://schemas.openxmlformats.org/officeDocument/2006/relationships/image" Target="../media/image20.png"/><Relationship Id="rId9" Type="http://schemas.openxmlformats.org/officeDocument/2006/relationships/image" Target="../media/image24.png"/><Relationship Id="rId14" Type="http://schemas.openxmlformats.org/officeDocument/2006/relationships/image" Target="../media/image2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2.png"/><Relationship Id="rId4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jpeg"/><Relationship Id="rId13" Type="http://schemas.openxmlformats.org/officeDocument/2006/relationships/image" Target="../media/image43.png"/><Relationship Id="rId3" Type="http://schemas.openxmlformats.org/officeDocument/2006/relationships/image" Target="../media/image33.png"/><Relationship Id="rId7" Type="http://schemas.openxmlformats.org/officeDocument/2006/relationships/image" Target="../media/image37.png"/><Relationship Id="rId12" Type="http://schemas.openxmlformats.org/officeDocument/2006/relationships/image" Target="../media/image4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6.jpeg"/><Relationship Id="rId11" Type="http://schemas.openxmlformats.org/officeDocument/2006/relationships/image" Target="../media/image41.png"/><Relationship Id="rId5" Type="http://schemas.openxmlformats.org/officeDocument/2006/relationships/image" Target="../media/image35.jpeg"/><Relationship Id="rId15" Type="http://schemas.openxmlformats.org/officeDocument/2006/relationships/image" Target="../media/image45.png"/><Relationship Id="rId10" Type="http://schemas.openxmlformats.org/officeDocument/2006/relationships/image" Target="../media/image40.png"/><Relationship Id="rId4" Type="http://schemas.openxmlformats.org/officeDocument/2006/relationships/image" Target="../media/image34.jpeg"/><Relationship Id="rId9" Type="http://schemas.openxmlformats.org/officeDocument/2006/relationships/image" Target="../media/image39.png"/><Relationship Id="rId14" Type="http://schemas.openxmlformats.org/officeDocument/2006/relationships/image" Target="../media/image4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1615743"/>
            <a:ext cx="12216766" cy="793867"/>
          </a:xfrm>
          <a:prstGeom prst="rect">
            <a:avLst/>
          </a:prstGeom>
          <a:solidFill>
            <a:schemeClr val="accent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Rectangle 44"/>
          <p:cNvSpPr/>
          <p:nvPr/>
        </p:nvSpPr>
        <p:spPr>
          <a:xfrm>
            <a:off x="0" y="2223344"/>
            <a:ext cx="12216766" cy="567266"/>
          </a:xfrm>
          <a:prstGeom prst="rect">
            <a:avLst/>
          </a:prstGeom>
          <a:solidFill>
            <a:srgbClr val="9900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Freeform 32"/>
          <p:cNvSpPr/>
          <p:nvPr/>
        </p:nvSpPr>
        <p:spPr>
          <a:xfrm>
            <a:off x="1379194" y="1143000"/>
            <a:ext cx="9890814" cy="4565184"/>
          </a:xfrm>
          <a:custGeom>
            <a:avLst/>
            <a:gdLst>
              <a:gd name="connsiteX0" fmla="*/ 2899023 w 5867284"/>
              <a:gd name="connsiteY0" fmla="*/ 3105426 h 5805754"/>
              <a:gd name="connsiteX1" fmla="*/ 2913998 w 5867284"/>
              <a:gd name="connsiteY1" fmla="*/ 5805754 h 5805754"/>
              <a:gd name="connsiteX2" fmla="*/ 2611328 w 5867284"/>
              <a:gd name="connsiteY2" fmla="*/ 5791238 h 5805754"/>
              <a:gd name="connsiteX3" fmla="*/ 2458328 w 5867284"/>
              <a:gd name="connsiteY3" fmla="*/ 5772775 h 5805754"/>
              <a:gd name="connsiteX4" fmla="*/ 2334255 w 5867284"/>
              <a:gd name="connsiteY4" fmla="*/ 5751734 h 5805754"/>
              <a:gd name="connsiteX5" fmla="*/ 2898398 w 5867284"/>
              <a:gd name="connsiteY5" fmla="*/ 2992756 h 5805754"/>
              <a:gd name="connsiteX6" fmla="*/ 2898635 w 5867284"/>
              <a:gd name="connsiteY6" fmla="*/ 3035446 h 5805754"/>
              <a:gd name="connsiteX7" fmla="*/ 2827505 w 5867284"/>
              <a:gd name="connsiteY7" fmla="*/ 3107288 h 5805754"/>
              <a:gd name="connsiteX8" fmla="*/ 2773327 w 5867284"/>
              <a:gd name="connsiteY8" fmla="*/ 2957511 h 5805754"/>
              <a:gd name="connsiteX9" fmla="*/ 269098 w 5867284"/>
              <a:gd name="connsiteY9" fmla="*/ 4339000 h 5805754"/>
              <a:gd name="connsiteX10" fmla="*/ 235700 w 5867284"/>
              <a:gd name="connsiteY10" fmla="*/ 4286789 h 5805754"/>
              <a:gd name="connsiteX11" fmla="*/ 4157 w 5867284"/>
              <a:gd name="connsiteY11" fmla="*/ 3766248 h 5805754"/>
              <a:gd name="connsiteX12" fmla="*/ 0 w 5867284"/>
              <a:gd name="connsiteY12" fmla="*/ 3750891 h 5805754"/>
              <a:gd name="connsiteX13" fmla="*/ 2993604 w 5867284"/>
              <a:gd name="connsiteY13" fmla="*/ 2968676 h 5805754"/>
              <a:gd name="connsiteX14" fmla="*/ 5568387 w 5867284"/>
              <a:gd name="connsiteY14" fmla="*/ 4355151 h 5805754"/>
              <a:gd name="connsiteX15" fmla="*/ 5458984 w 5867284"/>
              <a:gd name="connsiteY15" fmla="*/ 4526171 h 5805754"/>
              <a:gd name="connsiteX16" fmla="*/ 5282990 w 5867284"/>
              <a:gd name="connsiteY16" fmla="*/ 4749682 h 5805754"/>
              <a:gd name="connsiteX17" fmla="*/ 5193612 w 5867284"/>
              <a:gd name="connsiteY17" fmla="*/ 4843074 h 5805754"/>
              <a:gd name="connsiteX18" fmla="*/ 3022883 w 5867284"/>
              <a:gd name="connsiteY18" fmla="*/ 3012946 h 5805754"/>
              <a:gd name="connsiteX19" fmla="*/ 3026395 w 5867284"/>
              <a:gd name="connsiteY19" fmla="*/ 3022948 h 5805754"/>
              <a:gd name="connsiteX20" fmla="*/ 662190 w 5867284"/>
              <a:gd name="connsiteY20" fmla="*/ 954339 h 5805754"/>
              <a:gd name="connsiteX21" fmla="*/ 2811526 w 5867284"/>
              <a:gd name="connsiteY21" fmla="*/ 2766432 h 5805754"/>
              <a:gd name="connsiteX22" fmla="*/ 2854211 w 5867284"/>
              <a:gd name="connsiteY22" fmla="*/ 2837081 h 5805754"/>
              <a:gd name="connsiteX23" fmla="*/ 279430 w 5867284"/>
              <a:gd name="connsiteY23" fmla="*/ 1450605 h 5805754"/>
              <a:gd name="connsiteX24" fmla="*/ 388831 w 5867284"/>
              <a:gd name="connsiteY24" fmla="*/ 1279585 h 5805754"/>
              <a:gd name="connsiteX25" fmla="*/ 564825 w 5867284"/>
              <a:gd name="connsiteY25" fmla="*/ 1056075 h 5805754"/>
              <a:gd name="connsiteX26" fmla="*/ 5578717 w 5867284"/>
              <a:gd name="connsiteY26" fmla="*/ 1466759 h 5805754"/>
              <a:gd name="connsiteX27" fmla="*/ 5612116 w 5867284"/>
              <a:gd name="connsiteY27" fmla="*/ 1518968 h 5805754"/>
              <a:gd name="connsiteX28" fmla="*/ 5843658 w 5867284"/>
              <a:gd name="connsiteY28" fmla="*/ 2039510 h 5805754"/>
              <a:gd name="connsiteX29" fmla="*/ 5867284 w 5867284"/>
              <a:gd name="connsiteY29" fmla="*/ 2126772 h 5805754"/>
              <a:gd name="connsiteX30" fmla="*/ 3234792 w 5867284"/>
              <a:gd name="connsiteY30" fmla="*/ 2879861 h 5805754"/>
              <a:gd name="connsiteX31" fmla="*/ 3019112 w 5867284"/>
              <a:gd name="connsiteY31" fmla="*/ 2878795 h 5805754"/>
              <a:gd name="connsiteX32" fmla="*/ 3540038 w 5867284"/>
              <a:gd name="connsiteY32" fmla="*/ 58512 h 5805754"/>
              <a:gd name="connsiteX33" fmla="*/ 3602985 w 5867284"/>
              <a:gd name="connsiteY33" fmla="*/ 73095 h 5805754"/>
              <a:gd name="connsiteX34" fmla="*/ 3054457 w 5867284"/>
              <a:gd name="connsiteY34" fmla="*/ 2643300 h 5805754"/>
              <a:gd name="connsiteX35" fmla="*/ 2949417 w 5867284"/>
              <a:gd name="connsiteY35" fmla="*/ 2812998 h 5805754"/>
              <a:gd name="connsiteX36" fmla="*/ 2933818 w 5867284"/>
              <a:gd name="connsiteY36" fmla="*/ 0 h 5805754"/>
              <a:gd name="connsiteX37" fmla="*/ 3236487 w 5867284"/>
              <a:gd name="connsiteY37" fmla="*/ 14516 h 5805754"/>
              <a:gd name="connsiteX38" fmla="*/ 3540038 w 5867284"/>
              <a:gd name="connsiteY38" fmla="*/ 58512 h 58057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</a:cxnLst>
            <a:rect l="l" t="t" r="r" b="b"/>
            <a:pathLst>
              <a:path w="5867284" h="5805754">
                <a:moveTo>
                  <a:pt x="2899023" y="3105426"/>
                </a:moveTo>
                <a:lnTo>
                  <a:pt x="2913998" y="5805754"/>
                </a:lnTo>
                <a:lnTo>
                  <a:pt x="2611328" y="5791238"/>
                </a:lnTo>
                <a:cubicBezTo>
                  <a:pt x="2559941" y="5786283"/>
                  <a:pt x="2508930" y="5780118"/>
                  <a:pt x="2458328" y="5772775"/>
                </a:cubicBezTo>
                <a:lnTo>
                  <a:pt x="2334255" y="5751734"/>
                </a:lnTo>
                <a:close/>
                <a:moveTo>
                  <a:pt x="2898398" y="2992756"/>
                </a:moveTo>
                <a:lnTo>
                  <a:pt x="2898635" y="3035446"/>
                </a:lnTo>
                <a:lnTo>
                  <a:pt x="2827505" y="3107288"/>
                </a:lnTo>
                <a:close/>
                <a:moveTo>
                  <a:pt x="2773327" y="2957511"/>
                </a:moveTo>
                <a:lnTo>
                  <a:pt x="269098" y="4339000"/>
                </a:lnTo>
                <a:lnTo>
                  <a:pt x="235700" y="4286789"/>
                </a:lnTo>
                <a:cubicBezTo>
                  <a:pt x="141571" y="4122236"/>
                  <a:pt x="63708" y="3948073"/>
                  <a:pt x="4157" y="3766248"/>
                </a:cubicBezTo>
                <a:lnTo>
                  <a:pt x="0" y="3750891"/>
                </a:lnTo>
                <a:close/>
                <a:moveTo>
                  <a:pt x="2993604" y="2968676"/>
                </a:moveTo>
                <a:lnTo>
                  <a:pt x="5568387" y="4355151"/>
                </a:lnTo>
                <a:lnTo>
                  <a:pt x="5458984" y="4526171"/>
                </a:lnTo>
                <a:cubicBezTo>
                  <a:pt x="5404044" y="4603401"/>
                  <a:pt x="5345294" y="4677986"/>
                  <a:pt x="5282990" y="4749682"/>
                </a:cubicBezTo>
                <a:lnTo>
                  <a:pt x="5193612" y="4843074"/>
                </a:lnTo>
                <a:lnTo>
                  <a:pt x="3022883" y="3012946"/>
                </a:lnTo>
                <a:lnTo>
                  <a:pt x="3026395" y="3022948"/>
                </a:lnTo>
                <a:close/>
                <a:moveTo>
                  <a:pt x="662190" y="954339"/>
                </a:moveTo>
                <a:lnTo>
                  <a:pt x="2811526" y="2766432"/>
                </a:lnTo>
                <a:lnTo>
                  <a:pt x="2854211" y="2837081"/>
                </a:lnTo>
                <a:lnTo>
                  <a:pt x="279430" y="1450605"/>
                </a:lnTo>
                <a:lnTo>
                  <a:pt x="388831" y="1279585"/>
                </a:lnTo>
                <a:cubicBezTo>
                  <a:pt x="443771" y="1202355"/>
                  <a:pt x="502522" y="1127771"/>
                  <a:pt x="564825" y="1056075"/>
                </a:cubicBezTo>
                <a:close/>
                <a:moveTo>
                  <a:pt x="5578717" y="1466759"/>
                </a:moveTo>
                <a:lnTo>
                  <a:pt x="5612116" y="1518968"/>
                </a:lnTo>
                <a:cubicBezTo>
                  <a:pt x="5706244" y="1683523"/>
                  <a:pt x="5784107" y="1857685"/>
                  <a:pt x="5843658" y="2039510"/>
                </a:cubicBezTo>
                <a:lnTo>
                  <a:pt x="5867284" y="2126772"/>
                </a:lnTo>
                <a:lnTo>
                  <a:pt x="3234792" y="2879861"/>
                </a:lnTo>
                <a:lnTo>
                  <a:pt x="3019112" y="2878795"/>
                </a:lnTo>
                <a:close/>
                <a:moveTo>
                  <a:pt x="3540038" y="58512"/>
                </a:moveTo>
                <a:lnTo>
                  <a:pt x="3602985" y="73095"/>
                </a:lnTo>
                <a:lnTo>
                  <a:pt x="3054457" y="2643300"/>
                </a:lnTo>
                <a:lnTo>
                  <a:pt x="2949417" y="2812998"/>
                </a:lnTo>
                <a:lnTo>
                  <a:pt x="2933818" y="0"/>
                </a:lnTo>
                <a:lnTo>
                  <a:pt x="3236487" y="14516"/>
                </a:lnTo>
                <a:cubicBezTo>
                  <a:pt x="3339261" y="24428"/>
                  <a:pt x="3440530" y="39174"/>
                  <a:pt x="3540038" y="58512"/>
                </a:cubicBezTo>
                <a:close/>
              </a:path>
            </a:pathLst>
          </a:custGeom>
          <a:solidFill>
            <a:srgbClr val="F608C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Freeform 33"/>
          <p:cNvSpPr/>
          <p:nvPr/>
        </p:nvSpPr>
        <p:spPr>
          <a:xfrm>
            <a:off x="1371600" y="1056102"/>
            <a:ext cx="9890814" cy="4565184"/>
          </a:xfrm>
          <a:custGeom>
            <a:avLst/>
            <a:gdLst>
              <a:gd name="connsiteX0" fmla="*/ 2899023 w 5867284"/>
              <a:gd name="connsiteY0" fmla="*/ 3105426 h 5805754"/>
              <a:gd name="connsiteX1" fmla="*/ 2913998 w 5867284"/>
              <a:gd name="connsiteY1" fmla="*/ 5805754 h 5805754"/>
              <a:gd name="connsiteX2" fmla="*/ 2611328 w 5867284"/>
              <a:gd name="connsiteY2" fmla="*/ 5791238 h 5805754"/>
              <a:gd name="connsiteX3" fmla="*/ 2458328 w 5867284"/>
              <a:gd name="connsiteY3" fmla="*/ 5772775 h 5805754"/>
              <a:gd name="connsiteX4" fmla="*/ 2334255 w 5867284"/>
              <a:gd name="connsiteY4" fmla="*/ 5751734 h 5805754"/>
              <a:gd name="connsiteX5" fmla="*/ 2898398 w 5867284"/>
              <a:gd name="connsiteY5" fmla="*/ 2992756 h 5805754"/>
              <a:gd name="connsiteX6" fmla="*/ 2898635 w 5867284"/>
              <a:gd name="connsiteY6" fmla="*/ 3035446 h 5805754"/>
              <a:gd name="connsiteX7" fmla="*/ 2827505 w 5867284"/>
              <a:gd name="connsiteY7" fmla="*/ 3107288 h 5805754"/>
              <a:gd name="connsiteX8" fmla="*/ 2773327 w 5867284"/>
              <a:gd name="connsiteY8" fmla="*/ 2957511 h 5805754"/>
              <a:gd name="connsiteX9" fmla="*/ 269098 w 5867284"/>
              <a:gd name="connsiteY9" fmla="*/ 4339000 h 5805754"/>
              <a:gd name="connsiteX10" fmla="*/ 235700 w 5867284"/>
              <a:gd name="connsiteY10" fmla="*/ 4286789 h 5805754"/>
              <a:gd name="connsiteX11" fmla="*/ 4157 w 5867284"/>
              <a:gd name="connsiteY11" fmla="*/ 3766248 h 5805754"/>
              <a:gd name="connsiteX12" fmla="*/ 0 w 5867284"/>
              <a:gd name="connsiteY12" fmla="*/ 3750891 h 5805754"/>
              <a:gd name="connsiteX13" fmla="*/ 2993604 w 5867284"/>
              <a:gd name="connsiteY13" fmla="*/ 2968676 h 5805754"/>
              <a:gd name="connsiteX14" fmla="*/ 5568387 w 5867284"/>
              <a:gd name="connsiteY14" fmla="*/ 4355151 h 5805754"/>
              <a:gd name="connsiteX15" fmla="*/ 5458984 w 5867284"/>
              <a:gd name="connsiteY15" fmla="*/ 4526171 h 5805754"/>
              <a:gd name="connsiteX16" fmla="*/ 5282990 w 5867284"/>
              <a:gd name="connsiteY16" fmla="*/ 4749682 h 5805754"/>
              <a:gd name="connsiteX17" fmla="*/ 5193612 w 5867284"/>
              <a:gd name="connsiteY17" fmla="*/ 4843074 h 5805754"/>
              <a:gd name="connsiteX18" fmla="*/ 3022883 w 5867284"/>
              <a:gd name="connsiteY18" fmla="*/ 3012946 h 5805754"/>
              <a:gd name="connsiteX19" fmla="*/ 3026395 w 5867284"/>
              <a:gd name="connsiteY19" fmla="*/ 3022948 h 5805754"/>
              <a:gd name="connsiteX20" fmla="*/ 662190 w 5867284"/>
              <a:gd name="connsiteY20" fmla="*/ 954339 h 5805754"/>
              <a:gd name="connsiteX21" fmla="*/ 2811526 w 5867284"/>
              <a:gd name="connsiteY21" fmla="*/ 2766432 h 5805754"/>
              <a:gd name="connsiteX22" fmla="*/ 2854211 w 5867284"/>
              <a:gd name="connsiteY22" fmla="*/ 2837081 h 5805754"/>
              <a:gd name="connsiteX23" fmla="*/ 279430 w 5867284"/>
              <a:gd name="connsiteY23" fmla="*/ 1450605 h 5805754"/>
              <a:gd name="connsiteX24" fmla="*/ 388831 w 5867284"/>
              <a:gd name="connsiteY24" fmla="*/ 1279585 h 5805754"/>
              <a:gd name="connsiteX25" fmla="*/ 564825 w 5867284"/>
              <a:gd name="connsiteY25" fmla="*/ 1056075 h 5805754"/>
              <a:gd name="connsiteX26" fmla="*/ 5578717 w 5867284"/>
              <a:gd name="connsiteY26" fmla="*/ 1466759 h 5805754"/>
              <a:gd name="connsiteX27" fmla="*/ 5612116 w 5867284"/>
              <a:gd name="connsiteY27" fmla="*/ 1518968 h 5805754"/>
              <a:gd name="connsiteX28" fmla="*/ 5843658 w 5867284"/>
              <a:gd name="connsiteY28" fmla="*/ 2039510 h 5805754"/>
              <a:gd name="connsiteX29" fmla="*/ 5867284 w 5867284"/>
              <a:gd name="connsiteY29" fmla="*/ 2126772 h 5805754"/>
              <a:gd name="connsiteX30" fmla="*/ 3234792 w 5867284"/>
              <a:gd name="connsiteY30" fmla="*/ 2879861 h 5805754"/>
              <a:gd name="connsiteX31" fmla="*/ 3019112 w 5867284"/>
              <a:gd name="connsiteY31" fmla="*/ 2878795 h 5805754"/>
              <a:gd name="connsiteX32" fmla="*/ 3540038 w 5867284"/>
              <a:gd name="connsiteY32" fmla="*/ 58512 h 5805754"/>
              <a:gd name="connsiteX33" fmla="*/ 3602985 w 5867284"/>
              <a:gd name="connsiteY33" fmla="*/ 73095 h 5805754"/>
              <a:gd name="connsiteX34" fmla="*/ 3054457 w 5867284"/>
              <a:gd name="connsiteY34" fmla="*/ 2643300 h 5805754"/>
              <a:gd name="connsiteX35" fmla="*/ 2949417 w 5867284"/>
              <a:gd name="connsiteY35" fmla="*/ 2812998 h 5805754"/>
              <a:gd name="connsiteX36" fmla="*/ 2933818 w 5867284"/>
              <a:gd name="connsiteY36" fmla="*/ 0 h 5805754"/>
              <a:gd name="connsiteX37" fmla="*/ 3236487 w 5867284"/>
              <a:gd name="connsiteY37" fmla="*/ 14516 h 5805754"/>
              <a:gd name="connsiteX38" fmla="*/ 3540038 w 5867284"/>
              <a:gd name="connsiteY38" fmla="*/ 58512 h 58057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</a:cxnLst>
            <a:rect l="l" t="t" r="r" b="b"/>
            <a:pathLst>
              <a:path w="5867284" h="5805754">
                <a:moveTo>
                  <a:pt x="2899023" y="3105426"/>
                </a:moveTo>
                <a:lnTo>
                  <a:pt x="2913998" y="5805754"/>
                </a:lnTo>
                <a:lnTo>
                  <a:pt x="2611328" y="5791238"/>
                </a:lnTo>
                <a:cubicBezTo>
                  <a:pt x="2559941" y="5786283"/>
                  <a:pt x="2508930" y="5780118"/>
                  <a:pt x="2458328" y="5772775"/>
                </a:cubicBezTo>
                <a:lnTo>
                  <a:pt x="2334255" y="5751734"/>
                </a:lnTo>
                <a:close/>
                <a:moveTo>
                  <a:pt x="2898398" y="2992756"/>
                </a:moveTo>
                <a:lnTo>
                  <a:pt x="2898635" y="3035446"/>
                </a:lnTo>
                <a:lnTo>
                  <a:pt x="2827505" y="3107288"/>
                </a:lnTo>
                <a:close/>
                <a:moveTo>
                  <a:pt x="2773327" y="2957511"/>
                </a:moveTo>
                <a:lnTo>
                  <a:pt x="269098" y="4339000"/>
                </a:lnTo>
                <a:lnTo>
                  <a:pt x="235700" y="4286789"/>
                </a:lnTo>
                <a:cubicBezTo>
                  <a:pt x="141571" y="4122236"/>
                  <a:pt x="63708" y="3948073"/>
                  <a:pt x="4157" y="3766248"/>
                </a:cubicBezTo>
                <a:lnTo>
                  <a:pt x="0" y="3750891"/>
                </a:lnTo>
                <a:close/>
                <a:moveTo>
                  <a:pt x="2993604" y="2968676"/>
                </a:moveTo>
                <a:lnTo>
                  <a:pt x="5568387" y="4355151"/>
                </a:lnTo>
                <a:lnTo>
                  <a:pt x="5458984" y="4526171"/>
                </a:lnTo>
                <a:cubicBezTo>
                  <a:pt x="5404044" y="4603401"/>
                  <a:pt x="5345294" y="4677986"/>
                  <a:pt x="5282990" y="4749682"/>
                </a:cubicBezTo>
                <a:lnTo>
                  <a:pt x="5193612" y="4843074"/>
                </a:lnTo>
                <a:lnTo>
                  <a:pt x="3022883" y="3012946"/>
                </a:lnTo>
                <a:lnTo>
                  <a:pt x="3026395" y="3022948"/>
                </a:lnTo>
                <a:close/>
                <a:moveTo>
                  <a:pt x="662190" y="954339"/>
                </a:moveTo>
                <a:lnTo>
                  <a:pt x="2811526" y="2766432"/>
                </a:lnTo>
                <a:lnTo>
                  <a:pt x="2854211" y="2837081"/>
                </a:lnTo>
                <a:lnTo>
                  <a:pt x="279430" y="1450605"/>
                </a:lnTo>
                <a:lnTo>
                  <a:pt x="388831" y="1279585"/>
                </a:lnTo>
                <a:cubicBezTo>
                  <a:pt x="443771" y="1202355"/>
                  <a:pt x="502522" y="1127771"/>
                  <a:pt x="564825" y="1056075"/>
                </a:cubicBezTo>
                <a:close/>
                <a:moveTo>
                  <a:pt x="5578717" y="1466759"/>
                </a:moveTo>
                <a:lnTo>
                  <a:pt x="5612116" y="1518968"/>
                </a:lnTo>
                <a:cubicBezTo>
                  <a:pt x="5706244" y="1683523"/>
                  <a:pt x="5784107" y="1857685"/>
                  <a:pt x="5843658" y="2039510"/>
                </a:cubicBezTo>
                <a:lnTo>
                  <a:pt x="5867284" y="2126772"/>
                </a:lnTo>
                <a:lnTo>
                  <a:pt x="3234792" y="2879861"/>
                </a:lnTo>
                <a:lnTo>
                  <a:pt x="3019112" y="2878795"/>
                </a:lnTo>
                <a:close/>
                <a:moveTo>
                  <a:pt x="3540038" y="58512"/>
                </a:moveTo>
                <a:lnTo>
                  <a:pt x="3602985" y="73095"/>
                </a:lnTo>
                <a:lnTo>
                  <a:pt x="3054457" y="2643300"/>
                </a:lnTo>
                <a:lnTo>
                  <a:pt x="2949417" y="2812998"/>
                </a:lnTo>
                <a:lnTo>
                  <a:pt x="2933818" y="0"/>
                </a:lnTo>
                <a:lnTo>
                  <a:pt x="3236487" y="14516"/>
                </a:lnTo>
                <a:cubicBezTo>
                  <a:pt x="3339261" y="24428"/>
                  <a:pt x="3440530" y="39174"/>
                  <a:pt x="3540038" y="58512"/>
                </a:cubicBezTo>
                <a:close/>
              </a:path>
            </a:pathLst>
          </a:cu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Freeform 34"/>
          <p:cNvSpPr/>
          <p:nvPr/>
        </p:nvSpPr>
        <p:spPr>
          <a:xfrm>
            <a:off x="1143000" y="1056102"/>
            <a:ext cx="9890814" cy="4565184"/>
          </a:xfrm>
          <a:custGeom>
            <a:avLst/>
            <a:gdLst>
              <a:gd name="connsiteX0" fmla="*/ 2899023 w 5867284"/>
              <a:gd name="connsiteY0" fmla="*/ 3105426 h 5805754"/>
              <a:gd name="connsiteX1" fmla="*/ 2913998 w 5867284"/>
              <a:gd name="connsiteY1" fmla="*/ 5805754 h 5805754"/>
              <a:gd name="connsiteX2" fmla="*/ 2611328 w 5867284"/>
              <a:gd name="connsiteY2" fmla="*/ 5791238 h 5805754"/>
              <a:gd name="connsiteX3" fmla="*/ 2458328 w 5867284"/>
              <a:gd name="connsiteY3" fmla="*/ 5772775 h 5805754"/>
              <a:gd name="connsiteX4" fmla="*/ 2334255 w 5867284"/>
              <a:gd name="connsiteY4" fmla="*/ 5751734 h 5805754"/>
              <a:gd name="connsiteX5" fmla="*/ 2898398 w 5867284"/>
              <a:gd name="connsiteY5" fmla="*/ 2992756 h 5805754"/>
              <a:gd name="connsiteX6" fmla="*/ 2898635 w 5867284"/>
              <a:gd name="connsiteY6" fmla="*/ 3035446 h 5805754"/>
              <a:gd name="connsiteX7" fmla="*/ 2827505 w 5867284"/>
              <a:gd name="connsiteY7" fmla="*/ 3107288 h 5805754"/>
              <a:gd name="connsiteX8" fmla="*/ 2773327 w 5867284"/>
              <a:gd name="connsiteY8" fmla="*/ 2957511 h 5805754"/>
              <a:gd name="connsiteX9" fmla="*/ 269098 w 5867284"/>
              <a:gd name="connsiteY9" fmla="*/ 4339000 h 5805754"/>
              <a:gd name="connsiteX10" fmla="*/ 235700 w 5867284"/>
              <a:gd name="connsiteY10" fmla="*/ 4286789 h 5805754"/>
              <a:gd name="connsiteX11" fmla="*/ 4157 w 5867284"/>
              <a:gd name="connsiteY11" fmla="*/ 3766248 h 5805754"/>
              <a:gd name="connsiteX12" fmla="*/ 0 w 5867284"/>
              <a:gd name="connsiteY12" fmla="*/ 3750891 h 5805754"/>
              <a:gd name="connsiteX13" fmla="*/ 2993604 w 5867284"/>
              <a:gd name="connsiteY13" fmla="*/ 2968676 h 5805754"/>
              <a:gd name="connsiteX14" fmla="*/ 5568387 w 5867284"/>
              <a:gd name="connsiteY14" fmla="*/ 4355151 h 5805754"/>
              <a:gd name="connsiteX15" fmla="*/ 5458984 w 5867284"/>
              <a:gd name="connsiteY15" fmla="*/ 4526171 h 5805754"/>
              <a:gd name="connsiteX16" fmla="*/ 5282990 w 5867284"/>
              <a:gd name="connsiteY16" fmla="*/ 4749682 h 5805754"/>
              <a:gd name="connsiteX17" fmla="*/ 5193612 w 5867284"/>
              <a:gd name="connsiteY17" fmla="*/ 4843074 h 5805754"/>
              <a:gd name="connsiteX18" fmla="*/ 3022883 w 5867284"/>
              <a:gd name="connsiteY18" fmla="*/ 3012946 h 5805754"/>
              <a:gd name="connsiteX19" fmla="*/ 3026395 w 5867284"/>
              <a:gd name="connsiteY19" fmla="*/ 3022948 h 5805754"/>
              <a:gd name="connsiteX20" fmla="*/ 662190 w 5867284"/>
              <a:gd name="connsiteY20" fmla="*/ 954339 h 5805754"/>
              <a:gd name="connsiteX21" fmla="*/ 2811526 w 5867284"/>
              <a:gd name="connsiteY21" fmla="*/ 2766432 h 5805754"/>
              <a:gd name="connsiteX22" fmla="*/ 2854211 w 5867284"/>
              <a:gd name="connsiteY22" fmla="*/ 2837081 h 5805754"/>
              <a:gd name="connsiteX23" fmla="*/ 279430 w 5867284"/>
              <a:gd name="connsiteY23" fmla="*/ 1450605 h 5805754"/>
              <a:gd name="connsiteX24" fmla="*/ 388831 w 5867284"/>
              <a:gd name="connsiteY24" fmla="*/ 1279585 h 5805754"/>
              <a:gd name="connsiteX25" fmla="*/ 564825 w 5867284"/>
              <a:gd name="connsiteY25" fmla="*/ 1056075 h 5805754"/>
              <a:gd name="connsiteX26" fmla="*/ 5578717 w 5867284"/>
              <a:gd name="connsiteY26" fmla="*/ 1466759 h 5805754"/>
              <a:gd name="connsiteX27" fmla="*/ 5612116 w 5867284"/>
              <a:gd name="connsiteY27" fmla="*/ 1518968 h 5805754"/>
              <a:gd name="connsiteX28" fmla="*/ 5843658 w 5867284"/>
              <a:gd name="connsiteY28" fmla="*/ 2039510 h 5805754"/>
              <a:gd name="connsiteX29" fmla="*/ 5867284 w 5867284"/>
              <a:gd name="connsiteY29" fmla="*/ 2126772 h 5805754"/>
              <a:gd name="connsiteX30" fmla="*/ 3234792 w 5867284"/>
              <a:gd name="connsiteY30" fmla="*/ 2879861 h 5805754"/>
              <a:gd name="connsiteX31" fmla="*/ 3019112 w 5867284"/>
              <a:gd name="connsiteY31" fmla="*/ 2878795 h 5805754"/>
              <a:gd name="connsiteX32" fmla="*/ 3540038 w 5867284"/>
              <a:gd name="connsiteY32" fmla="*/ 58512 h 5805754"/>
              <a:gd name="connsiteX33" fmla="*/ 3602985 w 5867284"/>
              <a:gd name="connsiteY33" fmla="*/ 73095 h 5805754"/>
              <a:gd name="connsiteX34" fmla="*/ 3054457 w 5867284"/>
              <a:gd name="connsiteY34" fmla="*/ 2643300 h 5805754"/>
              <a:gd name="connsiteX35" fmla="*/ 2949417 w 5867284"/>
              <a:gd name="connsiteY35" fmla="*/ 2812998 h 5805754"/>
              <a:gd name="connsiteX36" fmla="*/ 2933818 w 5867284"/>
              <a:gd name="connsiteY36" fmla="*/ 0 h 5805754"/>
              <a:gd name="connsiteX37" fmla="*/ 3236487 w 5867284"/>
              <a:gd name="connsiteY37" fmla="*/ 14516 h 5805754"/>
              <a:gd name="connsiteX38" fmla="*/ 3540038 w 5867284"/>
              <a:gd name="connsiteY38" fmla="*/ 58512 h 58057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</a:cxnLst>
            <a:rect l="l" t="t" r="r" b="b"/>
            <a:pathLst>
              <a:path w="5867284" h="5805754">
                <a:moveTo>
                  <a:pt x="2899023" y="3105426"/>
                </a:moveTo>
                <a:lnTo>
                  <a:pt x="2913998" y="5805754"/>
                </a:lnTo>
                <a:lnTo>
                  <a:pt x="2611328" y="5791238"/>
                </a:lnTo>
                <a:cubicBezTo>
                  <a:pt x="2559941" y="5786283"/>
                  <a:pt x="2508930" y="5780118"/>
                  <a:pt x="2458328" y="5772775"/>
                </a:cubicBezTo>
                <a:lnTo>
                  <a:pt x="2334255" y="5751734"/>
                </a:lnTo>
                <a:close/>
                <a:moveTo>
                  <a:pt x="2898398" y="2992756"/>
                </a:moveTo>
                <a:lnTo>
                  <a:pt x="2898635" y="3035446"/>
                </a:lnTo>
                <a:lnTo>
                  <a:pt x="2827505" y="3107288"/>
                </a:lnTo>
                <a:close/>
                <a:moveTo>
                  <a:pt x="2773327" y="2957511"/>
                </a:moveTo>
                <a:lnTo>
                  <a:pt x="269098" y="4339000"/>
                </a:lnTo>
                <a:lnTo>
                  <a:pt x="235700" y="4286789"/>
                </a:lnTo>
                <a:cubicBezTo>
                  <a:pt x="141571" y="4122236"/>
                  <a:pt x="63708" y="3948073"/>
                  <a:pt x="4157" y="3766248"/>
                </a:cubicBezTo>
                <a:lnTo>
                  <a:pt x="0" y="3750891"/>
                </a:lnTo>
                <a:close/>
                <a:moveTo>
                  <a:pt x="2993604" y="2968676"/>
                </a:moveTo>
                <a:lnTo>
                  <a:pt x="5568387" y="4355151"/>
                </a:lnTo>
                <a:lnTo>
                  <a:pt x="5458984" y="4526171"/>
                </a:lnTo>
                <a:cubicBezTo>
                  <a:pt x="5404044" y="4603401"/>
                  <a:pt x="5345294" y="4677986"/>
                  <a:pt x="5282990" y="4749682"/>
                </a:cubicBezTo>
                <a:lnTo>
                  <a:pt x="5193612" y="4843074"/>
                </a:lnTo>
                <a:lnTo>
                  <a:pt x="3022883" y="3012946"/>
                </a:lnTo>
                <a:lnTo>
                  <a:pt x="3026395" y="3022948"/>
                </a:lnTo>
                <a:close/>
                <a:moveTo>
                  <a:pt x="662190" y="954339"/>
                </a:moveTo>
                <a:lnTo>
                  <a:pt x="2811526" y="2766432"/>
                </a:lnTo>
                <a:lnTo>
                  <a:pt x="2854211" y="2837081"/>
                </a:lnTo>
                <a:lnTo>
                  <a:pt x="279430" y="1450605"/>
                </a:lnTo>
                <a:lnTo>
                  <a:pt x="388831" y="1279585"/>
                </a:lnTo>
                <a:cubicBezTo>
                  <a:pt x="443771" y="1202355"/>
                  <a:pt x="502522" y="1127771"/>
                  <a:pt x="564825" y="1056075"/>
                </a:cubicBezTo>
                <a:close/>
                <a:moveTo>
                  <a:pt x="5578717" y="1466759"/>
                </a:moveTo>
                <a:lnTo>
                  <a:pt x="5612116" y="1518968"/>
                </a:lnTo>
                <a:cubicBezTo>
                  <a:pt x="5706244" y="1683523"/>
                  <a:pt x="5784107" y="1857685"/>
                  <a:pt x="5843658" y="2039510"/>
                </a:cubicBezTo>
                <a:lnTo>
                  <a:pt x="5867284" y="2126772"/>
                </a:lnTo>
                <a:lnTo>
                  <a:pt x="3234792" y="2879861"/>
                </a:lnTo>
                <a:lnTo>
                  <a:pt x="3019112" y="2878795"/>
                </a:lnTo>
                <a:close/>
                <a:moveTo>
                  <a:pt x="3540038" y="58512"/>
                </a:moveTo>
                <a:lnTo>
                  <a:pt x="3602985" y="73095"/>
                </a:lnTo>
                <a:lnTo>
                  <a:pt x="3054457" y="2643300"/>
                </a:lnTo>
                <a:lnTo>
                  <a:pt x="2949417" y="2812998"/>
                </a:lnTo>
                <a:lnTo>
                  <a:pt x="2933818" y="0"/>
                </a:lnTo>
                <a:lnTo>
                  <a:pt x="3236487" y="14516"/>
                </a:lnTo>
                <a:cubicBezTo>
                  <a:pt x="3339261" y="24428"/>
                  <a:pt x="3440530" y="39174"/>
                  <a:pt x="3540038" y="58512"/>
                </a:cubicBezTo>
                <a:close/>
              </a:path>
            </a:pathLst>
          </a:cu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9" name="Group 28"/>
          <p:cNvGrpSpPr/>
          <p:nvPr/>
        </p:nvGrpSpPr>
        <p:grpSpPr>
          <a:xfrm>
            <a:off x="11449358" y="363847"/>
            <a:ext cx="742643" cy="683285"/>
            <a:chOff x="11449358" y="363847"/>
            <a:chExt cx="742643" cy="683285"/>
          </a:xfrm>
        </p:grpSpPr>
        <p:sp>
          <p:nvSpPr>
            <p:cNvPr id="30" name="Freeform 29"/>
            <p:cNvSpPr/>
            <p:nvPr/>
          </p:nvSpPr>
          <p:spPr>
            <a:xfrm>
              <a:off x="11449358" y="363847"/>
              <a:ext cx="742643" cy="588037"/>
            </a:xfrm>
            <a:custGeom>
              <a:avLst/>
              <a:gdLst>
                <a:gd name="connsiteX0" fmla="*/ 742643 w 742643"/>
                <a:gd name="connsiteY0" fmla="*/ 0 h 588037"/>
                <a:gd name="connsiteX1" fmla="*/ 742643 w 742643"/>
                <a:gd name="connsiteY1" fmla="*/ 89896 h 588037"/>
                <a:gd name="connsiteX2" fmla="*/ 0 w 742643"/>
                <a:gd name="connsiteY2" fmla="*/ 588037 h 588037"/>
                <a:gd name="connsiteX3" fmla="*/ 0 w 742643"/>
                <a:gd name="connsiteY3" fmla="*/ 498140 h 5880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42643" h="588037">
                  <a:moveTo>
                    <a:pt x="742643" y="0"/>
                  </a:moveTo>
                  <a:lnTo>
                    <a:pt x="742643" y="89896"/>
                  </a:lnTo>
                  <a:lnTo>
                    <a:pt x="0" y="588037"/>
                  </a:lnTo>
                  <a:lnTo>
                    <a:pt x="0" y="498140"/>
                  </a:lnTo>
                  <a:close/>
                </a:path>
              </a:pathLst>
            </a:cu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31" name="Freeform 30"/>
            <p:cNvSpPr/>
            <p:nvPr/>
          </p:nvSpPr>
          <p:spPr>
            <a:xfrm>
              <a:off x="11621831" y="526975"/>
              <a:ext cx="570169" cy="520157"/>
            </a:xfrm>
            <a:custGeom>
              <a:avLst/>
              <a:gdLst>
                <a:gd name="connsiteX0" fmla="*/ 570169 w 570169"/>
                <a:gd name="connsiteY0" fmla="*/ 0 h 520157"/>
                <a:gd name="connsiteX1" fmla="*/ 570169 w 570169"/>
                <a:gd name="connsiteY1" fmla="*/ 143688 h 520157"/>
                <a:gd name="connsiteX2" fmla="*/ 0 w 570169"/>
                <a:gd name="connsiteY2" fmla="*/ 520157 h 520157"/>
                <a:gd name="connsiteX3" fmla="*/ 0 w 570169"/>
                <a:gd name="connsiteY3" fmla="*/ 376469 h 5201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70169" h="520157">
                  <a:moveTo>
                    <a:pt x="570169" y="0"/>
                  </a:moveTo>
                  <a:lnTo>
                    <a:pt x="570169" y="143688"/>
                  </a:lnTo>
                  <a:lnTo>
                    <a:pt x="0" y="520157"/>
                  </a:lnTo>
                  <a:lnTo>
                    <a:pt x="0" y="376469"/>
                  </a:lnTo>
                  <a:close/>
                </a:path>
              </a:pathLst>
            </a:cu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grpSp>
        <p:nvGrpSpPr>
          <p:cNvPr id="42" name="Group 41"/>
          <p:cNvGrpSpPr/>
          <p:nvPr/>
        </p:nvGrpSpPr>
        <p:grpSpPr>
          <a:xfrm>
            <a:off x="-49471" y="5911794"/>
            <a:ext cx="942480" cy="655331"/>
            <a:chOff x="-49471" y="5911794"/>
            <a:chExt cx="942480" cy="655331"/>
          </a:xfrm>
        </p:grpSpPr>
        <p:sp>
          <p:nvSpPr>
            <p:cNvPr id="43" name="Freeform 42"/>
            <p:cNvSpPr/>
            <p:nvPr/>
          </p:nvSpPr>
          <p:spPr>
            <a:xfrm rot="21414456">
              <a:off x="-49471" y="5911794"/>
              <a:ext cx="734814" cy="462008"/>
            </a:xfrm>
            <a:custGeom>
              <a:avLst/>
              <a:gdLst>
                <a:gd name="connsiteX0" fmla="*/ 734814 w 734814"/>
                <a:gd name="connsiteY0" fmla="*/ 0 h 462008"/>
                <a:gd name="connsiteX1" fmla="*/ 0 w 734814"/>
                <a:gd name="connsiteY1" fmla="*/ 462008 h 462008"/>
                <a:gd name="connsiteX2" fmla="*/ 5027 w 734814"/>
                <a:gd name="connsiteY2" fmla="*/ 368950 h 462008"/>
                <a:gd name="connsiteX3" fmla="*/ 591835 w 734814"/>
                <a:gd name="connsiteY3" fmla="*/ 0 h 4620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34814" h="462008">
                  <a:moveTo>
                    <a:pt x="734814" y="0"/>
                  </a:moveTo>
                  <a:lnTo>
                    <a:pt x="0" y="462008"/>
                  </a:lnTo>
                  <a:lnTo>
                    <a:pt x="5027" y="368950"/>
                  </a:lnTo>
                  <a:lnTo>
                    <a:pt x="591835" y="0"/>
                  </a:lnTo>
                  <a:close/>
                </a:path>
              </a:pathLst>
            </a:cu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44" name="Freeform 43"/>
            <p:cNvSpPr/>
            <p:nvPr/>
          </p:nvSpPr>
          <p:spPr>
            <a:xfrm rot="21414456">
              <a:off x="-21867" y="6000902"/>
              <a:ext cx="914876" cy="566223"/>
            </a:xfrm>
            <a:custGeom>
              <a:avLst/>
              <a:gdLst>
                <a:gd name="connsiteX0" fmla="*/ 914876 w 914876"/>
                <a:gd name="connsiteY0" fmla="*/ 0 h 566223"/>
                <a:gd name="connsiteX1" fmla="*/ 0 w 914876"/>
                <a:gd name="connsiteY1" fmla="*/ 566223 h 566223"/>
                <a:gd name="connsiteX2" fmla="*/ 8031 w 914876"/>
                <a:gd name="connsiteY2" fmla="*/ 417564 h 566223"/>
                <a:gd name="connsiteX3" fmla="*/ 682712 w 914876"/>
                <a:gd name="connsiteY3" fmla="*/ 0 h 566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14876" h="566223">
                  <a:moveTo>
                    <a:pt x="914876" y="0"/>
                  </a:moveTo>
                  <a:lnTo>
                    <a:pt x="0" y="566223"/>
                  </a:lnTo>
                  <a:lnTo>
                    <a:pt x="8031" y="417564"/>
                  </a:lnTo>
                  <a:lnTo>
                    <a:pt x="682712" y="0"/>
                  </a:lnTo>
                  <a:close/>
                </a:path>
              </a:pathLst>
            </a:cu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pic>
        <p:nvPicPr>
          <p:cNvPr id="41" name="Picture 40"/>
          <p:cNvPicPr>
            <a:picLocks noChangeAspect="1"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-3408"/>
            <a:ext cx="12216766" cy="6858000"/>
          </a:xfrm>
          <a:custGeom>
            <a:avLst/>
            <a:gdLst>
              <a:gd name="connsiteX0" fmla="*/ 5817820 w 12216766"/>
              <a:gd name="connsiteY0" fmla="*/ 3333396 h 6858000"/>
              <a:gd name="connsiteX1" fmla="*/ 4261389 w 12216766"/>
              <a:gd name="connsiteY1" fmla="*/ 4817243 h 6858000"/>
              <a:gd name="connsiteX2" fmla="*/ 5817820 w 12216766"/>
              <a:gd name="connsiteY2" fmla="*/ 6301090 h 6858000"/>
              <a:gd name="connsiteX3" fmla="*/ 7374251 w 12216766"/>
              <a:gd name="connsiteY3" fmla="*/ 4817243 h 6858000"/>
              <a:gd name="connsiteX4" fmla="*/ 5817820 w 12216766"/>
              <a:gd name="connsiteY4" fmla="*/ 3333396 h 6858000"/>
              <a:gd name="connsiteX5" fmla="*/ 8087395 w 12216766"/>
              <a:gd name="connsiteY5" fmla="*/ 2751988 h 6858000"/>
              <a:gd name="connsiteX6" fmla="*/ 8087395 w 12216766"/>
              <a:gd name="connsiteY6" fmla="*/ 2971063 h 6858000"/>
              <a:gd name="connsiteX7" fmla="*/ 8035008 w 12216766"/>
              <a:gd name="connsiteY7" fmla="*/ 2921057 h 6858000"/>
              <a:gd name="connsiteX8" fmla="*/ 7995717 w 12216766"/>
              <a:gd name="connsiteY8" fmla="*/ 2892482 h 6858000"/>
              <a:gd name="connsiteX9" fmla="*/ 7996908 w 12216766"/>
              <a:gd name="connsiteY9" fmla="*/ 2892482 h 6858000"/>
              <a:gd name="connsiteX10" fmla="*/ 7989764 w 12216766"/>
              <a:gd name="connsiteY10" fmla="*/ 2890101 h 6858000"/>
              <a:gd name="connsiteX11" fmla="*/ 7974286 w 12216766"/>
              <a:gd name="connsiteY11" fmla="*/ 2879385 h 6858000"/>
              <a:gd name="connsiteX12" fmla="*/ 7975476 w 12216766"/>
              <a:gd name="connsiteY12" fmla="*/ 2879385 h 6858000"/>
              <a:gd name="connsiteX13" fmla="*/ 7909992 w 12216766"/>
              <a:gd name="connsiteY13" fmla="*/ 2847239 h 6858000"/>
              <a:gd name="connsiteX14" fmla="*/ 5191795 w 12216766"/>
              <a:gd name="connsiteY14" fmla="*/ 2615067 h 6858000"/>
              <a:gd name="connsiteX15" fmla="*/ 5191795 w 12216766"/>
              <a:gd name="connsiteY15" fmla="*/ 2922248 h 6858000"/>
              <a:gd name="connsiteX16" fmla="*/ 5085234 w 12216766"/>
              <a:gd name="connsiteY16" fmla="*/ 2801995 h 6858000"/>
              <a:gd name="connsiteX17" fmla="*/ 4972721 w 12216766"/>
              <a:gd name="connsiteY17" fmla="*/ 2732938 h 6858000"/>
              <a:gd name="connsiteX18" fmla="*/ 6881292 w 12216766"/>
              <a:gd name="connsiteY18" fmla="*/ 2612685 h 6858000"/>
              <a:gd name="connsiteX19" fmla="*/ 6881292 w 12216766"/>
              <a:gd name="connsiteY19" fmla="*/ 2916295 h 6858000"/>
              <a:gd name="connsiteX20" fmla="*/ 6784851 w 12216766"/>
              <a:gd name="connsiteY20" fmla="*/ 2798423 h 6858000"/>
              <a:gd name="connsiteX21" fmla="*/ 6677695 w 12216766"/>
              <a:gd name="connsiteY21" fmla="*/ 2730557 h 6858000"/>
              <a:gd name="connsiteX22" fmla="*/ 6780089 w 12216766"/>
              <a:gd name="connsiteY22" fmla="*/ 2671621 h 6858000"/>
              <a:gd name="connsiteX23" fmla="*/ 6881292 w 12216766"/>
              <a:gd name="connsiteY23" fmla="*/ 2612685 h 6858000"/>
              <a:gd name="connsiteX24" fmla="*/ 2314055 w 12216766"/>
              <a:gd name="connsiteY24" fmla="*/ 2612685 h 6858000"/>
              <a:gd name="connsiteX25" fmla="*/ 2314055 w 12216766"/>
              <a:gd name="connsiteY25" fmla="*/ 2916295 h 6858000"/>
              <a:gd name="connsiteX26" fmla="*/ 2217615 w 12216766"/>
              <a:gd name="connsiteY26" fmla="*/ 2798423 h 6858000"/>
              <a:gd name="connsiteX27" fmla="*/ 2110458 w 12216766"/>
              <a:gd name="connsiteY27" fmla="*/ 2730557 h 6858000"/>
              <a:gd name="connsiteX28" fmla="*/ 2212852 w 12216766"/>
              <a:gd name="connsiteY28" fmla="*/ 2671621 h 6858000"/>
              <a:gd name="connsiteX29" fmla="*/ 2314055 w 12216766"/>
              <a:gd name="connsiteY29" fmla="*/ 2612685 h 6858000"/>
              <a:gd name="connsiteX30" fmla="*/ 5843067 w 12216766"/>
              <a:gd name="connsiteY30" fmla="*/ 2526960 h 6858000"/>
              <a:gd name="connsiteX31" fmla="*/ 5825208 w 12216766"/>
              <a:gd name="connsiteY31" fmla="*/ 2531723 h 6858000"/>
              <a:gd name="connsiteX32" fmla="*/ 5781155 w 12216766"/>
              <a:gd name="connsiteY32" fmla="*/ 2548391 h 6858000"/>
              <a:gd name="connsiteX33" fmla="*/ 5737101 w 12216766"/>
              <a:gd name="connsiteY33" fmla="*/ 2577562 h 6858000"/>
              <a:gd name="connsiteX34" fmla="*/ 5703169 w 12216766"/>
              <a:gd name="connsiteY34" fmla="*/ 2616853 h 6858000"/>
              <a:gd name="connsiteX35" fmla="*/ 5689476 w 12216766"/>
              <a:gd name="connsiteY35" fmla="*/ 2663882 h 6858000"/>
              <a:gd name="connsiteX36" fmla="*/ 5712694 w 12216766"/>
              <a:gd name="connsiteY36" fmla="*/ 2715079 h 6858000"/>
              <a:gd name="connsiteX37" fmla="*/ 5770440 w 12216766"/>
              <a:gd name="connsiteY37" fmla="*/ 2736510 h 6858000"/>
              <a:gd name="connsiteX38" fmla="*/ 5808539 w 12216766"/>
              <a:gd name="connsiteY38" fmla="*/ 2727580 h 6858000"/>
              <a:gd name="connsiteX39" fmla="*/ 5843067 w 12216766"/>
              <a:gd name="connsiteY39" fmla="*/ 2701387 h 6858000"/>
              <a:gd name="connsiteX40" fmla="*/ 5867476 w 12216766"/>
              <a:gd name="connsiteY40" fmla="*/ 2659120 h 6858000"/>
              <a:gd name="connsiteX41" fmla="*/ 5876405 w 12216766"/>
              <a:gd name="connsiteY41" fmla="*/ 2601970 h 6858000"/>
              <a:gd name="connsiteX42" fmla="*/ 5876405 w 12216766"/>
              <a:gd name="connsiteY42" fmla="*/ 2592445 h 6858000"/>
              <a:gd name="connsiteX43" fmla="*/ 5880572 w 12216766"/>
              <a:gd name="connsiteY43" fmla="*/ 2591849 h 6858000"/>
              <a:gd name="connsiteX44" fmla="*/ 5883548 w 12216766"/>
              <a:gd name="connsiteY44" fmla="*/ 2591254 h 6858000"/>
              <a:gd name="connsiteX45" fmla="*/ 5893073 w 12216766"/>
              <a:gd name="connsiteY45" fmla="*/ 2591254 h 6858000"/>
              <a:gd name="connsiteX46" fmla="*/ 5977012 w 12216766"/>
              <a:gd name="connsiteY46" fmla="*/ 2616257 h 6858000"/>
              <a:gd name="connsiteX47" fmla="*/ 6006184 w 12216766"/>
              <a:gd name="connsiteY47" fmla="*/ 2688885 h 6858000"/>
              <a:gd name="connsiteX48" fmla="*/ 5993086 w 12216766"/>
              <a:gd name="connsiteY48" fmla="*/ 2741273 h 6858000"/>
              <a:gd name="connsiteX49" fmla="*/ 5953201 w 12216766"/>
              <a:gd name="connsiteY49" fmla="*/ 2794851 h 6858000"/>
              <a:gd name="connsiteX50" fmla="*/ 5884739 w 12216766"/>
              <a:gd name="connsiteY50" fmla="*/ 2836523 h 6858000"/>
              <a:gd name="connsiteX51" fmla="*/ 5785917 w 12216766"/>
              <a:gd name="connsiteY51" fmla="*/ 2853192 h 6858000"/>
              <a:gd name="connsiteX52" fmla="*/ 5647806 w 12216766"/>
              <a:gd name="connsiteY52" fmla="*/ 2828188 h 6858000"/>
              <a:gd name="connsiteX53" fmla="*/ 5740673 w 12216766"/>
              <a:gd name="connsiteY53" fmla="*/ 2962729 h 6858000"/>
              <a:gd name="connsiteX54" fmla="*/ 5834137 w 12216766"/>
              <a:gd name="connsiteY54" fmla="*/ 2986541 h 6858000"/>
              <a:gd name="connsiteX55" fmla="*/ 5929387 w 12216766"/>
              <a:gd name="connsiteY55" fmla="*/ 3037738 h 6858000"/>
              <a:gd name="connsiteX56" fmla="*/ 6025234 w 12216766"/>
              <a:gd name="connsiteY56" fmla="*/ 3108580 h 6858000"/>
              <a:gd name="connsiteX57" fmla="*/ 6120483 w 12216766"/>
              <a:gd name="connsiteY57" fmla="*/ 3191329 h 6858000"/>
              <a:gd name="connsiteX58" fmla="*/ 6120483 w 12216766"/>
              <a:gd name="connsiteY58" fmla="*/ 3136560 h 6858000"/>
              <a:gd name="connsiteX59" fmla="*/ 6012136 w 12216766"/>
              <a:gd name="connsiteY59" fmla="*/ 3034762 h 6858000"/>
              <a:gd name="connsiteX60" fmla="*/ 5874023 w 12216766"/>
              <a:gd name="connsiteY60" fmla="*/ 2930582 h 6858000"/>
              <a:gd name="connsiteX61" fmla="*/ 6024637 w 12216766"/>
              <a:gd name="connsiteY61" fmla="*/ 2841285 h 6858000"/>
              <a:gd name="connsiteX62" fmla="*/ 6070477 w 12216766"/>
              <a:gd name="connsiteY62" fmla="*/ 2716270 h 6858000"/>
              <a:gd name="connsiteX63" fmla="*/ 6055594 w 12216766"/>
              <a:gd name="connsiteY63" fmla="*/ 2646023 h 6858000"/>
              <a:gd name="connsiteX64" fmla="*/ 6013326 w 12216766"/>
              <a:gd name="connsiteY64" fmla="*/ 2585301 h 6858000"/>
              <a:gd name="connsiteX65" fmla="*/ 5946651 w 12216766"/>
              <a:gd name="connsiteY65" fmla="*/ 2543034 h 6858000"/>
              <a:gd name="connsiteX66" fmla="*/ 5859736 w 12216766"/>
              <a:gd name="connsiteY66" fmla="*/ 2526960 h 6858000"/>
              <a:gd name="connsiteX67" fmla="*/ 9060136 w 12216766"/>
              <a:gd name="connsiteY67" fmla="*/ 2510291 h 6858000"/>
              <a:gd name="connsiteX68" fmla="*/ 9122643 w 12216766"/>
              <a:gd name="connsiteY68" fmla="*/ 2710912 h 6858000"/>
              <a:gd name="connsiteX69" fmla="*/ 9196462 w 12216766"/>
              <a:gd name="connsiteY69" fmla="*/ 2849620 h 6858000"/>
              <a:gd name="connsiteX70" fmla="*/ 9274448 w 12216766"/>
              <a:gd name="connsiteY70" fmla="*/ 2938321 h 6858000"/>
              <a:gd name="connsiteX71" fmla="*/ 9348862 w 12216766"/>
              <a:gd name="connsiteY71" fmla="*/ 2987732 h 6858000"/>
              <a:gd name="connsiteX72" fmla="*/ 9413156 w 12216766"/>
              <a:gd name="connsiteY72" fmla="*/ 3009163 h 6858000"/>
              <a:gd name="connsiteX73" fmla="*/ 9460186 w 12216766"/>
              <a:gd name="connsiteY73" fmla="*/ 3013926 h 6858000"/>
              <a:gd name="connsiteX74" fmla="*/ 9552459 w 12216766"/>
              <a:gd name="connsiteY74" fmla="*/ 2993685 h 6858000"/>
              <a:gd name="connsiteX75" fmla="*/ 9617348 w 12216766"/>
              <a:gd name="connsiteY75" fmla="*/ 2940702 h 6858000"/>
              <a:gd name="connsiteX76" fmla="*/ 9656043 w 12216766"/>
              <a:gd name="connsiteY76" fmla="*/ 2867479 h 6858000"/>
              <a:gd name="connsiteX77" fmla="*/ 9668545 w 12216766"/>
              <a:gd name="connsiteY77" fmla="*/ 2785326 h 6858000"/>
              <a:gd name="connsiteX78" fmla="*/ 9639374 w 12216766"/>
              <a:gd name="connsiteY78" fmla="*/ 2655548 h 6858000"/>
              <a:gd name="connsiteX79" fmla="*/ 9570914 w 12216766"/>
              <a:gd name="connsiteY79" fmla="*/ 2576967 h 6858000"/>
              <a:gd name="connsiteX80" fmla="*/ 9491142 w 12216766"/>
              <a:gd name="connsiteY80" fmla="*/ 2537676 h 6858000"/>
              <a:gd name="connsiteX81" fmla="*/ 9428038 w 12216766"/>
              <a:gd name="connsiteY81" fmla="*/ 2526960 h 6858000"/>
              <a:gd name="connsiteX82" fmla="*/ 9363150 w 12216766"/>
              <a:gd name="connsiteY82" fmla="*/ 2540057 h 6858000"/>
              <a:gd name="connsiteX83" fmla="*/ 9316120 w 12216766"/>
              <a:gd name="connsiteY83" fmla="*/ 2572799 h 6858000"/>
              <a:gd name="connsiteX84" fmla="*/ 9287545 w 12216766"/>
              <a:gd name="connsiteY84" fmla="*/ 2615067 h 6858000"/>
              <a:gd name="connsiteX85" fmla="*/ 9278020 w 12216766"/>
              <a:gd name="connsiteY85" fmla="*/ 2657929 h 6858000"/>
              <a:gd name="connsiteX86" fmla="*/ 9309572 w 12216766"/>
              <a:gd name="connsiteY86" fmla="*/ 2739487 h 6858000"/>
              <a:gd name="connsiteX87" fmla="*/ 9395892 w 12216766"/>
              <a:gd name="connsiteY87" fmla="*/ 2773420 h 6858000"/>
              <a:gd name="connsiteX88" fmla="*/ 9430420 w 12216766"/>
              <a:gd name="connsiteY88" fmla="*/ 2768062 h 6858000"/>
              <a:gd name="connsiteX89" fmla="*/ 9464948 w 12216766"/>
              <a:gd name="connsiteY89" fmla="*/ 2751393 h 6858000"/>
              <a:gd name="connsiteX90" fmla="*/ 9491142 w 12216766"/>
              <a:gd name="connsiteY90" fmla="*/ 2721627 h 6858000"/>
              <a:gd name="connsiteX91" fmla="*/ 9501858 w 12216766"/>
              <a:gd name="connsiteY91" fmla="*/ 2676979 h 6858000"/>
              <a:gd name="connsiteX92" fmla="*/ 9489951 w 12216766"/>
              <a:gd name="connsiteY92" fmla="*/ 2623401 h 6858000"/>
              <a:gd name="connsiteX93" fmla="*/ 9504238 w 12216766"/>
              <a:gd name="connsiteY93" fmla="*/ 2622210 h 6858000"/>
              <a:gd name="connsiteX94" fmla="*/ 9547696 w 12216766"/>
              <a:gd name="connsiteY94" fmla="*/ 2634712 h 6858000"/>
              <a:gd name="connsiteX95" fmla="*/ 9581629 w 12216766"/>
              <a:gd name="connsiteY95" fmla="*/ 2666859 h 6858000"/>
              <a:gd name="connsiteX96" fmla="*/ 9604251 w 12216766"/>
              <a:gd name="connsiteY96" fmla="*/ 2709126 h 6858000"/>
              <a:gd name="connsiteX97" fmla="*/ 9612586 w 12216766"/>
              <a:gd name="connsiteY97" fmla="*/ 2751988 h 6858000"/>
              <a:gd name="connsiteX98" fmla="*/ 9603060 w 12216766"/>
              <a:gd name="connsiteY98" fmla="*/ 2804971 h 6858000"/>
              <a:gd name="connsiteX99" fmla="*/ 9573890 w 12216766"/>
              <a:gd name="connsiteY99" fmla="*/ 2859740 h 6858000"/>
              <a:gd name="connsiteX100" fmla="*/ 9523288 w 12216766"/>
              <a:gd name="connsiteY100" fmla="*/ 2902602 h 6858000"/>
              <a:gd name="connsiteX101" fmla="*/ 9448279 w 12216766"/>
              <a:gd name="connsiteY101" fmla="*/ 2919866 h 6858000"/>
              <a:gd name="connsiteX102" fmla="*/ 9354815 w 12216766"/>
              <a:gd name="connsiteY102" fmla="*/ 2902007 h 6858000"/>
              <a:gd name="connsiteX103" fmla="*/ 9263732 w 12216766"/>
              <a:gd name="connsiteY103" fmla="*/ 2839499 h 6858000"/>
              <a:gd name="connsiteX104" fmla="*/ 9179198 w 12216766"/>
              <a:gd name="connsiteY104" fmla="*/ 2720437 h 6858000"/>
              <a:gd name="connsiteX105" fmla="*/ 9105379 w 12216766"/>
              <a:gd name="connsiteY105" fmla="*/ 2532913 h 6858000"/>
              <a:gd name="connsiteX106" fmla="*/ 7894514 w 12216766"/>
              <a:gd name="connsiteY106" fmla="*/ 2491241 h 6858000"/>
              <a:gd name="connsiteX107" fmla="*/ 8074298 w 12216766"/>
              <a:gd name="connsiteY107" fmla="*/ 2491241 h 6858000"/>
              <a:gd name="connsiteX108" fmla="*/ 8076679 w 12216766"/>
              <a:gd name="connsiteY108" fmla="*/ 2494813 h 6858000"/>
              <a:gd name="connsiteX109" fmla="*/ 8076679 w 12216766"/>
              <a:gd name="connsiteY109" fmla="*/ 2496004 h 6858000"/>
              <a:gd name="connsiteX110" fmla="*/ 8098706 w 12216766"/>
              <a:gd name="connsiteY110" fmla="*/ 2524579 h 6858000"/>
              <a:gd name="connsiteX111" fmla="*/ 8106445 w 12216766"/>
              <a:gd name="connsiteY111" fmla="*/ 2560298 h 6858000"/>
              <a:gd name="connsiteX112" fmla="*/ 8106445 w 12216766"/>
              <a:gd name="connsiteY112" fmla="*/ 2571013 h 6858000"/>
              <a:gd name="connsiteX113" fmla="*/ 8098111 w 12216766"/>
              <a:gd name="connsiteY113" fmla="*/ 2601970 h 6858000"/>
              <a:gd name="connsiteX114" fmla="*/ 8077275 w 12216766"/>
              <a:gd name="connsiteY114" fmla="*/ 2623996 h 6858000"/>
              <a:gd name="connsiteX115" fmla="*/ 8049890 w 12216766"/>
              <a:gd name="connsiteY115" fmla="*/ 2637688 h 6858000"/>
              <a:gd name="connsiteX116" fmla="*/ 8021911 w 12216766"/>
              <a:gd name="connsiteY116" fmla="*/ 2642451 h 6858000"/>
              <a:gd name="connsiteX117" fmla="*/ 7976667 w 12216766"/>
              <a:gd name="connsiteY117" fmla="*/ 2629354 h 6858000"/>
              <a:gd name="connsiteX118" fmla="*/ 7932018 w 12216766"/>
              <a:gd name="connsiteY118" fmla="*/ 2596016 h 6858000"/>
              <a:gd name="connsiteX119" fmla="*/ 7898086 w 12216766"/>
              <a:gd name="connsiteY119" fmla="*/ 2553154 h 6858000"/>
              <a:gd name="connsiteX120" fmla="*/ 7884989 w 12216766"/>
              <a:gd name="connsiteY120" fmla="*/ 2510291 h 6858000"/>
              <a:gd name="connsiteX121" fmla="*/ 7886775 w 12216766"/>
              <a:gd name="connsiteY121" fmla="*/ 2497790 h 6858000"/>
              <a:gd name="connsiteX122" fmla="*/ 7894514 w 12216766"/>
              <a:gd name="connsiteY122" fmla="*/ 2491241 h 6858000"/>
              <a:gd name="connsiteX123" fmla="*/ 4352405 w 12216766"/>
              <a:gd name="connsiteY123" fmla="*/ 2491241 h 6858000"/>
              <a:gd name="connsiteX124" fmla="*/ 4648870 w 12216766"/>
              <a:gd name="connsiteY124" fmla="*/ 2491241 h 6858000"/>
              <a:gd name="connsiteX125" fmla="*/ 4648870 w 12216766"/>
              <a:gd name="connsiteY125" fmla="*/ 2705554 h 6858000"/>
              <a:gd name="connsiteX126" fmla="*/ 4625058 w 12216766"/>
              <a:gd name="connsiteY126" fmla="*/ 2673407 h 6858000"/>
              <a:gd name="connsiteX127" fmla="*/ 4594697 w 12216766"/>
              <a:gd name="connsiteY127" fmla="*/ 2640665 h 6858000"/>
              <a:gd name="connsiteX128" fmla="*/ 4561955 w 12216766"/>
              <a:gd name="connsiteY128" fmla="*/ 2615067 h 6858000"/>
              <a:gd name="connsiteX129" fmla="*/ 4529808 w 12216766"/>
              <a:gd name="connsiteY129" fmla="*/ 2604351 h 6858000"/>
              <a:gd name="connsiteX130" fmla="*/ 4502423 w 12216766"/>
              <a:gd name="connsiteY130" fmla="*/ 2613281 h 6858000"/>
              <a:gd name="connsiteX131" fmla="*/ 4479801 w 12216766"/>
              <a:gd name="connsiteY131" fmla="*/ 2632926 h 6858000"/>
              <a:gd name="connsiteX132" fmla="*/ 4470277 w 12216766"/>
              <a:gd name="connsiteY132" fmla="*/ 2640070 h 6858000"/>
              <a:gd name="connsiteX133" fmla="*/ 4434558 w 12216766"/>
              <a:gd name="connsiteY133" fmla="*/ 2551963 h 6858000"/>
              <a:gd name="connsiteX134" fmla="*/ 4352405 w 12216766"/>
              <a:gd name="connsiteY134" fmla="*/ 2491241 h 6858000"/>
              <a:gd name="connsiteX135" fmla="*/ 3447530 w 12216766"/>
              <a:gd name="connsiteY135" fmla="*/ 2491241 h 6858000"/>
              <a:gd name="connsiteX136" fmla="*/ 3743996 w 12216766"/>
              <a:gd name="connsiteY136" fmla="*/ 2491241 h 6858000"/>
              <a:gd name="connsiteX137" fmla="*/ 3743996 w 12216766"/>
              <a:gd name="connsiteY137" fmla="*/ 2705554 h 6858000"/>
              <a:gd name="connsiteX138" fmla="*/ 3720183 w 12216766"/>
              <a:gd name="connsiteY138" fmla="*/ 2673407 h 6858000"/>
              <a:gd name="connsiteX139" fmla="*/ 3689822 w 12216766"/>
              <a:gd name="connsiteY139" fmla="*/ 2640665 h 6858000"/>
              <a:gd name="connsiteX140" fmla="*/ 3657081 w 12216766"/>
              <a:gd name="connsiteY140" fmla="*/ 2615067 h 6858000"/>
              <a:gd name="connsiteX141" fmla="*/ 3624933 w 12216766"/>
              <a:gd name="connsiteY141" fmla="*/ 2604351 h 6858000"/>
              <a:gd name="connsiteX142" fmla="*/ 3597549 w 12216766"/>
              <a:gd name="connsiteY142" fmla="*/ 2613281 h 6858000"/>
              <a:gd name="connsiteX143" fmla="*/ 3574927 w 12216766"/>
              <a:gd name="connsiteY143" fmla="*/ 2632926 h 6858000"/>
              <a:gd name="connsiteX144" fmla="*/ 3565402 w 12216766"/>
              <a:gd name="connsiteY144" fmla="*/ 2640070 h 6858000"/>
              <a:gd name="connsiteX145" fmla="*/ 3529683 w 12216766"/>
              <a:gd name="connsiteY145" fmla="*/ 2551963 h 6858000"/>
              <a:gd name="connsiteX146" fmla="*/ 3447530 w 12216766"/>
              <a:gd name="connsiteY146" fmla="*/ 2491241 h 6858000"/>
              <a:gd name="connsiteX147" fmla="*/ 8893448 w 12216766"/>
              <a:gd name="connsiteY147" fmla="*/ 2318601 h 6858000"/>
              <a:gd name="connsiteX148" fmla="*/ 8893448 w 12216766"/>
              <a:gd name="connsiteY148" fmla="*/ 2604351 h 6858000"/>
              <a:gd name="connsiteX149" fmla="*/ 8857134 w 12216766"/>
              <a:gd name="connsiteY149" fmla="*/ 2544820 h 6858000"/>
              <a:gd name="connsiteX150" fmla="*/ 8813676 w 12216766"/>
              <a:gd name="connsiteY150" fmla="*/ 2494218 h 6858000"/>
              <a:gd name="connsiteX151" fmla="*/ 8761288 w 12216766"/>
              <a:gd name="connsiteY151" fmla="*/ 2457904 h 6858000"/>
              <a:gd name="connsiteX152" fmla="*/ 8696995 w 12216766"/>
              <a:gd name="connsiteY152" fmla="*/ 2442426 h 6858000"/>
              <a:gd name="connsiteX153" fmla="*/ 8689851 w 12216766"/>
              <a:gd name="connsiteY153" fmla="*/ 2442426 h 6858000"/>
              <a:gd name="connsiteX154" fmla="*/ 8661872 w 12216766"/>
              <a:gd name="connsiteY154" fmla="*/ 2444807 h 6858000"/>
              <a:gd name="connsiteX155" fmla="*/ 8620200 w 12216766"/>
              <a:gd name="connsiteY155" fmla="*/ 2454928 h 6858000"/>
              <a:gd name="connsiteX156" fmla="*/ 8571979 w 12216766"/>
              <a:gd name="connsiteY156" fmla="*/ 2478740 h 6858000"/>
              <a:gd name="connsiteX157" fmla="*/ 8525545 w 12216766"/>
              <a:gd name="connsiteY157" fmla="*/ 2523388 h 6858000"/>
              <a:gd name="connsiteX158" fmla="*/ 8503518 w 12216766"/>
              <a:gd name="connsiteY158" fmla="*/ 2563870 h 6858000"/>
              <a:gd name="connsiteX159" fmla="*/ 8496970 w 12216766"/>
              <a:gd name="connsiteY159" fmla="*/ 2601970 h 6858000"/>
              <a:gd name="connsiteX160" fmla="*/ 8499946 w 12216766"/>
              <a:gd name="connsiteY160" fmla="*/ 2628759 h 6858000"/>
              <a:gd name="connsiteX161" fmla="*/ 8511258 w 12216766"/>
              <a:gd name="connsiteY161" fmla="*/ 2656143 h 6858000"/>
              <a:gd name="connsiteX162" fmla="*/ 8533879 w 12216766"/>
              <a:gd name="connsiteY162" fmla="*/ 2676979 h 6858000"/>
              <a:gd name="connsiteX163" fmla="*/ 8571979 w 12216766"/>
              <a:gd name="connsiteY163" fmla="*/ 2685314 h 6858000"/>
              <a:gd name="connsiteX164" fmla="*/ 8599959 w 12216766"/>
              <a:gd name="connsiteY164" fmla="*/ 2676979 h 6858000"/>
              <a:gd name="connsiteX165" fmla="*/ 8636273 w 12216766"/>
              <a:gd name="connsiteY165" fmla="*/ 2659120 h 6858000"/>
              <a:gd name="connsiteX166" fmla="*/ 8666038 w 12216766"/>
              <a:gd name="connsiteY166" fmla="*/ 2646023 h 6858000"/>
              <a:gd name="connsiteX167" fmla="*/ 8682708 w 12216766"/>
              <a:gd name="connsiteY167" fmla="*/ 2640070 h 6858000"/>
              <a:gd name="connsiteX168" fmla="*/ 8707710 w 12216766"/>
              <a:gd name="connsiteY168" fmla="*/ 2659120 h 6858000"/>
              <a:gd name="connsiteX169" fmla="*/ 8695804 w 12216766"/>
              <a:gd name="connsiteY169" fmla="*/ 2689480 h 6858000"/>
              <a:gd name="connsiteX170" fmla="*/ 8656514 w 12216766"/>
              <a:gd name="connsiteY170" fmla="*/ 2738891 h 6858000"/>
              <a:gd name="connsiteX171" fmla="*/ 8619604 w 12216766"/>
              <a:gd name="connsiteY171" fmla="*/ 2774015 h 6858000"/>
              <a:gd name="connsiteX172" fmla="*/ 8593410 w 12216766"/>
              <a:gd name="connsiteY172" fmla="*/ 2794851 h 6858000"/>
              <a:gd name="connsiteX173" fmla="*/ 8585076 w 12216766"/>
              <a:gd name="connsiteY173" fmla="*/ 2799614 h 6858000"/>
              <a:gd name="connsiteX174" fmla="*/ 8660086 w 12216766"/>
              <a:gd name="connsiteY174" fmla="*/ 2885339 h 6858000"/>
              <a:gd name="connsiteX175" fmla="*/ 8745810 w 12216766"/>
              <a:gd name="connsiteY175" fmla="*/ 2766276 h 6858000"/>
              <a:gd name="connsiteX176" fmla="*/ 8773195 w 12216766"/>
              <a:gd name="connsiteY176" fmla="*/ 2685314 h 6858000"/>
              <a:gd name="connsiteX177" fmla="*/ 8744024 w 12216766"/>
              <a:gd name="connsiteY177" fmla="*/ 2612685 h 6858000"/>
              <a:gd name="connsiteX178" fmla="*/ 8643416 w 12216766"/>
              <a:gd name="connsiteY178" fmla="*/ 2586491 h 6858000"/>
              <a:gd name="connsiteX179" fmla="*/ 8598173 w 12216766"/>
              <a:gd name="connsiteY179" fmla="*/ 2592445 h 6858000"/>
              <a:gd name="connsiteX180" fmla="*/ 8644012 w 12216766"/>
              <a:gd name="connsiteY180" fmla="*/ 2537676 h 6858000"/>
              <a:gd name="connsiteX181" fmla="*/ 8706520 w 12216766"/>
              <a:gd name="connsiteY181" fmla="*/ 2521007 h 6858000"/>
              <a:gd name="connsiteX182" fmla="*/ 8749382 w 12216766"/>
              <a:gd name="connsiteY182" fmla="*/ 2529937 h 6858000"/>
              <a:gd name="connsiteX183" fmla="*/ 8792245 w 12216766"/>
              <a:gd name="connsiteY183" fmla="*/ 2553154 h 6858000"/>
              <a:gd name="connsiteX184" fmla="*/ 8827964 w 12216766"/>
              <a:gd name="connsiteY184" fmla="*/ 2583515 h 6858000"/>
              <a:gd name="connsiteX185" fmla="*/ 8849395 w 12216766"/>
              <a:gd name="connsiteY185" fmla="*/ 2613876 h 6858000"/>
              <a:gd name="connsiteX186" fmla="*/ 8883328 w 12216766"/>
              <a:gd name="connsiteY186" fmla="*/ 2671621 h 6858000"/>
              <a:gd name="connsiteX187" fmla="*/ 8893448 w 12216766"/>
              <a:gd name="connsiteY187" fmla="*/ 2712698 h 6858000"/>
              <a:gd name="connsiteX188" fmla="*/ 8893448 w 12216766"/>
              <a:gd name="connsiteY188" fmla="*/ 3053216 h 6858000"/>
              <a:gd name="connsiteX189" fmla="*/ 8956551 w 12216766"/>
              <a:gd name="connsiteY189" fmla="*/ 3110366 h 6858000"/>
              <a:gd name="connsiteX190" fmla="*/ 8956551 w 12216766"/>
              <a:gd name="connsiteY190" fmla="*/ 2491241 h 6858000"/>
              <a:gd name="connsiteX191" fmla="*/ 9043466 w 12216766"/>
              <a:gd name="connsiteY191" fmla="*/ 2491241 h 6858000"/>
              <a:gd name="connsiteX192" fmla="*/ 9056564 w 12216766"/>
              <a:gd name="connsiteY192" fmla="*/ 2491241 h 6858000"/>
              <a:gd name="connsiteX193" fmla="*/ 9736410 w 12216766"/>
              <a:gd name="connsiteY193" fmla="*/ 2491241 h 6858000"/>
              <a:gd name="connsiteX194" fmla="*/ 9694738 w 12216766"/>
              <a:gd name="connsiteY194" fmla="*/ 2434091 h 6858000"/>
              <a:gd name="connsiteX195" fmla="*/ 9011320 w 12216766"/>
              <a:gd name="connsiteY195" fmla="*/ 2434091 h 6858000"/>
              <a:gd name="connsiteX196" fmla="*/ 9004176 w 12216766"/>
              <a:gd name="connsiteY196" fmla="*/ 2434091 h 6858000"/>
              <a:gd name="connsiteX197" fmla="*/ 8955360 w 12216766"/>
              <a:gd name="connsiteY197" fmla="*/ 2434091 h 6858000"/>
              <a:gd name="connsiteX198" fmla="*/ 8952979 w 12216766"/>
              <a:gd name="connsiteY198" fmla="*/ 2425757 h 6858000"/>
              <a:gd name="connsiteX199" fmla="*/ 8950598 w 12216766"/>
              <a:gd name="connsiteY199" fmla="*/ 2416232 h 6858000"/>
              <a:gd name="connsiteX200" fmla="*/ 8933334 w 12216766"/>
              <a:gd name="connsiteY200" fmla="*/ 2361463 h 6858000"/>
              <a:gd name="connsiteX201" fmla="*/ 8893448 w 12216766"/>
              <a:gd name="connsiteY201" fmla="*/ 2318601 h 6858000"/>
              <a:gd name="connsiteX202" fmla="*/ 8305279 w 12216766"/>
              <a:gd name="connsiteY202" fmla="*/ 2317410 h 6858000"/>
              <a:gd name="connsiteX203" fmla="*/ 8305279 w 12216766"/>
              <a:gd name="connsiteY203" fmla="*/ 2482907 h 6858000"/>
              <a:gd name="connsiteX204" fmla="*/ 8288015 w 12216766"/>
              <a:gd name="connsiteY204" fmla="*/ 2460285 h 6858000"/>
              <a:gd name="connsiteX205" fmla="*/ 8254083 w 12216766"/>
              <a:gd name="connsiteY205" fmla="*/ 2434091 h 6858000"/>
              <a:gd name="connsiteX206" fmla="*/ 8194551 w 12216766"/>
              <a:gd name="connsiteY206" fmla="*/ 2434091 h 6858000"/>
              <a:gd name="connsiteX207" fmla="*/ 8146926 w 12216766"/>
              <a:gd name="connsiteY207" fmla="*/ 2434091 h 6858000"/>
              <a:gd name="connsiteX208" fmla="*/ 7518276 w 12216766"/>
              <a:gd name="connsiteY208" fmla="*/ 2434091 h 6858000"/>
              <a:gd name="connsiteX209" fmla="*/ 7557567 w 12216766"/>
              <a:gd name="connsiteY209" fmla="*/ 2491241 h 6858000"/>
              <a:gd name="connsiteX210" fmla="*/ 7790929 w 12216766"/>
              <a:gd name="connsiteY210" fmla="*/ 2491241 h 6858000"/>
              <a:gd name="connsiteX211" fmla="*/ 7755806 w 12216766"/>
              <a:gd name="connsiteY211" fmla="*/ 2537081 h 6858000"/>
              <a:gd name="connsiteX212" fmla="*/ 7729017 w 12216766"/>
              <a:gd name="connsiteY212" fmla="*/ 2581729 h 6858000"/>
              <a:gd name="connsiteX213" fmla="*/ 7704014 w 12216766"/>
              <a:gd name="connsiteY213" fmla="*/ 2622806 h 6858000"/>
              <a:gd name="connsiteX214" fmla="*/ 7675439 w 12216766"/>
              <a:gd name="connsiteY214" fmla="*/ 2640070 h 6858000"/>
              <a:gd name="connsiteX215" fmla="*/ 7651626 w 12216766"/>
              <a:gd name="connsiteY215" fmla="*/ 2622806 h 6858000"/>
              <a:gd name="connsiteX216" fmla="*/ 7629004 w 12216766"/>
              <a:gd name="connsiteY216" fmla="*/ 2586491 h 6858000"/>
              <a:gd name="connsiteX217" fmla="*/ 7584951 w 12216766"/>
              <a:gd name="connsiteY217" fmla="*/ 2606732 h 6858000"/>
              <a:gd name="connsiteX218" fmla="*/ 7658770 w 12216766"/>
              <a:gd name="connsiteY218" fmla="*/ 2699601 h 6858000"/>
              <a:gd name="connsiteX219" fmla="*/ 7714729 w 12216766"/>
              <a:gd name="connsiteY219" fmla="*/ 2724604 h 6858000"/>
              <a:gd name="connsiteX220" fmla="*/ 7746281 w 12216766"/>
              <a:gd name="connsiteY220" fmla="*/ 2706745 h 6858000"/>
              <a:gd name="connsiteX221" fmla="*/ 7777833 w 12216766"/>
              <a:gd name="connsiteY221" fmla="*/ 2656738 h 6858000"/>
              <a:gd name="connsiteX222" fmla="*/ 7777833 w 12216766"/>
              <a:gd name="connsiteY222" fmla="*/ 2657929 h 6858000"/>
              <a:gd name="connsiteX223" fmla="*/ 7804026 w 12216766"/>
              <a:gd name="connsiteY223" fmla="*/ 2614471 h 6858000"/>
              <a:gd name="connsiteX224" fmla="*/ 7839745 w 12216766"/>
              <a:gd name="connsiteY224" fmla="*/ 2560298 h 6858000"/>
              <a:gd name="connsiteX225" fmla="*/ 7863558 w 12216766"/>
              <a:gd name="connsiteY225" fmla="*/ 2609709 h 6858000"/>
              <a:gd name="connsiteX226" fmla="*/ 7899276 w 12216766"/>
              <a:gd name="connsiteY226" fmla="*/ 2657929 h 6858000"/>
              <a:gd name="connsiteX227" fmla="*/ 7943329 w 12216766"/>
              <a:gd name="connsiteY227" fmla="*/ 2699006 h 6858000"/>
              <a:gd name="connsiteX228" fmla="*/ 7992145 w 12216766"/>
              <a:gd name="connsiteY228" fmla="*/ 2726985 h 6858000"/>
              <a:gd name="connsiteX229" fmla="*/ 7799264 w 12216766"/>
              <a:gd name="connsiteY229" fmla="*/ 2840095 h 6858000"/>
              <a:gd name="connsiteX230" fmla="*/ 7864748 w 12216766"/>
              <a:gd name="connsiteY230" fmla="*/ 2921057 h 6858000"/>
              <a:gd name="connsiteX231" fmla="*/ 7869511 w 12216766"/>
              <a:gd name="connsiteY231" fmla="*/ 2917485 h 6858000"/>
              <a:gd name="connsiteX232" fmla="*/ 7873083 w 12216766"/>
              <a:gd name="connsiteY232" fmla="*/ 2917485 h 6858000"/>
              <a:gd name="connsiteX233" fmla="*/ 7887370 w 12216766"/>
              <a:gd name="connsiteY233" fmla="*/ 2918080 h 6858000"/>
              <a:gd name="connsiteX234" fmla="*/ 7905229 w 12216766"/>
              <a:gd name="connsiteY234" fmla="*/ 2918676 h 6858000"/>
              <a:gd name="connsiteX235" fmla="*/ 7920112 w 12216766"/>
              <a:gd name="connsiteY235" fmla="*/ 2921653 h 6858000"/>
              <a:gd name="connsiteX236" fmla="*/ 7934995 w 12216766"/>
              <a:gd name="connsiteY236" fmla="*/ 2926415 h 6858000"/>
              <a:gd name="connsiteX237" fmla="*/ 7954045 w 12216766"/>
              <a:gd name="connsiteY237" fmla="*/ 2934154 h 6858000"/>
              <a:gd name="connsiteX238" fmla="*/ 7981429 w 12216766"/>
              <a:gd name="connsiteY238" fmla="*/ 2946060 h 6858000"/>
              <a:gd name="connsiteX239" fmla="*/ 8005837 w 12216766"/>
              <a:gd name="connsiteY239" fmla="*/ 2961539 h 6858000"/>
              <a:gd name="connsiteX240" fmla="*/ 8014767 w 12216766"/>
              <a:gd name="connsiteY240" fmla="*/ 2967492 h 6858000"/>
              <a:gd name="connsiteX241" fmla="*/ 8033817 w 12216766"/>
              <a:gd name="connsiteY241" fmla="*/ 2982969 h 6858000"/>
              <a:gd name="connsiteX242" fmla="*/ 8037389 w 12216766"/>
              <a:gd name="connsiteY242" fmla="*/ 2988923 h 6858000"/>
              <a:gd name="connsiteX243" fmla="*/ 8042151 w 12216766"/>
              <a:gd name="connsiteY243" fmla="*/ 2991304 h 6858000"/>
              <a:gd name="connsiteX244" fmla="*/ 8092158 w 12216766"/>
              <a:gd name="connsiteY244" fmla="*/ 3040119 h 6858000"/>
              <a:gd name="connsiteX245" fmla="*/ 8092158 w 12216766"/>
              <a:gd name="connsiteY245" fmla="*/ 3037738 h 6858000"/>
              <a:gd name="connsiteX246" fmla="*/ 8110017 w 12216766"/>
              <a:gd name="connsiteY246" fmla="*/ 3065123 h 6858000"/>
              <a:gd name="connsiteX247" fmla="*/ 8112398 w 12216766"/>
              <a:gd name="connsiteY247" fmla="*/ 3067504 h 6858000"/>
              <a:gd name="connsiteX248" fmla="*/ 8114779 w 12216766"/>
              <a:gd name="connsiteY248" fmla="*/ 3072266 h 6858000"/>
              <a:gd name="connsiteX249" fmla="*/ 8119542 w 12216766"/>
              <a:gd name="connsiteY249" fmla="*/ 3085363 h 6858000"/>
              <a:gd name="connsiteX250" fmla="*/ 8149308 w 12216766"/>
              <a:gd name="connsiteY250" fmla="*/ 3104413 h 6858000"/>
              <a:gd name="connsiteX251" fmla="*/ 8150498 w 12216766"/>
              <a:gd name="connsiteY251" fmla="*/ 2663882 h 6858000"/>
              <a:gd name="connsiteX252" fmla="*/ 8150498 w 12216766"/>
              <a:gd name="connsiteY252" fmla="*/ 2661501 h 6858000"/>
              <a:gd name="connsiteX253" fmla="*/ 8151689 w 12216766"/>
              <a:gd name="connsiteY253" fmla="*/ 2660310 h 6858000"/>
              <a:gd name="connsiteX254" fmla="*/ 8155261 w 12216766"/>
              <a:gd name="connsiteY254" fmla="*/ 2653167 h 6858000"/>
              <a:gd name="connsiteX255" fmla="*/ 8164786 w 12216766"/>
              <a:gd name="connsiteY255" fmla="*/ 2626973 h 6858000"/>
              <a:gd name="connsiteX256" fmla="*/ 8167167 w 12216766"/>
              <a:gd name="connsiteY256" fmla="*/ 2623401 h 6858000"/>
              <a:gd name="connsiteX257" fmla="*/ 8165976 w 12216766"/>
              <a:gd name="connsiteY257" fmla="*/ 2624591 h 6858000"/>
              <a:gd name="connsiteX258" fmla="*/ 8169548 w 12216766"/>
              <a:gd name="connsiteY258" fmla="*/ 2605541 h 6858000"/>
              <a:gd name="connsiteX259" fmla="*/ 8170739 w 12216766"/>
              <a:gd name="connsiteY259" fmla="*/ 2586491 h 6858000"/>
              <a:gd name="connsiteX260" fmla="*/ 8162404 w 12216766"/>
              <a:gd name="connsiteY260" fmla="*/ 2537081 h 6858000"/>
              <a:gd name="connsiteX261" fmla="*/ 8140973 w 12216766"/>
              <a:gd name="connsiteY261" fmla="*/ 2491241 h 6858000"/>
              <a:gd name="connsiteX262" fmla="*/ 8192170 w 12216766"/>
              <a:gd name="connsiteY262" fmla="*/ 2491241 h 6858000"/>
              <a:gd name="connsiteX263" fmla="*/ 8243367 w 12216766"/>
              <a:gd name="connsiteY263" fmla="*/ 2491241 h 6858000"/>
              <a:gd name="connsiteX264" fmla="*/ 8244558 w 12216766"/>
              <a:gd name="connsiteY264" fmla="*/ 2491241 h 6858000"/>
              <a:gd name="connsiteX265" fmla="*/ 8263012 w 12216766"/>
              <a:gd name="connsiteY265" fmla="*/ 2506720 h 6858000"/>
              <a:gd name="connsiteX266" fmla="*/ 8282658 w 12216766"/>
              <a:gd name="connsiteY266" fmla="*/ 2532913 h 6858000"/>
              <a:gd name="connsiteX267" fmla="*/ 8298731 w 12216766"/>
              <a:gd name="connsiteY267" fmla="*/ 2561488 h 6858000"/>
              <a:gd name="connsiteX268" fmla="*/ 8305279 w 12216766"/>
              <a:gd name="connsiteY268" fmla="*/ 2584110 h 6858000"/>
              <a:gd name="connsiteX269" fmla="*/ 8305279 w 12216766"/>
              <a:gd name="connsiteY269" fmla="*/ 3053216 h 6858000"/>
              <a:gd name="connsiteX270" fmla="*/ 8367192 w 12216766"/>
              <a:gd name="connsiteY270" fmla="*/ 3110366 h 6858000"/>
              <a:gd name="connsiteX271" fmla="*/ 8367192 w 12216766"/>
              <a:gd name="connsiteY271" fmla="*/ 2491241 h 6858000"/>
              <a:gd name="connsiteX272" fmla="*/ 8500542 w 12216766"/>
              <a:gd name="connsiteY272" fmla="*/ 2491241 h 6858000"/>
              <a:gd name="connsiteX273" fmla="*/ 8455298 w 12216766"/>
              <a:gd name="connsiteY273" fmla="*/ 2434091 h 6858000"/>
              <a:gd name="connsiteX274" fmla="*/ 8366001 w 12216766"/>
              <a:gd name="connsiteY274" fmla="*/ 2434091 h 6858000"/>
              <a:gd name="connsiteX275" fmla="*/ 8360048 w 12216766"/>
              <a:gd name="connsiteY275" fmla="*/ 2415042 h 6858000"/>
              <a:gd name="connsiteX276" fmla="*/ 8341593 w 12216766"/>
              <a:gd name="connsiteY276" fmla="*/ 2361463 h 6858000"/>
              <a:gd name="connsiteX277" fmla="*/ 8305279 w 12216766"/>
              <a:gd name="connsiteY277" fmla="*/ 2317410 h 6858000"/>
              <a:gd name="connsiteX278" fmla="*/ 2752206 w 12216766"/>
              <a:gd name="connsiteY278" fmla="*/ 2317410 h 6858000"/>
              <a:gd name="connsiteX279" fmla="*/ 2752206 w 12216766"/>
              <a:gd name="connsiteY279" fmla="*/ 2482907 h 6858000"/>
              <a:gd name="connsiteX280" fmla="*/ 2734941 w 12216766"/>
              <a:gd name="connsiteY280" fmla="*/ 2460285 h 6858000"/>
              <a:gd name="connsiteX281" fmla="*/ 2701008 w 12216766"/>
              <a:gd name="connsiteY281" fmla="*/ 2434091 h 6858000"/>
              <a:gd name="connsiteX282" fmla="*/ 2640286 w 12216766"/>
              <a:gd name="connsiteY282" fmla="*/ 2434091 h 6858000"/>
              <a:gd name="connsiteX283" fmla="*/ 2593852 w 12216766"/>
              <a:gd name="connsiteY283" fmla="*/ 2434091 h 6858000"/>
              <a:gd name="connsiteX284" fmla="*/ 1936627 w 12216766"/>
              <a:gd name="connsiteY284" fmla="*/ 2434091 h 6858000"/>
              <a:gd name="connsiteX285" fmla="*/ 1975918 w 12216766"/>
              <a:gd name="connsiteY285" fmla="*/ 2491241 h 6858000"/>
              <a:gd name="connsiteX286" fmla="*/ 2314055 w 12216766"/>
              <a:gd name="connsiteY286" fmla="*/ 2491241 h 6858000"/>
              <a:gd name="connsiteX287" fmla="*/ 2314055 w 12216766"/>
              <a:gd name="connsiteY287" fmla="*/ 2524579 h 6858000"/>
              <a:gd name="connsiteX288" fmla="*/ 1977108 w 12216766"/>
              <a:gd name="connsiteY288" fmla="*/ 2718651 h 6858000"/>
              <a:gd name="connsiteX289" fmla="*/ 2040211 w 12216766"/>
              <a:gd name="connsiteY289" fmla="*/ 2800804 h 6858000"/>
              <a:gd name="connsiteX290" fmla="*/ 2164037 w 12216766"/>
              <a:gd name="connsiteY290" fmla="*/ 2842476 h 6858000"/>
              <a:gd name="connsiteX291" fmla="*/ 2266431 w 12216766"/>
              <a:gd name="connsiteY291" fmla="*/ 2931773 h 6858000"/>
              <a:gd name="connsiteX292" fmla="*/ 2227140 w 12216766"/>
              <a:gd name="connsiteY292" fmla="*/ 2945465 h 6858000"/>
              <a:gd name="connsiteX293" fmla="*/ 2204518 w 12216766"/>
              <a:gd name="connsiteY293" fmla="*/ 2978207 h 6858000"/>
              <a:gd name="connsiteX294" fmla="*/ 2173562 w 12216766"/>
              <a:gd name="connsiteY294" fmla="*/ 2934749 h 6858000"/>
              <a:gd name="connsiteX295" fmla="*/ 2142010 w 12216766"/>
              <a:gd name="connsiteY295" fmla="*/ 2907960 h 6858000"/>
              <a:gd name="connsiteX296" fmla="*/ 2116412 w 12216766"/>
              <a:gd name="connsiteY296" fmla="*/ 2894268 h 6858000"/>
              <a:gd name="connsiteX297" fmla="*/ 2104505 w 12216766"/>
              <a:gd name="connsiteY297" fmla="*/ 2890101 h 6858000"/>
              <a:gd name="connsiteX298" fmla="*/ 2089622 w 12216766"/>
              <a:gd name="connsiteY298" fmla="*/ 2888315 h 6858000"/>
              <a:gd name="connsiteX299" fmla="*/ 2078311 w 12216766"/>
              <a:gd name="connsiteY299" fmla="*/ 2887720 h 6858000"/>
              <a:gd name="connsiteX300" fmla="*/ 2001516 w 12216766"/>
              <a:gd name="connsiteY300" fmla="*/ 2916890 h 6858000"/>
              <a:gd name="connsiteX301" fmla="*/ 1972346 w 12216766"/>
              <a:gd name="connsiteY301" fmla="*/ 2991304 h 6858000"/>
              <a:gd name="connsiteX302" fmla="*/ 1999730 w 12216766"/>
              <a:gd name="connsiteY302" fmla="*/ 3069885 h 6858000"/>
              <a:gd name="connsiteX303" fmla="*/ 2079502 w 12216766"/>
              <a:gd name="connsiteY303" fmla="*/ 3100841 h 6858000"/>
              <a:gd name="connsiteX304" fmla="*/ 2121174 w 12216766"/>
              <a:gd name="connsiteY304" fmla="*/ 3087745 h 6858000"/>
              <a:gd name="connsiteX305" fmla="*/ 2141415 w 12216766"/>
              <a:gd name="connsiteY305" fmla="*/ 3050835 h 6858000"/>
              <a:gd name="connsiteX306" fmla="*/ 2129508 w 12216766"/>
              <a:gd name="connsiteY306" fmla="*/ 3013926 h 6858000"/>
              <a:gd name="connsiteX307" fmla="*/ 2086646 w 12216766"/>
              <a:gd name="connsiteY307" fmla="*/ 2994876 h 6858000"/>
              <a:gd name="connsiteX308" fmla="*/ 2056880 w 12216766"/>
              <a:gd name="connsiteY308" fmla="*/ 3003210 h 6858000"/>
              <a:gd name="connsiteX309" fmla="*/ 2039021 w 12216766"/>
              <a:gd name="connsiteY309" fmla="*/ 3032976 h 6858000"/>
              <a:gd name="connsiteX310" fmla="*/ 2014018 w 12216766"/>
              <a:gd name="connsiteY310" fmla="*/ 3000829 h 6858000"/>
              <a:gd name="connsiteX311" fmla="*/ 2039021 w 12216766"/>
              <a:gd name="connsiteY311" fmla="*/ 2962729 h 6858000"/>
              <a:gd name="connsiteX312" fmla="*/ 2093789 w 12216766"/>
              <a:gd name="connsiteY312" fmla="*/ 2950823 h 6858000"/>
              <a:gd name="connsiteX313" fmla="*/ 2150344 w 12216766"/>
              <a:gd name="connsiteY313" fmla="*/ 2981779 h 6858000"/>
              <a:gd name="connsiteX314" fmla="*/ 2183087 w 12216766"/>
              <a:gd name="connsiteY314" fmla="*/ 3062741 h 6858000"/>
              <a:gd name="connsiteX315" fmla="*/ 2231902 w 12216766"/>
              <a:gd name="connsiteY315" fmla="*/ 3098460 h 6858000"/>
              <a:gd name="connsiteX316" fmla="*/ 2248571 w 12216766"/>
              <a:gd name="connsiteY316" fmla="*/ 3023451 h 6858000"/>
              <a:gd name="connsiteX317" fmla="*/ 2281908 w 12216766"/>
              <a:gd name="connsiteY317" fmla="*/ 3000829 h 6858000"/>
              <a:gd name="connsiteX318" fmla="*/ 2299768 w 12216766"/>
              <a:gd name="connsiteY318" fmla="*/ 3004996 h 6858000"/>
              <a:gd name="connsiteX319" fmla="*/ 2314055 w 12216766"/>
              <a:gd name="connsiteY319" fmla="*/ 3015116 h 6858000"/>
              <a:gd name="connsiteX320" fmla="*/ 2312865 w 12216766"/>
              <a:gd name="connsiteY320" fmla="*/ 3015116 h 6858000"/>
              <a:gd name="connsiteX321" fmla="*/ 2315246 w 12216766"/>
              <a:gd name="connsiteY321" fmla="*/ 3017498 h 6858000"/>
              <a:gd name="connsiteX322" fmla="*/ 2318818 w 12216766"/>
              <a:gd name="connsiteY322" fmla="*/ 3019879 h 6858000"/>
              <a:gd name="connsiteX323" fmla="*/ 2331319 w 12216766"/>
              <a:gd name="connsiteY323" fmla="*/ 3053216 h 6858000"/>
              <a:gd name="connsiteX324" fmla="*/ 2340249 w 12216766"/>
              <a:gd name="connsiteY324" fmla="*/ 3081792 h 6858000"/>
              <a:gd name="connsiteX325" fmla="*/ 2377158 w 12216766"/>
              <a:gd name="connsiteY325" fmla="*/ 3109176 h 6858000"/>
              <a:gd name="connsiteX326" fmla="*/ 2377158 w 12216766"/>
              <a:gd name="connsiteY326" fmla="*/ 2601970 h 6858000"/>
              <a:gd name="connsiteX327" fmla="*/ 2379539 w 12216766"/>
              <a:gd name="connsiteY327" fmla="*/ 2601970 h 6858000"/>
              <a:gd name="connsiteX328" fmla="*/ 2440261 w 12216766"/>
              <a:gd name="connsiteY328" fmla="*/ 2610304 h 6858000"/>
              <a:gd name="connsiteX329" fmla="*/ 2496221 w 12216766"/>
              <a:gd name="connsiteY329" fmla="*/ 2633521 h 6858000"/>
              <a:gd name="connsiteX330" fmla="*/ 2536702 w 12216766"/>
              <a:gd name="connsiteY330" fmla="*/ 2668645 h 6858000"/>
              <a:gd name="connsiteX331" fmla="*/ 2552180 w 12216766"/>
              <a:gd name="connsiteY331" fmla="*/ 2711507 h 6858000"/>
              <a:gd name="connsiteX332" fmla="*/ 2543845 w 12216766"/>
              <a:gd name="connsiteY332" fmla="*/ 2747226 h 6858000"/>
              <a:gd name="connsiteX333" fmla="*/ 2523010 w 12216766"/>
              <a:gd name="connsiteY333" fmla="*/ 2739487 h 6858000"/>
              <a:gd name="connsiteX334" fmla="*/ 2500983 w 12216766"/>
              <a:gd name="connsiteY334" fmla="*/ 2735320 h 6858000"/>
              <a:gd name="connsiteX335" fmla="*/ 2469432 w 12216766"/>
              <a:gd name="connsiteY335" fmla="*/ 2743059 h 6858000"/>
              <a:gd name="connsiteX336" fmla="*/ 2446809 w 12216766"/>
              <a:gd name="connsiteY336" fmla="*/ 2762704 h 6858000"/>
              <a:gd name="connsiteX337" fmla="*/ 2433713 w 12216766"/>
              <a:gd name="connsiteY337" fmla="*/ 2787707 h 6858000"/>
              <a:gd name="connsiteX338" fmla="*/ 2429546 w 12216766"/>
              <a:gd name="connsiteY338" fmla="*/ 2811520 h 6858000"/>
              <a:gd name="connsiteX339" fmla="*/ 2453358 w 12216766"/>
              <a:gd name="connsiteY339" fmla="*/ 2863312 h 6858000"/>
              <a:gd name="connsiteX340" fmla="*/ 2502174 w 12216766"/>
              <a:gd name="connsiteY340" fmla="*/ 2881766 h 6858000"/>
              <a:gd name="connsiteX341" fmla="*/ 2548013 w 12216766"/>
              <a:gd name="connsiteY341" fmla="*/ 2866884 h 6858000"/>
              <a:gd name="connsiteX342" fmla="*/ 2580756 w 12216766"/>
              <a:gd name="connsiteY342" fmla="*/ 2829379 h 6858000"/>
              <a:gd name="connsiteX343" fmla="*/ 2600401 w 12216766"/>
              <a:gd name="connsiteY343" fmla="*/ 2782349 h 6858000"/>
              <a:gd name="connsiteX344" fmla="*/ 2606948 w 12216766"/>
              <a:gd name="connsiteY344" fmla="*/ 2737701 h 6858000"/>
              <a:gd name="connsiteX345" fmla="*/ 2592661 w 12216766"/>
              <a:gd name="connsiteY345" fmla="*/ 2668049 h 6858000"/>
              <a:gd name="connsiteX346" fmla="*/ 2549799 w 12216766"/>
              <a:gd name="connsiteY346" fmla="*/ 2602565 h 6858000"/>
              <a:gd name="connsiteX347" fmla="*/ 2477766 w 12216766"/>
              <a:gd name="connsiteY347" fmla="*/ 2549582 h 6858000"/>
              <a:gd name="connsiteX348" fmla="*/ 2377158 w 12216766"/>
              <a:gd name="connsiteY348" fmla="*/ 2517435 h 6858000"/>
              <a:gd name="connsiteX349" fmla="*/ 2377158 w 12216766"/>
              <a:gd name="connsiteY349" fmla="*/ 2491241 h 6858000"/>
              <a:gd name="connsiteX350" fmla="*/ 2639096 w 12216766"/>
              <a:gd name="connsiteY350" fmla="*/ 2491241 h 6858000"/>
              <a:gd name="connsiteX351" fmla="*/ 2684339 w 12216766"/>
              <a:gd name="connsiteY351" fmla="*/ 2491241 h 6858000"/>
              <a:gd name="connsiteX352" fmla="*/ 2691483 w 12216766"/>
              <a:gd name="connsiteY352" fmla="*/ 2491241 h 6858000"/>
              <a:gd name="connsiteX353" fmla="*/ 2709938 w 12216766"/>
              <a:gd name="connsiteY353" fmla="*/ 2506720 h 6858000"/>
              <a:gd name="connsiteX354" fmla="*/ 2729583 w 12216766"/>
              <a:gd name="connsiteY354" fmla="*/ 2532913 h 6858000"/>
              <a:gd name="connsiteX355" fmla="*/ 2745657 w 12216766"/>
              <a:gd name="connsiteY355" fmla="*/ 2561488 h 6858000"/>
              <a:gd name="connsiteX356" fmla="*/ 2752206 w 12216766"/>
              <a:gd name="connsiteY356" fmla="*/ 2584110 h 6858000"/>
              <a:gd name="connsiteX357" fmla="*/ 2752206 w 12216766"/>
              <a:gd name="connsiteY357" fmla="*/ 3053216 h 6858000"/>
              <a:gd name="connsiteX358" fmla="*/ 2814118 w 12216766"/>
              <a:gd name="connsiteY358" fmla="*/ 3110366 h 6858000"/>
              <a:gd name="connsiteX359" fmla="*/ 2814118 w 12216766"/>
              <a:gd name="connsiteY359" fmla="*/ 2491241 h 6858000"/>
              <a:gd name="connsiteX360" fmla="*/ 2927227 w 12216766"/>
              <a:gd name="connsiteY360" fmla="*/ 2491241 h 6858000"/>
              <a:gd name="connsiteX361" fmla="*/ 2947468 w 12216766"/>
              <a:gd name="connsiteY361" fmla="*/ 2491241 h 6858000"/>
              <a:gd name="connsiteX362" fmla="*/ 3126062 w 12216766"/>
              <a:gd name="connsiteY362" fmla="*/ 2491241 h 6858000"/>
              <a:gd name="connsiteX363" fmla="*/ 3027240 w 12216766"/>
              <a:gd name="connsiteY363" fmla="*/ 2623401 h 6858000"/>
              <a:gd name="connsiteX364" fmla="*/ 2991521 w 12216766"/>
              <a:gd name="connsiteY364" fmla="*/ 2812710 h 6858000"/>
              <a:gd name="connsiteX365" fmla="*/ 3012357 w 12216766"/>
              <a:gd name="connsiteY365" fmla="*/ 2940107 h 6858000"/>
              <a:gd name="connsiteX366" fmla="*/ 3061172 w 12216766"/>
              <a:gd name="connsiteY366" fmla="*/ 3028808 h 6858000"/>
              <a:gd name="connsiteX367" fmla="*/ 3126657 w 12216766"/>
              <a:gd name="connsiteY367" fmla="*/ 3081196 h 6858000"/>
              <a:gd name="connsiteX368" fmla="*/ 3198690 w 12216766"/>
              <a:gd name="connsiteY368" fmla="*/ 3098460 h 6858000"/>
              <a:gd name="connsiteX369" fmla="*/ 3243338 w 12216766"/>
              <a:gd name="connsiteY369" fmla="*/ 3091316 h 6858000"/>
              <a:gd name="connsiteX370" fmla="*/ 3273104 w 12216766"/>
              <a:gd name="connsiteY370" fmla="*/ 3072266 h 6858000"/>
              <a:gd name="connsiteX371" fmla="*/ 3289773 w 12216766"/>
              <a:gd name="connsiteY371" fmla="*/ 3046668 h 6858000"/>
              <a:gd name="connsiteX372" fmla="*/ 3295130 w 12216766"/>
              <a:gd name="connsiteY372" fmla="*/ 3019879 h 6858000"/>
              <a:gd name="connsiteX373" fmla="*/ 3288582 w 12216766"/>
              <a:gd name="connsiteY373" fmla="*/ 2991304 h 6858000"/>
              <a:gd name="connsiteX374" fmla="*/ 3271318 w 12216766"/>
              <a:gd name="connsiteY374" fmla="*/ 2966301 h 6858000"/>
              <a:gd name="connsiteX375" fmla="*/ 3245719 w 12216766"/>
              <a:gd name="connsiteY375" fmla="*/ 2949632 h 6858000"/>
              <a:gd name="connsiteX376" fmla="*/ 3212977 w 12216766"/>
              <a:gd name="connsiteY376" fmla="*/ 2943679 h 6858000"/>
              <a:gd name="connsiteX377" fmla="*/ 3173091 w 12216766"/>
              <a:gd name="connsiteY377" fmla="*/ 2963920 h 6858000"/>
              <a:gd name="connsiteX378" fmla="*/ 3159398 w 12216766"/>
              <a:gd name="connsiteY378" fmla="*/ 3010354 h 6858000"/>
              <a:gd name="connsiteX379" fmla="*/ 3160590 w 12216766"/>
              <a:gd name="connsiteY379" fmla="*/ 3029404 h 6858000"/>
              <a:gd name="connsiteX380" fmla="*/ 3166543 w 12216766"/>
              <a:gd name="connsiteY380" fmla="*/ 3048454 h 6858000"/>
              <a:gd name="connsiteX381" fmla="*/ 3118322 w 12216766"/>
              <a:gd name="connsiteY381" fmla="*/ 3009163 h 6858000"/>
              <a:gd name="connsiteX382" fmla="*/ 3083199 w 12216766"/>
              <a:gd name="connsiteY382" fmla="*/ 2953799 h 6858000"/>
              <a:gd name="connsiteX383" fmla="*/ 3061172 w 12216766"/>
              <a:gd name="connsiteY383" fmla="*/ 2892482 h 6858000"/>
              <a:gd name="connsiteX384" fmla="*/ 3053433 w 12216766"/>
              <a:gd name="connsiteY384" fmla="*/ 2835332 h 6858000"/>
              <a:gd name="connsiteX385" fmla="*/ 3058791 w 12216766"/>
              <a:gd name="connsiteY385" fmla="*/ 2770443 h 6858000"/>
              <a:gd name="connsiteX386" fmla="*/ 3072484 w 12216766"/>
              <a:gd name="connsiteY386" fmla="*/ 2717460 h 6858000"/>
              <a:gd name="connsiteX387" fmla="*/ 3091533 w 12216766"/>
              <a:gd name="connsiteY387" fmla="*/ 2673407 h 6858000"/>
              <a:gd name="connsiteX388" fmla="*/ 3114155 w 12216766"/>
              <a:gd name="connsiteY388" fmla="*/ 2632926 h 6858000"/>
              <a:gd name="connsiteX389" fmla="*/ 3208810 w 12216766"/>
              <a:gd name="connsiteY389" fmla="*/ 2534699 h 6858000"/>
              <a:gd name="connsiteX390" fmla="*/ 3285940 w 12216766"/>
              <a:gd name="connsiteY390" fmla="*/ 2497529 h 6858000"/>
              <a:gd name="connsiteX391" fmla="*/ 3306252 w 12216766"/>
              <a:gd name="connsiteY391" fmla="*/ 2492808 h 6858000"/>
              <a:gd name="connsiteX392" fmla="*/ 3314180 w 12216766"/>
              <a:gd name="connsiteY392" fmla="*/ 2523388 h 6858000"/>
              <a:gd name="connsiteX393" fmla="*/ 3357638 w 12216766"/>
              <a:gd name="connsiteY393" fmla="*/ 2543034 h 6858000"/>
              <a:gd name="connsiteX394" fmla="*/ 3403477 w 12216766"/>
              <a:gd name="connsiteY394" fmla="*/ 2554345 h 6858000"/>
              <a:gd name="connsiteX395" fmla="*/ 3448126 w 12216766"/>
              <a:gd name="connsiteY395" fmla="*/ 2566846 h 6858000"/>
              <a:gd name="connsiteX396" fmla="*/ 3487416 w 12216766"/>
              <a:gd name="connsiteY396" fmla="*/ 2585301 h 6858000"/>
              <a:gd name="connsiteX397" fmla="*/ 3514801 w 12216766"/>
              <a:gd name="connsiteY397" fmla="*/ 2616853 h 6858000"/>
              <a:gd name="connsiteX398" fmla="*/ 3524921 w 12216766"/>
              <a:gd name="connsiteY398" fmla="*/ 2668645 h 6858000"/>
              <a:gd name="connsiteX399" fmla="*/ 3508252 w 12216766"/>
              <a:gd name="connsiteY399" fmla="*/ 2703768 h 6858000"/>
              <a:gd name="connsiteX400" fmla="*/ 3469557 w 12216766"/>
              <a:gd name="connsiteY400" fmla="*/ 2750798 h 6858000"/>
              <a:gd name="connsiteX401" fmla="*/ 3426099 w 12216766"/>
              <a:gd name="connsiteY401" fmla="*/ 2792470 h 6858000"/>
              <a:gd name="connsiteX402" fmla="*/ 3396333 w 12216766"/>
              <a:gd name="connsiteY402" fmla="*/ 2810329 h 6858000"/>
              <a:gd name="connsiteX403" fmla="*/ 3380855 w 12216766"/>
              <a:gd name="connsiteY403" fmla="*/ 2800804 h 6858000"/>
              <a:gd name="connsiteX404" fmla="*/ 3360615 w 12216766"/>
              <a:gd name="connsiteY404" fmla="*/ 2763895 h 6858000"/>
              <a:gd name="connsiteX405" fmla="*/ 3312990 w 12216766"/>
              <a:gd name="connsiteY405" fmla="*/ 2766276 h 6858000"/>
              <a:gd name="connsiteX406" fmla="*/ 3327277 w 12216766"/>
              <a:gd name="connsiteY406" fmla="*/ 2808543 h 6858000"/>
              <a:gd name="connsiteX407" fmla="*/ 3355852 w 12216766"/>
              <a:gd name="connsiteY407" fmla="*/ 2854977 h 6858000"/>
              <a:gd name="connsiteX408" fmla="*/ 3392166 w 12216766"/>
              <a:gd name="connsiteY408" fmla="*/ 2892482 h 6858000"/>
              <a:gd name="connsiteX409" fmla="*/ 3429671 w 12216766"/>
              <a:gd name="connsiteY409" fmla="*/ 2907960 h 6858000"/>
              <a:gd name="connsiteX410" fmla="*/ 3455865 w 12216766"/>
              <a:gd name="connsiteY410" fmla="*/ 2899030 h 6858000"/>
              <a:gd name="connsiteX411" fmla="*/ 3486226 w 12216766"/>
              <a:gd name="connsiteY411" fmla="*/ 2875813 h 6858000"/>
              <a:gd name="connsiteX412" fmla="*/ 3519563 w 12216766"/>
              <a:gd name="connsiteY412" fmla="*/ 2843071 h 6858000"/>
              <a:gd name="connsiteX413" fmla="*/ 3554686 w 12216766"/>
              <a:gd name="connsiteY413" fmla="*/ 2805567 h 6858000"/>
              <a:gd name="connsiteX414" fmla="*/ 3587429 w 12216766"/>
              <a:gd name="connsiteY414" fmla="*/ 2769848 h 6858000"/>
              <a:gd name="connsiteX415" fmla="*/ 3618385 w 12216766"/>
              <a:gd name="connsiteY415" fmla="*/ 2738891 h 6858000"/>
              <a:gd name="connsiteX416" fmla="*/ 3646365 w 12216766"/>
              <a:gd name="connsiteY416" fmla="*/ 2717460 h 6858000"/>
              <a:gd name="connsiteX417" fmla="*/ 3670177 w 12216766"/>
              <a:gd name="connsiteY417" fmla="*/ 2709126 h 6858000"/>
              <a:gd name="connsiteX418" fmla="*/ 3696371 w 12216766"/>
              <a:gd name="connsiteY418" fmla="*/ 2721032 h 6858000"/>
              <a:gd name="connsiteX419" fmla="*/ 3720183 w 12216766"/>
              <a:gd name="connsiteY419" fmla="*/ 2749012 h 6858000"/>
              <a:gd name="connsiteX420" fmla="*/ 3737447 w 12216766"/>
              <a:gd name="connsiteY420" fmla="*/ 2781754 h 6858000"/>
              <a:gd name="connsiteX421" fmla="*/ 3743996 w 12216766"/>
              <a:gd name="connsiteY421" fmla="*/ 2807948 h 6858000"/>
              <a:gd name="connsiteX422" fmla="*/ 3743996 w 12216766"/>
              <a:gd name="connsiteY422" fmla="*/ 3053216 h 6858000"/>
              <a:gd name="connsiteX423" fmla="*/ 3807099 w 12216766"/>
              <a:gd name="connsiteY423" fmla="*/ 3110366 h 6858000"/>
              <a:gd name="connsiteX424" fmla="*/ 3807099 w 12216766"/>
              <a:gd name="connsiteY424" fmla="*/ 2491241 h 6858000"/>
              <a:gd name="connsiteX425" fmla="*/ 3905921 w 12216766"/>
              <a:gd name="connsiteY425" fmla="*/ 2491241 h 6858000"/>
              <a:gd name="connsiteX426" fmla="*/ 3861868 w 12216766"/>
              <a:gd name="connsiteY426" fmla="*/ 2434091 h 6858000"/>
              <a:gd name="connsiteX427" fmla="*/ 3286796 w 12216766"/>
              <a:gd name="connsiteY427" fmla="*/ 2434091 h 6858000"/>
              <a:gd name="connsiteX428" fmla="*/ 3249886 w 12216766"/>
              <a:gd name="connsiteY428" fmla="*/ 2434091 h 6858000"/>
              <a:gd name="connsiteX429" fmla="*/ 2902224 w 12216766"/>
              <a:gd name="connsiteY429" fmla="*/ 2434091 h 6858000"/>
              <a:gd name="connsiteX430" fmla="*/ 2886746 w 12216766"/>
              <a:gd name="connsiteY430" fmla="*/ 2434091 h 6858000"/>
              <a:gd name="connsiteX431" fmla="*/ 2812927 w 12216766"/>
              <a:gd name="connsiteY431" fmla="*/ 2434091 h 6858000"/>
              <a:gd name="connsiteX432" fmla="*/ 2806974 w 12216766"/>
              <a:gd name="connsiteY432" fmla="*/ 2415042 h 6858000"/>
              <a:gd name="connsiteX433" fmla="*/ 2788519 w 12216766"/>
              <a:gd name="connsiteY433" fmla="*/ 2361463 h 6858000"/>
              <a:gd name="connsiteX434" fmla="*/ 2752206 w 12216766"/>
              <a:gd name="connsiteY434" fmla="*/ 2317410 h 6858000"/>
              <a:gd name="connsiteX435" fmla="*/ 5606133 w 12216766"/>
              <a:gd name="connsiteY435" fmla="*/ 2178107 h 6858000"/>
              <a:gd name="connsiteX436" fmla="*/ 5595417 w 12216766"/>
              <a:gd name="connsiteY436" fmla="*/ 2251926 h 6858000"/>
              <a:gd name="connsiteX437" fmla="*/ 5609110 w 12216766"/>
              <a:gd name="connsiteY437" fmla="*/ 2309671 h 6858000"/>
              <a:gd name="connsiteX438" fmla="*/ 5644233 w 12216766"/>
              <a:gd name="connsiteY438" fmla="*/ 2351938 h 6858000"/>
              <a:gd name="connsiteX439" fmla="*/ 5692453 w 12216766"/>
              <a:gd name="connsiteY439" fmla="*/ 2377537 h 6858000"/>
              <a:gd name="connsiteX440" fmla="*/ 5745436 w 12216766"/>
              <a:gd name="connsiteY440" fmla="*/ 2386466 h 6858000"/>
              <a:gd name="connsiteX441" fmla="*/ 5781155 w 12216766"/>
              <a:gd name="connsiteY441" fmla="*/ 2385276 h 6858000"/>
              <a:gd name="connsiteX442" fmla="*/ 5826398 w 12216766"/>
              <a:gd name="connsiteY442" fmla="*/ 2381704 h 6858000"/>
              <a:gd name="connsiteX443" fmla="*/ 5872833 w 12216766"/>
              <a:gd name="connsiteY443" fmla="*/ 2378132 h 6858000"/>
              <a:gd name="connsiteX444" fmla="*/ 5909742 w 12216766"/>
              <a:gd name="connsiteY444" fmla="*/ 2376942 h 6858000"/>
              <a:gd name="connsiteX445" fmla="*/ 5940699 w 12216766"/>
              <a:gd name="connsiteY445" fmla="*/ 2378728 h 6858000"/>
              <a:gd name="connsiteX446" fmla="*/ 5969273 w 12216766"/>
              <a:gd name="connsiteY446" fmla="*/ 2385871 h 6858000"/>
              <a:gd name="connsiteX447" fmla="*/ 5990705 w 12216766"/>
              <a:gd name="connsiteY447" fmla="*/ 2399563 h 6858000"/>
              <a:gd name="connsiteX448" fmla="*/ 5999039 w 12216766"/>
              <a:gd name="connsiteY448" fmla="*/ 2422185 h 6858000"/>
              <a:gd name="connsiteX449" fmla="*/ 5985942 w 12216766"/>
              <a:gd name="connsiteY449" fmla="*/ 2434091 h 6858000"/>
              <a:gd name="connsiteX450" fmla="*/ 5578748 w 12216766"/>
              <a:gd name="connsiteY450" fmla="*/ 2434091 h 6858000"/>
              <a:gd name="connsiteX451" fmla="*/ 5564461 w 12216766"/>
              <a:gd name="connsiteY451" fmla="*/ 2434091 h 6858000"/>
              <a:gd name="connsiteX452" fmla="*/ 5489451 w 12216766"/>
              <a:gd name="connsiteY452" fmla="*/ 2434091 h 6858000"/>
              <a:gd name="connsiteX453" fmla="*/ 5483498 w 12216766"/>
              <a:gd name="connsiteY453" fmla="*/ 2415042 h 6858000"/>
              <a:gd name="connsiteX454" fmla="*/ 5465044 w 12216766"/>
              <a:gd name="connsiteY454" fmla="*/ 2361463 h 6858000"/>
              <a:gd name="connsiteX455" fmla="*/ 5428730 w 12216766"/>
              <a:gd name="connsiteY455" fmla="*/ 2317410 h 6858000"/>
              <a:gd name="connsiteX456" fmla="*/ 5428730 w 12216766"/>
              <a:gd name="connsiteY456" fmla="*/ 2482907 h 6858000"/>
              <a:gd name="connsiteX457" fmla="*/ 5411465 w 12216766"/>
              <a:gd name="connsiteY457" fmla="*/ 2460285 h 6858000"/>
              <a:gd name="connsiteX458" fmla="*/ 5377534 w 12216766"/>
              <a:gd name="connsiteY458" fmla="*/ 2434091 h 6858000"/>
              <a:gd name="connsiteX459" fmla="*/ 5310858 w 12216766"/>
              <a:gd name="connsiteY459" fmla="*/ 2434091 h 6858000"/>
              <a:gd name="connsiteX460" fmla="*/ 5270376 w 12216766"/>
              <a:gd name="connsiteY460" fmla="*/ 2434091 h 6858000"/>
              <a:gd name="connsiteX461" fmla="*/ 4766742 w 12216766"/>
              <a:gd name="connsiteY461" fmla="*/ 2434091 h 6858000"/>
              <a:gd name="connsiteX462" fmla="*/ 4764362 w 12216766"/>
              <a:gd name="connsiteY462" fmla="*/ 2434091 h 6858000"/>
              <a:gd name="connsiteX463" fmla="*/ 4154761 w 12216766"/>
              <a:gd name="connsiteY463" fmla="*/ 2434091 h 6858000"/>
              <a:gd name="connsiteX464" fmla="*/ 4195242 w 12216766"/>
              <a:gd name="connsiteY464" fmla="*/ 2491241 h 6858000"/>
              <a:gd name="connsiteX465" fmla="*/ 4210720 w 12216766"/>
              <a:gd name="connsiteY465" fmla="*/ 2491241 h 6858000"/>
              <a:gd name="connsiteX466" fmla="*/ 4219055 w 12216766"/>
              <a:gd name="connsiteY466" fmla="*/ 2523388 h 6858000"/>
              <a:gd name="connsiteX467" fmla="*/ 4262512 w 12216766"/>
              <a:gd name="connsiteY467" fmla="*/ 2543034 h 6858000"/>
              <a:gd name="connsiteX468" fmla="*/ 4308351 w 12216766"/>
              <a:gd name="connsiteY468" fmla="*/ 2554345 h 6858000"/>
              <a:gd name="connsiteX469" fmla="*/ 4353001 w 12216766"/>
              <a:gd name="connsiteY469" fmla="*/ 2566846 h 6858000"/>
              <a:gd name="connsiteX470" fmla="*/ 4392291 w 12216766"/>
              <a:gd name="connsiteY470" fmla="*/ 2585301 h 6858000"/>
              <a:gd name="connsiteX471" fmla="*/ 4419676 w 12216766"/>
              <a:gd name="connsiteY471" fmla="*/ 2616853 h 6858000"/>
              <a:gd name="connsiteX472" fmla="*/ 4429795 w 12216766"/>
              <a:gd name="connsiteY472" fmla="*/ 2668645 h 6858000"/>
              <a:gd name="connsiteX473" fmla="*/ 4413126 w 12216766"/>
              <a:gd name="connsiteY473" fmla="*/ 2703768 h 6858000"/>
              <a:gd name="connsiteX474" fmla="*/ 4374431 w 12216766"/>
              <a:gd name="connsiteY474" fmla="*/ 2750798 h 6858000"/>
              <a:gd name="connsiteX475" fmla="*/ 4330973 w 12216766"/>
              <a:gd name="connsiteY475" fmla="*/ 2792470 h 6858000"/>
              <a:gd name="connsiteX476" fmla="*/ 4301208 w 12216766"/>
              <a:gd name="connsiteY476" fmla="*/ 2810329 h 6858000"/>
              <a:gd name="connsiteX477" fmla="*/ 4285730 w 12216766"/>
              <a:gd name="connsiteY477" fmla="*/ 2800804 h 6858000"/>
              <a:gd name="connsiteX478" fmla="*/ 4265489 w 12216766"/>
              <a:gd name="connsiteY478" fmla="*/ 2763895 h 6858000"/>
              <a:gd name="connsiteX479" fmla="*/ 4217865 w 12216766"/>
              <a:gd name="connsiteY479" fmla="*/ 2766276 h 6858000"/>
              <a:gd name="connsiteX480" fmla="*/ 4232152 w 12216766"/>
              <a:gd name="connsiteY480" fmla="*/ 2808543 h 6858000"/>
              <a:gd name="connsiteX481" fmla="*/ 4260726 w 12216766"/>
              <a:gd name="connsiteY481" fmla="*/ 2854977 h 6858000"/>
              <a:gd name="connsiteX482" fmla="*/ 4297040 w 12216766"/>
              <a:gd name="connsiteY482" fmla="*/ 2892482 h 6858000"/>
              <a:gd name="connsiteX483" fmla="*/ 4334545 w 12216766"/>
              <a:gd name="connsiteY483" fmla="*/ 2907960 h 6858000"/>
              <a:gd name="connsiteX484" fmla="*/ 4360740 w 12216766"/>
              <a:gd name="connsiteY484" fmla="*/ 2899030 h 6858000"/>
              <a:gd name="connsiteX485" fmla="*/ 4391100 w 12216766"/>
              <a:gd name="connsiteY485" fmla="*/ 2875813 h 6858000"/>
              <a:gd name="connsiteX486" fmla="*/ 4424437 w 12216766"/>
              <a:gd name="connsiteY486" fmla="*/ 2843071 h 6858000"/>
              <a:gd name="connsiteX487" fmla="*/ 4459561 w 12216766"/>
              <a:gd name="connsiteY487" fmla="*/ 2805567 h 6858000"/>
              <a:gd name="connsiteX488" fmla="*/ 4492303 w 12216766"/>
              <a:gd name="connsiteY488" fmla="*/ 2769848 h 6858000"/>
              <a:gd name="connsiteX489" fmla="*/ 4523260 w 12216766"/>
              <a:gd name="connsiteY489" fmla="*/ 2738891 h 6858000"/>
              <a:gd name="connsiteX490" fmla="*/ 4551239 w 12216766"/>
              <a:gd name="connsiteY490" fmla="*/ 2717460 h 6858000"/>
              <a:gd name="connsiteX491" fmla="*/ 4575051 w 12216766"/>
              <a:gd name="connsiteY491" fmla="*/ 2709126 h 6858000"/>
              <a:gd name="connsiteX492" fmla="*/ 4601245 w 12216766"/>
              <a:gd name="connsiteY492" fmla="*/ 2721032 h 6858000"/>
              <a:gd name="connsiteX493" fmla="*/ 4625058 w 12216766"/>
              <a:gd name="connsiteY493" fmla="*/ 2749012 h 6858000"/>
              <a:gd name="connsiteX494" fmla="*/ 4642322 w 12216766"/>
              <a:gd name="connsiteY494" fmla="*/ 2781754 h 6858000"/>
              <a:gd name="connsiteX495" fmla="*/ 4648870 w 12216766"/>
              <a:gd name="connsiteY495" fmla="*/ 2807948 h 6858000"/>
              <a:gd name="connsiteX496" fmla="*/ 4648870 w 12216766"/>
              <a:gd name="connsiteY496" fmla="*/ 3053216 h 6858000"/>
              <a:gd name="connsiteX497" fmla="*/ 4711973 w 12216766"/>
              <a:gd name="connsiteY497" fmla="*/ 3110366 h 6858000"/>
              <a:gd name="connsiteX498" fmla="*/ 4711973 w 12216766"/>
              <a:gd name="connsiteY498" fmla="*/ 2491241 h 6858000"/>
              <a:gd name="connsiteX499" fmla="*/ 4803652 w 12216766"/>
              <a:gd name="connsiteY499" fmla="*/ 2491241 h 6858000"/>
              <a:gd name="connsiteX500" fmla="*/ 4810795 w 12216766"/>
              <a:gd name="connsiteY500" fmla="*/ 2491241 h 6858000"/>
              <a:gd name="connsiteX501" fmla="*/ 5191795 w 12216766"/>
              <a:gd name="connsiteY501" fmla="*/ 2491241 h 6858000"/>
              <a:gd name="connsiteX502" fmla="*/ 5191795 w 12216766"/>
              <a:gd name="connsiteY502" fmla="*/ 2523388 h 6858000"/>
              <a:gd name="connsiteX503" fmla="*/ 4831036 w 12216766"/>
              <a:gd name="connsiteY503" fmla="*/ 2719841 h 6858000"/>
              <a:gd name="connsiteX504" fmla="*/ 4898901 w 12216766"/>
              <a:gd name="connsiteY504" fmla="*/ 2803185 h 6858000"/>
              <a:gd name="connsiteX505" fmla="*/ 4999510 w 12216766"/>
              <a:gd name="connsiteY505" fmla="*/ 2830570 h 6858000"/>
              <a:gd name="connsiteX506" fmla="*/ 5090592 w 12216766"/>
              <a:gd name="connsiteY506" fmla="*/ 2884743 h 6858000"/>
              <a:gd name="connsiteX507" fmla="*/ 5165601 w 12216766"/>
              <a:gd name="connsiteY507" fmla="*/ 2968087 h 6858000"/>
              <a:gd name="connsiteX508" fmla="*/ 5217989 w 12216766"/>
              <a:gd name="connsiteY508" fmla="*/ 3081792 h 6858000"/>
              <a:gd name="connsiteX509" fmla="*/ 5254898 w 12216766"/>
              <a:gd name="connsiteY509" fmla="*/ 3109176 h 6858000"/>
              <a:gd name="connsiteX510" fmla="*/ 5254898 w 12216766"/>
              <a:gd name="connsiteY510" fmla="*/ 2491241 h 6858000"/>
              <a:gd name="connsiteX511" fmla="*/ 5315620 w 12216766"/>
              <a:gd name="connsiteY511" fmla="*/ 2491241 h 6858000"/>
              <a:gd name="connsiteX512" fmla="*/ 5357292 w 12216766"/>
              <a:gd name="connsiteY512" fmla="*/ 2491241 h 6858000"/>
              <a:gd name="connsiteX513" fmla="*/ 5368008 w 12216766"/>
              <a:gd name="connsiteY513" fmla="*/ 2491241 h 6858000"/>
              <a:gd name="connsiteX514" fmla="*/ 5386462 w 12216766"/>
              <a:gd name="connsiteY514" fmla="*/ 2506720 h 6858000"/>
              <a:gd name="connsiteX515" fmla="*/ 5406108 w 12216766"/>
              <a:gd name="connsiteY515" fmla="*/ 2532913 h 6858000"/>
              <a:gd name="connsiteX516" fmla="*/ 5422182 w 12216766"/>
              <a:gd name="connsiteY516" fmla="*/ 2561488 h 6858000"/>
              <a:gd name="connsiteX517" fmla="*/ 5428730 w 12216766"/>
              <a:gd name="connsiteY517" fmla="*/ 2584110 h 6858000"/>
              <a:gd name="connsiteX518" fmla="*/ 5428730 w 12216766"/>
              <a:gd name="connsiteY518" fmla="*/ 3053216 h 6858000"/>
              <a:gd name="connsiteX519" fmla="*/ 5490642 w 12216766"/>
              <a:gd name="connsiteY519" fmla="*/ 3110366 h 6858000"/>
              <a:gd name="connsiteX520" fmla="*/ 5490642 w 12216766"/>
              <a:gd name="connsiteY520" fmla="*/ 2491241 h 6858000"/>
              <a:gd name="connsiteX521" fmla="*/ 5603751 w 12216766"/>
              <a:gd name="connsiteY521" fmla="*/ 2491241 h 6858000"/>
              <a:gd name="connsiteX522" fmla="*/ 5623993 w 12216766"/>
              <a:gd name="connsiteY522" fmla="*/ 2491241 h 6858000"/>
              <a:gd name="connsiteX523" fmla="*/ 6156202 w 12216766"/>
              <a:gd name="connsiteY523" fmla="*/ 2491241 h 6858000"/>
              <a:gd name="connsiteX524" fmla="*/ 6169298 w 12216766"/>
              <a:gd name="connsiteY524" fmla="*/ 2491241 h 6858000"/>
              <a:gd name="connsiteX525" fmla="*/ 6355036 w 12216766"/>
              <a:gd name="connsiteY525" fmla="*/ 2491241 h 6858000"/>
              <a:gd name="connsiteX526" fmla="*/ 6256214 w 12216766"/>
              <a:gd name="connsiteY526" fmla="*/ 2623401 h 6858000"/>
              <a:gd name="connsiteX527" fmla="*/ 6220495 w 12216766"/>
              <a:gd name="connsiteY527" fmla="*/ 2812710 h 6858000"/>
              <a:gd name="connsiteX528" fmla="*/ 6241331 w 12216766"/>
              <a:gd name="connsiteY528" fmla="*/ 2940107 h 6858000"/>
              <a:gd name="connsiteX529" fmla="*/ 6290147 w 12216766"/>
              <a:gd name="connsiteY529" fmla="*/ 3028808 h 6858000"/>
              <a:gd name="connsiteX530" fmla="*/ 6355631 w 12216766"/>
              <a:gd name="connsiteY530" fmla="*/ 3081196 h 6858000"/>
              <a:gd name="connsiteX531" fmla="*/ 6427664 w 12216766"/>
              <a:gd name="connsiteY531" fmla="*/ 3098460 h 6858000"/>
              <a:gd name="connsiteX532" fmla="*/ 6472312 w 12216766"/>
              <a:gd name="connsiteY532" fmla="*/ 3091316 h 6858000"/>
              <a:gd name="connsiteX533" fmla="*/ 6502078 w 12216766"/>
              <a:gd name="connsiteY533" fmla="*/ 3072266 h 6858000"/>
              <a:gd name="connsiteX534" fmla="*/ 6518747 w 12216766"/>
              <a:gd name="connsiteY534" fmla="*/ 3046668 h 6858000"/>
              <a:gd name="connsiteX535" fmla="*/ 6524105 w 12216766"/>
              <a:gd name="connsiteY535" fmla="*/ 3019879 h 6858000"/>
              <a:gd name="connsiteX536" fmla="*/ 6517556 w 12216766"/>
              <a:gd name="connsiteY536" fmla="*/ 2991304 h 6858000"/>
              <a:gd name="connsiteX537" fmla="*/ 6500292 w 12216766"/>
              <a:gd name="connsiteY537" fmla="*/ 2966301 h 6858000"/>
              <a:gd name="connsiteX538" fmla="*/ 6474694 w 12216766"/>
              <a:gd name="connsiteY538" fmla="*/ 2949632 h 6858000"/>
              <a:gd name="connsiteX539" fmla="*/ 6441952 w 12216766"/>
              <a:gd name="connsiteY539" fmla="*/ 2943679 h 6858000"/>
              <a:gd name="connsiteX540" fmla="*/ 6402066 w 12216766"/>
              <a:gd name="connsiteY540" fmla="*/ 2963920 h 6858000"/>
              <a:gd name="connsiteX541" fmla="*/ 6388373 w 12216766"/>
              <a:gd name="connsiteY541" fmla="*/ 3010354 h 6858000"/>
              <a:gd name="connsiteX542" fmla="*/ 6389564 w 12216766"/>
              <a:gd name="connsiteY542" fmla="*/ 3029404 h 6858000"/>
              <a:gd name="connsiteX543" fmla="*/ 6395517 w 12216766"/>
              <a:gd name="connsiteY543" fmla="*/ 3048454 h 6858000"/>
              <a:gd name="connsiteX544" fmla="*/ 6347297 w 12216766"/>
              <a:gd name="connsiteY544" fmla="*/ 3009163 h 6858000"/>
              <a:gd name="connsiteX545" fmla="*/ 6312173 w 12216766"/>
              <a:gd name="connsiteY545" fmla="*/ 2953799 h 6858000"/>
              <a:gd name="connsiteX546" fmla="*/ 6290147 w 12216766"/>
              <a:gd name="connsiteY546" fmla="*/ 2892482 h 6858000"/>
              <a:gd name="connsiteX547" fmla="*/ 6282408 w 12216766"/>
              <a:gd name="connsiteY547" fmla="*/ 2835332 h 6858000"/>
              <a:gd name="connsiteX548" fmla="*/ 6287766 w 12216766"/>
              <a:gd name="connsiteY548" fmla="*/ 2770443 h 6858000"/>
              <a:gd name="connsiteX549" fmla="*/ 6301458 w 12216766"/>
              <a:gd name="connsiteY549" fmla="*/ 2717460 h 6858000"/>
              <a:gd name="connsiteX550" fmla="*/ 6320508 w 12216766"/>
              <a:gd name="connsiteY550" fmla="*/ 2673407 h 6858000"/>
              <a:gd name="connsiteX551" fmla="*/ 6343130 w 12216766"/>
              <a:gd name="connsiteY551" fmla="*/ 2632926 h 6858000"/>
              <a:gd name="connsiteX552" fmla="*/ 6437784 w 12216766"/>
              <a:gd name="connsiteY552" fmla="*/ 2534699 h 6858000"/>
              <a:gd name="connsiteX553" fmla="*/ 6541964 w 12216766"/>
              <a:gd name="connsiteY553" fmla="*/ 2491241 h 6858000"/>
              <a:gd name="connsiteX554" fmla="*/ 6559823 w 12216766"/>
              <a:gd name="connsiteY554" fmla="*/ 2491241 h 6858000"/>
              <a:gd name="connsiteX555" fmla="*/ 6881292 w 12216766"/>
              <a:gd name="connsiteY555" fmla="*/ 2491241 h 6858000"/>
              <a:gd name="connsiteX556" fmla="*/ 6881292 w 12216766"/>
              <a:gd name="connsiteY556" fmla="*/ 2524579 h 6858000"/>
              <a:gd name="connsiteX557" fmla="*/ 6544345 w 12216766"/>
              <a:gd name="connsiteY557" fmla="*/ 2718651 h 6858000"/>
              <a:gd name="connsiteX558" fmla="*/ 6607448 w 12216766"/>
              <a:gd name="connsiteY558" fmla="*/ 2800804 h 6858000"/>
              <a:gd name="connsiteX559" fmla="*/ 6786042 w 12216766"/>
              <a:gd name="connsiteY559" fmla="*/ 2881171 h 6858000"/>
              <a:gd name="connsiteX560" fmla="*/ 6906295 w 12216766"/>
              <a:gd name="connsiteY560" fmla="*/ 3081792 h 6858000"/>
              <a:gd name="connsiteX561" fmla="*/ 6944395 w 12216766"/>
              <a:gd name="connsiteY561" fmla="*/ 3109176 h 6858000"/>
              <a:gd name="connsiteX562" fmla="*/ 6944395 w 12216766"/>
              <a:gd name="connsiteY562" fmla="*/ 2601970 h 6858000"/>
              <a:gd name="connsiteX563" fmla="*/ 6946776 w 12216766"/>
              <a:gd name="connsiteY563" fmla="*/ 2601970 h 6858000"/>
              <a:gd name="connsiteX564" fmla="*/ 7007498 w 12216766"/>
              <a:gd name="connsiteY564" fmla="*/ 2610304 h 6858000"/>
              <a:gd name="connsiteX565" fmla="*/ 7063458 w 12216766"/>
              <a:gd name="connsiteY565" fmla="*/ 2633521 h 6858000"/>
              <a:gd name="connsiteX566" fmla="*/ 7103939 w 12216766"/>
              <a:gd name="connsiteY566" fmla="*/ 2668645 h 6858000"/>
              <a:gd name="connsiteX567" fmla="*/ 7119417 w 12216766"/>
              <a:gd name="connsiteY567" fmla="*/ 2711507 h 6858000"/>
              <a:gd name="connsiteX568" fmla="*/ 7111083 w 12216766"/>
              <a:gd name="connsiteY568" fmla="*/ 2747226 h 6858000"/>
              <a:gd name="connsiteX569" fmla="*/ 7089651 w 12216766"/>
              <a:gd name="connsiteY569" fmla="*/ 2739487 h 6858000"/>
              <a:gd name="connsiteX570" fmla="*/ 7068220 w 12216766"/>
              <a:gd name="connsiteY570" fmla="*/ 2735320 h 6858000"/>
              <a:gd name="connsiteX571" fmla="*/ 7036668 w 12216766"/>
              <a:gd name="connsiteY571" fmla="*/ 2743059 h 6858000"/>
              <a:gd name="connsiteX572" fmla="*/ 7014047 w 12216766"/>
              <a:gd name="connsiteY572" fmla="*/ 2762704 h 6858000"/>
              <a:gd name="connsiteX573" fmla="*/ 7000950 w 12216766"/>
              <a:gd name="connsiteY573" fmla="*/ 2787707 h 6858000"/>
              <a:gd name="connsiteX574" fmla="*/ 6996783 w 12216766"/>
              <a:gd name="connsiteY574" fmla="*/ 2811520 h 6858000"/>
              <a:gd name="connsiteX575" fmla="*/ 7020595 w 12216766"/>
              <a:gd name="connsiteY575" fmla="*/ 2863312 h 6858000"/>
              <a:gd name="connsiteX576" fmla="*/ 7069411 w 12216766"/>
              <a:gd name="connsiteY576" fmla="*/ 2881766 h 6858000"/>
              <a:gd name="connsiteX577" fmla="*/ 7115250 w 12216766"/>
              <a:gd name="connsiteY577" fmla="*/ 2866884 h 6858000"/>
              <a:gd name="connsiteX578" fmla="*/ 7147992 w 12216766"/>
              <a:gd name="connsiteY578" fmla="*/ 2829379 h 6858000"/>
              <a:gd name="connsiteX579" fmla="*/ 7167637 w 12216766"/>
              <a:gd name="connsiteY579" fmla="*/ 2782349 h 6858000"/>
              <a:gd name="connsiteX580" fmla="*/ 7174186 w 12216766"/>
              <a:gd name="connsiteY580" fmla="*/ 2737701 h 6858000"/>
              <a:gd name="connsiteX581" fmla="*/ 7159898 w 12216766"/>
              <a:gd name="connsiteY581" fmla="*/ 2668049 h 6858000"/>
              <a:gd name="connsiteX582" fmla="*/ 7116440 w 12216766"/>
              <a:gd name="connsiteY582" fmla="*/ 2602565 h 6858000"/>
              <a:gd name="connsiteX583" fmla="*/ 7044408 w 12216766"/>
              <a:gd name="connsiteY583" fmla="*/ 2549582 h 6858000"/>
              <a:gd name="connsiteX584" fmla="*/ 6944395 w 12216766"/>
              <a:gd name="connsiteY584" fmla="*/ 2517435 h 6858000"/>
              <a:gd name="connsiteX585" fmla="*/ 6944395 w 12216766"/>
              <a:gd name="connsiteY585" fmla="*/ 2491241 h 6858000"/>
              <a:gd name="connsiteX586" fmla="*/ 7263483 w 12216766"/>
              <a:gd name="connsiteY586" fmla="*/ 2491241 h 6858000"/>
              <a:gd name="connsiteX587" fmla="*/ 7219429 w 12216766"/>
              <a:gd name="connsiteY587" fmla="*/ 2434091 h 6858000"/>
              <a:gd name="connsiteX588" fmla="*/ 6515770 w 12216766"/>
              <a:gd name="connsiteY588" fmla="*/ 2434091 h 6858000"/>
              <a:gd name="connsiteX589" fmla="*/ 6480052 w 12216766"/>
              <a:gd name="connsiteY589" fmla="*/ 2434091 h 6858000"/>
              <a:gd name="connsiteX590" fmla="*/ 6128817 w 12216766"/>
              <a:gd name="connsiteY590" fmla="*/ 2434091 h 6858000"/>
              <a:gd name="connsiteX591" fmla="*/ 6115720 w 12216766"/>
              <a:gd name="connsiteY591" fmla="*/ 2434091 h 6858000"/>
              <a:gd name="connsiteX592" fmla="*/ 6039521 w 12216766"/>
              <a:gd name="connsiteY592" fmla="*/ 2434091 h 6858000"/>
              <a:gd name="connsiteX593" fmla="*/ 6043092 w 12216766"/>
              <a:gd name="connsiteY593" fmla="*/ 2417423 h 6858000"/>
              <a:gd name="connsiteX594" fmla="*/ 6045473 w 12216766"/>
              <a:gd name="connsiteY594" fmla="*/ 2393610 h 6858000"/>
              <a:gd name="connsiteX595" fmla="*/ 6045473 w 12216766"/>
              <a:gd name="connsiteY595" fmla="*/ 2392420 h 6858000"/>
              <a:gd name="connsiteX596" fmla="*/ 6004992 w 12216766"/>
              <a:gd name="connsiteY596" fmla="*/ 2332293 h 6858000"/>
              <a:gd name="connsiteX597" fmla="*/ 5903789 w 12216766"/>
              <a:gd name="connsiteY597" fmla="*/ 2305504 h 6858000"/>
              <a:gd name="connsiteX598" fmla="*/ 5861522 w 12216766"/>
              <a:gd name="connsiteY598" fmla="*/ 2306695 h 6858000"/>
              <a:gd name="connsiteX599" fmla="*/ 5818064 w 12216766"/>
              <a:gd name="connsiteY599" fmla="*/ 2309076 h 6858000"/>
              <a:gd name="connsiteX600" fmla="*/ 5738292 w 12216766"/>
              <a:gd name="connsiteY600" fmla="*/ 2312648 h 6858000"/>
              <a:gd name="connsiteX601" fmla="*/ 5666856 w 12216766"/>
              <a:gd name="connsiteY601" fmla="*/ 2297170 h 6858000"/>
              <a:gd name="connsiteX602" fmla="*/ 5641851 w 12216766"/>
              <a:gd name="connsiteY602" fmla="*/ 2248354 h 6858000"/>
              <a:gd name="connsiteX603" fmla="*/ 5644233 w 12216766"/>
              <a:gd name="connsiteY603" fmla="*/ 2227518 h 6858000"/>
              <a:gd name="connsiteX604" fmla="*/ 5650187 w 12216766"/>
              <a:gd name="connsiteY604" fmla="*/ 2203110 h 6858000"/>
              <a:gd name="connsiteX605" fmla="*/ 9693548 w 12216766"/>
              <a:gd name="connsiteY605" fmla="*/ 1467304 h 6858000"/>
              <a:gd name="connsiteX606" fmla="*/ 9644732 w 12216766"/>
              <a:gd name="connsiteY606" fmla="*/ 1485759 h 6858000"/>
              <a:gd name="connsiteX607" fmla="*/ 9625682 w 12216766"/>
              <a:gd name="connsiteY607" fmla="*/ 1531598 h 6858000"/>
              <a:gd name="connsiteX608" fmla="*/ 9644732 w 12216766"/>
              <a:gd name="connsiteY608" fmla="*/ 1577437 h 6858000"/>
              <a:gd name="connsiteX609" fmla="*/ 9693548 w 12216766"/>
              <a:gd name="connsiteY609" fmla="*/ 1595891 h 6858000"/>
              <a:gd name="connsiteX610" fmla="*/ 9741173 w 12216766"/>
              <a:gd name="connsiteY610" fmla="*/ 1577437 h 6858000"/>
              <a:gd name="connsiteX611" fmla="*/ 9761414 w 12216766"/>
              <a:gd name="connsiteY611" fmla="*/ 1531598 h 6858000"/>
              <a:gd name="connsiteX612" fmla="*/ 9741173 w 12216766"/>
              <a:gd name="connsiteY612" fmla="*/ 1485759 h 6858000"/>
              <a:gd name="connsiteX613" fmla="*/ 9693548 w 12216766"/>
              <a:gd name="connsiteY613" fmla="*/ 1467304 h 6858000"/>
              <a:gd name="connsiteX614" fmla="*/ 4939383 w 12216766"/>
              <a:gd name="connsiteY614" fmla="*/ 1467304 h 6858000"/>
              <a:gd name="connsiteX615" fmla="*/ 4890568 w 12216766"/>
              <a:gd name="connsiteY615" fmla="*/ 1485759 h 6858000"/>
              <a:gd name="connsiteX616" fmla="*/ 4871518 w 12216766"/>
              <a:gd name="connsiteY616" fmla="*/ 1531598 h 6858000"/>
              <a:gd name="connsiteX617" fmla="*/ 4890568 w 12216766"/>
              <a:gd name="connsiteY617" fmla="*/ 1577437 h 6858000"/>
              <a:gd name="connsiteX618" fmla="*/ 4939383 w 12216766"/>
              <a:gd name="connsiteY618" fmla="*/ 1595891 h 6858000"/>
              <a:gd name="connsiteX619" fmla="*/ 4987008 w 12216766"/>
              <a:gd name="connsiteY619" fmla="*/ 1577437 h 6858000"/>
              <a:gd name="connsiteX620" fmla="*/ 5007248 w 12216766"/>
              <a:gd name="connsiteY620" fmla="*/ 1531598 h 6858000"/>
              <a:gd name="connsiteX621" fmla="*/ 4987008 w 12216766"/>
              <a:gd name="connsiteY621" fmla="*/ 1485759 h 6858000"/>
              <a:gd name="connsiteX622" fmla="*/ 4939383 w 12216766"/>
              <a:gd name="connsiteY622" fmla="*/ 1467304 h 6858000"/>
              <a:gd name="connsiteX623" fmla="*/ 4385743 w 12216766"/>
              <a:gd name="connsiteY623" fmla="*/ 1145835 h 6858000"/>
              <a:gd name="connsiteX624" fmla="*/ 4385743 w 12216766"/>
              <a:gd name="connsiteY624" fmla="*/ 1449445 h 6858000"/>
              <a:gd name="connsiteX625" fmla="*/ 4289301 w 12216766"/>
              <a:gd name="connsiteY625" fmla="*/ 1331573 h 6858000"/>
              <a:gd name="connsiteX626" fmla="*/ 4182146 w 12216766"/>
              <a:gd name="connsiteY626" fmla="*/ 1263707 h 6858000"/>
              <a:gd name="connsiteX627" fmla="*/ 4284539 w 12216766"/>
              <a:gd name="connsiteY627" fmla="*/ 1204771 h 6858000"/>
              <a:gd name="connsiteX628" fmla="*/ 4385743 w 12216766"/>
              <a:gd name="connsiteY628" fmla="*/ 1145835 h 6858000"/>
              <a:gd name="connsiteX629" fmla="*/ 5145362 w 12216766"/>
              <a:gd name="connsiteY629" fmla="*/ 1143454 h 6858000"/>
              <a:gd name="connsiteX630" fmla="*/ 5145362 w 12216766"/>
              <a:gd name="connsiteY630" fmla="*/ 1449445 h 6858000"/>
              <a:gd name="connsiteX631" fmla="*/ 5053087 w 12216766"/>
              <a:gd name="connsiteY631" fmla="*/ 1344670 h 6858000"/>
              <a:gd name="connsiteX632" fmla="*/ 4927477 w 12216766"/>
              <a:gd name="connsiteY632" fmla="*/ 1263707 h 6858000"/>
              <a:gd name="connsiteX633" fmla="*/ 5037014 w 12216766"/>
              <a:gd name="connsiteY633" fmla="*/ 1203580 h 6858000"/>
              <a:gd name="connsiteX634" fmla="*/ 5145362 w 12216766"/>
              <a:gd name="connsiteY634" fmla="*/ 1143454 h 6858000"/>
              <a:gd name="connsiteX635" fmla="*/ 9617348 w 12216766"/>
              <a:gd name="connsiteY635" fmla="*/ 1024392 h 6858000"/>
              <a:gd name="connsiteX636" fmla="*/ 9897145 w 12216766"/>
              <a:gd name="connsiteY636" fmla="*/ 1024392 h 6858000"/>
              <a:gd name="connsiteX637" fmla="*/ 9897145 w 12216766"/>
              <a:gd name="connsiteY637" fmla="*/ 1475638 h 6858000"/>
              <a:gd name="connsiteX638" fmla="*/ 9843566 w 12216766"/>
              <a:gd name="connsiteY638" fmla="*/ 1416107 h 6858000"/>
              <a:gd name="connsiteX639" fmla="*/ 9791774 w 12216766"/>
              <a:gd name="connsiteY639" fmla="*/ 1372054 h 6858000"/>
              <a:gd name="connsiteX640" fmla="*/ 9735220 w 12216766"/>
              <a:gd name="connsiteY640" fmla="*/ 1338121 h 6858000"/>
              <a:gd name="connsiteX641" fmla="*/ 9668545 w 12216766"/>
              <a:gd name="connsiteY641" fmla="*/ 1308951 h 6858000"/>
              <a:gd name="connsiteX642" fmla="*/ 9816182 w 12216766"/>
              <a:gd name="connsiteY642" fmla="*/ 1189888 h 6858000"/>
              <a:gd name="connsiteX643" fmla="*/ 9767366 w 12216766"/>
              <a:gd name="connsiteY643" fmla="*/ 1133334 h 6858000"/>
              <a:gd name="connsiteX644" fmla="*/ 9721528 w 12216766"/>
              <a:gd name="connsiteY644" fmla="*/ 1091066 h 6858000"/>
              <a:gd name="connsiteX645" fmla="*/ 9673308 w 12216766"/>
              <a:gd name="connsiteY645" fmla="*/ 1056538 h 6858000"/>
              <a:gd name="connsiteX646" fmla="*/ 9617348 w 12216766"/>
              <a:gd name="connsiteY646" fmla="*/ 1024392 h 6858000"/>
              <a:gd name="connsiteX647" fmla="*/ 8095729 w 12216766"/>
              <a:gd name="connsiteY647" fmla="*/ 1024392 h 6858000"/>
              <a:gd name="connsiteX648" fmla="*/ 8400529 w 12216766"/>
              <a:gd name="connsiteY648" fmla="*/ 1024392 h 6858000"/>
              <a:gd name="connsiteX649" fmla="*/ 8400529 w 12216766"/>
              <a:gd name="connsiteY649" fmla="*/ 1413726 h 6858000"/>
              <a:gd name="connsiteX650" fmla="*/ 8361834 w 12216766"/>
              <a:gd name="connsiteY650" fmla="*/ 1358362 h 6858000"/>
              <a:gd name="connsiteX651" fmla="*/ 8305279 w 12216766"/>
              <a:gd name="connsiteY651" fmla="*/ 1304188 h 6858000"/>
              <a:gd name="connsiteX652" fmla="*/ 8308851 w 12216766"/>
              <a:gd name="connsiteY652" fmla="*/ 1260135 h 6858000"/>
              <a:gd name="connsiteX653" fmla="*/ 8292778 w 12216766"/>
              <a:gd name="connsiteY653" fmla="*/ 1180363 h 6858000"/>
              <a:gd name="connsiteX654" fmla="*/ 8248129 w 12216766"/>
              <a:gd name="connsiteY654" fmla="*/ 1116069 h 6858000"/>
              <a:gd name="connsiteX655" fmla="*/ 8180264 w 12216766"/>
              <a:gd name="connsiteY655" fmla="*/ 1064873 h 6858000"/>
              <a:gd name="connsiteX656" fmla="*/ 8095729 w 12216766"/>
              <a:gd name="connsiteY656" fmla="*/ 1024392 h 6858000"/>
              <a:gd name="connsiteX657" fmla="*/ 5733530 w 12216766"/>
              <a:gd name="connsiteY657" fmla="*/ 1024392 h 6858000"/>
              <a:gd name="connsiteX658" fmla="*/ 6038330 w 12216766"/>
              <a:gd name="connsiteY658" fmla="*/ 1024392 h 6858000"/>
              <a:gd name="connsiteX659" fmla="*/ 6038330 w 12216766"/>
              <a:gd name="connsiteY659" fmla="*/ 1413726 h 6858000"/>
              <a:gd name="connsiteX660" fmla="*/ 5999634 w 12216766"/>
              <a:gd name="connsiteY660" fmla="*/ 1358362 h 6858000"/>
              <a:gd name="connsiteX661" fmla="*/ 5943081 w 12216766"/>
              <a:gd name="connsiteY661" fmla="*/ 1304188 h 6858000"/>
              <a:gd name="connsiteX662" fmla="*/ 5946651 w 12216766"/>
              <a:gd name="connsiteY662" fmla="*/ 1260135 h 6858000"/>
              <a:gd name="connsiteX663" fmla="*/ 5930579 w 12216766"/>
              <a:gd name="connsiteY663" fmla="*/ 1180363 h 6858000"/>
              <a:gd name="connsiteX664" fmla="*/ 5885930 w 12216766"/>
              <a:gd name="connsiteY664" fmla="*/ 1116069 h 6858000"/>
              <a:gd name="connsiteX665" fmla="*/ 5818064 w 12216766"/>
              <a:gd name="connsiteY665" fmla="*/ 1064873 h 6858000"/>
              <a:gd name="connsiteX666" fmla="*/ 5733530 w 12216766"/>
              <a:gd name="connsiteY666" fmla="*/ 1024392 h 6858000"/>
              <a:gd name="connsiteX667" fmla="*/ 2772446 w 12216766"/>
              <a:gd name="connsiteY667" fmla="*/ 851751 h 6858000"/>
              <a:gd name="connsiteX668" fmla="*/ 2772446 w 12216766"/>
              <a:gd name="connsiteY668" fmla="*/ 1017248 h 6858000"/>
              <a:gd name="connsiteX669" fmla="*/ 2755778 w 12216766"/>
              <a:gd name="connsiteY669" fmla="*/ 992840 h 6858000"/>
              <a:gd name="connsiteX670" fmla="*/ 2722440 w 12216766"/>
              <a:gd name="connsiteY670" fmla="*/ 967241 h 6858000"/>
              <a:gd name="connsiteX671" fmla="*/ 1937818 w 12216766"/>
              <a:gd name="connsiteY671" fmla="*/ 967241 h 6858000"/>
              <a:gd name="connsiteX672" fmla="*/ 1977109 w 12216766"/>
              <a:gd name="connsiteY672" fmla="*/ 1024392 h 6858000"/>
              <a:gd name="connsiteX673" fmla="*/ 2553371 w 12216766"/>
              <a:gd name="connsiteY673" fmla="*/ 1024392 h 6858000"/>
              <a:gd name="connsiteX674" fmla="*/ 2553371 w 12216766"/>
              <a:gd name="connsiteY674" fmla="*/ 1391104 h 6858000"/>
              <a:gd name="connsiteX675" fmla="*/ 2548608 w 12216766"/>
              <a:gd name="connsiteY675" fmla="*/ 1381579 h 6858000"/>
              <a:gd name="connsiteX676" fmla="*/ 2539083 w 12216766"/>
              <a:gd name="connsiteY676" fmla="*/ 1361934 h 6858000"/>
              <a:gd name="connsiteX677" fmla="*/ 2524796 w 12216766"/>
              <a:gd name="connsiteY677" fmla="*/ 1338716 h 6858000"/>
              <a:gd name="connsiteX678" fmla="*/ 2507532 w 12216766"/>
              <a:gd name="connsiteY678" fmla="*/ 1307165 h 6858000"/>
              <a:gd name="connsiteX679" fmla="*/ 2497412 w 12216766"/>
              <a:gd name="connsiteY679" fmla="*/ 1275613 h 6858000"/>
              <a:gd name="connsiteX680" fmla="*/ 2465860 w 12216766"/>
              <a:gd name="connsiteY680" fmla="*/ 1181554 h 6858000"/>
              <a:gd name="connsiteX681" fmla="*/ 2417045 w 12216766"/>
              <a:gd name="connsiteY681" fmla="*/ 1118451 h 6858000"/>
              <a:gd name="connsiteX682" fmla="*/ 2361680 w 12216766"/>
              <a:gd name="connsiteY682" fmla="*/ 1083327 h 6858000"/>
              <a:gd name="connsiteX683" fmla="*/ 2309293 w 12216766"/>
              <a:gd name="connsiteY683" fmla="*/ 1072016 h 6858000"/>
              <a:gd name="connsiteX684" fmla="*/ 2258691 w 12216766"/>
              <a:gd name="connsiteY684" fmla="*/ 1080946 h 6858000"/>
              <a:gd name="connsiteX685" fmla="*/ 2218210 w 12216766"/>
              <a:gd name="connsiteY685" fmla="*/ 1105354 h 6858000"/>
              <a:gd name="connsiteX686" fmla="*/ 2191421 w 12216766"/>
              <a:gd name="connsiteY686" fmla="*/ 1141668 h 6858000"/>
              <a:gd name="connsiteX687" fmla="*/ 2181896 w 12216766"/>
              <a:gd name="connsiteY687" fmla="*/ 1185126 h 6858000"/>
              <a:gd name="connsiteX688" fmla="*/ 2208685 w 12216766"/>
              <a:gd name="connsiteY688" fmla="*/ 1248824 h 6858000"/>
              <a:gd name="connsiteX689" fmla="*/ 2270002 w 12216766"/>
              <a:gd name="connsiteY689" fmla="*/ 1274423 h 6858000"/>
              <a:gd name="connsiteX690" fmla="*/ 2328343 w 12216766"/>
              <a:gd name="connsiteY690" fmla="*/ 1251801 h 6858000"/>
              <a:gd name="connsiteX691" fmla="*/ 2348584 w 12216766"/>
              <a:gd name="connsiteY691" fmla="*/ 1198223 h 6858000"/>
              <a:gd name="connsiteX692" fmla="*/ 2339058 w 12216766"/>
              <a:gd name="connsiteY692" fmla="*/ 1158932 h 6858000"/>
              <a:gd name="connsiteX693" fmla="*/ 2339654 w 12216766"/>
              <a:gd name="connsiteY693" fmla="*/ 1158337 h 6858000"/>
              <a:gd name="connsiteX694" fmla="*/ 2346202 w 12216766"/>
              <a:gd name="connsiteY694" fmla="*/ 1158932 h 6858000"/>
              <a:gd name="connsiteX695" fmla="*/ 2383112 w 12216766"/>
              <a:gd name="connsiteY695" fmla="*/ 1167862 h 6858000"/>
              <a:gd name="connsiteX696" fmla="*/ 2412282 w 12216766"/>
              <a:gd name="connsiteY696" fmla="*/ 1191674 h 6858000"/>
              <a:gd name="connsiteX697" fmla="*/ 2431332 w 12216766"/>
              <a:gd name="connsiteY697" fmla="*/ 1225607 h 6858000"/>
              <a:gd name="connsiteX698" fmla="*/ 2437880 w 12216766"/>
              <a:gd name="connsiteY698" fmla="*/ 1264898 h 6858000"/>
              <a:gd name="connsiteX699" fmla="*/ 2428951 w 12216766"/>
              <a:gd name="connsiteY699" fmla="*/ 1315499 h 6858000"/>
              <a:gd name="connsiteX700" fmla="*/ 2402162 w 12216766"/>
              <a:gd name="connsiteY700" fmla="*/ 1358362 h 6858000"/>
              <a:gd name="connsiteX701" fmla="*/ 2357513 w 12216766"/>
              <a:gd name="connsiteY701" fmla="*/ 1388127 h 6858000"/>
              <a:gd name="connsiteX702" fmla="*/ 2295006 w 12216766"/>
              <a:gd name="connsiteY702" fmla="*/ 1399438 h 6858000"/>
              <a:gd name="connsiteX703" fmla="*/ 2221782 w 12216766"/>
              <a:gd name="connsiteY703" fmla="*/ 1382174 h 6858000"/>
              <a:gd name="connsiteX704" fmla="*/ 2148558 w 12216766"/>
              <a:gd name="connsiteY704" fmla="*/ 1326810 h 6858000"/>
              <a:gd name="connsiteX705" fmla="*/ 2081288 w 12216766"/>
              <a:gd name="connsiteY705" fmla="*/ 1229179 h 6858000"/>
              <a:gd name="connsiteX706" fmla="*/ 2024733 w 12216766"/>
              <a:gd name="connsiteY706" fmla="*/ 1085113 h 6858000"/>
              <a:gd name="connsiteX707" fmla="*/ 1985443 w 12216766"/>
              <a:gd name="connsiteY707" fmla="*/ 1067254 h 6858000"/>
              <a:gd name="connsiteX708" fmla="*/ 2027115 w 12216766"/>
              <a:gd name="connsiteY708" fmla="*/ 1213105 h 6858000"/>
              <a:gd name="connsiteX709" fmla="*/ 2092004 w 12216766"/>
              <a:gd name="connsiteY709" fmla="*/ 1348837 h 6858000"/>
              <a:gd name="connsiteX710" fmla="*/ 2183087 w 12216766"/>
              <a:gd name="connsiteY710" fmla="*/ 1449445 h 6858000"/>
              <a:gd name="connsiteX711" fmla="*/ 2305721 w 12216766"/>
              <a:gd name="connsiteY711" fmla="*/ 1488735 h 6858000"/>
              <a:gd name="connsiteX712" fmla="*/ 2407520 w 12216766"/>
              <a:gd name="connsiteY712" fmla="*/ 1460755 h 6858000"/>
              <a:gd name="connsiteX713" fmla="*/ 2475981 w 12216766"/>
              <a:gd name="connsiteY713" fmla="*/ 1372054 h 6858000"/>
              <a:gd name="connsiteX714" fmla="*/ 2572421 w 12216766"/>
              <a:gd name="connsiteY714" fmla="*/ 1608988 h 6858000"/>
              <a:gd name="connsiteX715" fmla="*/ 2615283 w 12216766"/>
              <a:gd name="connsiteY715" fmla="*/ 1642326 h 6858000"/>
              <a:gd name="connsiteX716" fmla="*/ 2615283 w 12216766"/>
              <a:gd name="connsiteY716" fmla="*/ 1024392 h 6858000"/>
              <a:gd name="connsiteX717" fmla="*/ 2712914 w 12216766"/>
              <a:gd name="connsiteY717" fmla="*/ 1024392 h 6858000"/>
              <a:gd name="connsiteX718" fmla="*/ 2731965 w 12216766"/>
              <a:gd name="connsiteY718" fmla="*/ 1039869 h 6858000"/>
              <a:gd name="connsiteX719" fmla="*/ 2751610 w 12216766"/>
              <a:gd name="connsiteY719" fmla="*/ 1066063 h 6858000"/>
              <a:gd name="connsiteX720" fmla="*/ 2766493 w 12216766"/>
              <a:gd name="connsiteY720" fmla="*/ 1094638 h 6858000"/>
              <a:gd name="connsiteX721" fmla="*/ 2772446 w 12216766"/>
              <a:gd name="connsiteY721" fmla="*/ 1117260 h 6858000"/>
              <a:gd name="connsiteX722" fmla="*/ 2772446 w 12216766"/>
              <a:gd name="connsiteY722" fmla="*/ 1586366 h 6858000"/>
              <a:gd name="connsiteX723" fmla="*/ 2835549 w 12216766"/>
              <a:gd name="connsiteY723" fmla="*/ 1643516 h 6858000"/>
              <a:gd name="connsiteX724" fmla="*/ 2835549 w 12216766"/>
              <a:gd name="connsiteY724" fmla="*/ 1024392 h 6858000"/>
              <a:gd name="connsiteX725" fmla="*/ 2927227 w 12216766"/>
              <a:gd name="connsiteY725" fmla="*/ 1024392 h 6858000"/>
              <a:gd name="connsiteX726" fmla="*/ 2940323 w 12216766"/>
              <a:gd name="connsiteY726" fmla="*/ 1024392 h 6858000"/>
              <a:gd name="connsiteX727" fmla="*/ 3157018 w 12216766"/>
              <a:gd name="connsiteY727" fmla="*/ 1024392 h 6858000"/>
              <a:gd name="connsiteX728" fmla="*/ 3129038 w 12216766"/>
              <a:gd name="connsiteY728" fmla="*/ 1053562 h 6858000"/>
              <a:gd name="connsiteX729" fmla="*/ 3104630 w 12216766"/>
              <a:gd name="connsiteY729" fmla="*/ 1089280 h 6858000"/>
              <a:gd name="connsiteX730" fmla="*/ 3086771 w 12216766"/>
              <a:gd name="connsiteY730" fmla="*/ 1130952 h 6858000"/>
              <a:gd name="connsiteX731" fmla="*/ 3079628 w 12216766"/>
              <a:gd name="connsiteY731" fmla="*/ 1175601 h 6858000"/>
              <a:gd name="connsiteX732" fmla="*/ 3093915 w 12216766"/>
              <a:gd name="connsiteY732" fmla="*/ 1248824 h 6858000"/>
              <a:gd name="connsiteX733" fmla="*/ 3129634 w 12216766"/>
              <a:gd name="connsiteY733" fmla="*/ 1299426 h 6858000"/>
              <a:gd name="connsiteX734" fmla="*/ 3176663 w 12216766"/>
              <a:gd name="connsiteY734" fmla="*/ 1329191 h 6858000"/>
              <a:gd name="connsiteX735" fmla="*/ 3224884 w 12216766"/>
              <a:gd name="connsiteY735" fmla="*/ 1338716 h 6858000"/>
              <a:gd name="connsiteX736" fmla="*/ 3255244 w 12216766"/>
              <a:gd name="connsiteY736" fmla="*/ 1334549 h 6858000"/>
              <a:gd name="connsiteX737" fmla="*/ 3287391 w 12216766"/>
              <a:gd name="connsiteY737" fmla="*/ 1323834 h 6858000"/>
              <a:gd name="connsiteX738" fmla="*/ 3317752 w 12216766"/>
              <a:gd name="connsiteY738" fmla="*/ 1310737 h 6858000"/>
              <a:gd name="connsiteX739" fmla="*/ 3342755 w 12216766"/>
              <a:gd name="connsiteY739" fmla="*/ 1299426 h 6858000"/>
              <a:gd name="connsiteX740" fmla="*/ 3343946 w 12216766"/>
              <a:gd name="connsiteY740" fmla="*/ 1300616 h 6858000"/>
              <a:gd name="connsiteX741" fmla="*/ 3342755 w 12216766"/>
              <a:gd name="connsiteY741" fmla="*/ 1300616 h 6858000"/>
              <a:gd name="connsiteX742" fmla="*/ 3349899 w 12216766"/>
              <a:gd name="connsiteY742" fmla="*/ 1319666 h 6858000"/>
              <a:gd name="connsiteX743" fmla="*/ 3353471 w 12216766"/>
              <a:gd name="connsiteY743" fmla="*/ 1341098 h 6858000"/>
              <a:gd name="connsiteX744" fmla="*/ 3346327 w 12216766"/>
              <a:gd name="connsiteY744" fmla="*/ 1374435 h 6858000"/>
              <a:gd name="connsiteX745" fmla="*/ 3324896 w 12216766"/>
              <a:gd name="connsiteY745" fmla="*/ 1404201 h 6858000"/>
              <a:gd name="connsiteX746" fmla="*/ 3288582 w 12216766"/>
              <a:gd name="connsiteY746" fmla="*/ 1425632 h 6858000"/>
              <a:gd name="connsiteX747" fmla="*/ 3235599 w 12216766"/>
              <a:gd name="connsiteY747" fmla="*/ 1433966 h 6858000"/>
              <a:gd name="connsiteX748" fmla="*/ 3142731 w 12216766"/>
              <a:gd name="connsiteY748" fmla="*/ 1405987 h 6858000"/>
              <a:gd name="connsiteX749" fmla="*/ 3068317 w 12216766"/>
              <a:gd name="connsiteY749" fmla="*/ 1328596 h 6858000"/>
              <a:gd name="connsiteX750" fmla="*/ 3018905 w 12216766"/>
              <a:gd name="connsiteY750" fmla="*/ 1212510 h 6858000"/>
              <a:gd name="connsiteX751" fmla="*/ 3001046 w 12216766"/>
              <a:gd name="connsiteY751" fmla="*/ 1068445 h 6858000"/>
              <a:gd name="connsiteX752" fmla="*/ 2958183 w 12216766"/>
              <a:gd name="connsiteY752" fmla="*/ 1044632 h 6858000"/>
              <a:gd name="connsiteX753" fmla="*/ 2955802 w 12216766"/>
              <a:gd name="connsiteY753" fmla="*/ 1067254 h 6858000"/>
              <a:gd name="connsiteX754" fmla="*/ 2955802 w 12216766"/>
              <a:gd name="connsiteY754" fmla="*/ 1085113 h 6858000"/>
              <a:gd name="connsiteX755" fmla="*/ 2973662 w 12216766"/>
              <a:gd name="connsiteY755" fmla="*/ 1243466 h 6858000"/>
              <a:gd name="connsiteX756" fmla="*/ 3027835 w 12216766"/>
              <a:gd name="connsiteY756" fmla="*/ 1382174 h 6858000"/>
              <a:gd name="connsiteX757" fmla="*/ 3118322 w 12216766"/>
              <a:gd name="connsiteY757" fmla="*/ 1480996 h 6858000"/>
              <a:gd name="connsiteX758" fmla="*/ 3246315 w 12216766"/>
              <a:gd name="connsiteY758" fmla="*/ 1518501 h 6858000"/>
              <a:gd name="connsiteX759" fmla="*/ 3315967 w 12216766"/>
              <a:gd name="connsiteY759" fmla="*/ 1504213 h 6858000"/>
              <a:gd name="connsiteX760" fmla="*/ 3367163 w 12216766"/>
              <a:gd name="connsiteY760" fmla="*/ 1466709 h 6858000"/>
              <a:gd name="connsiteX761" fmla="*/ 3398120 w 12216766"/>
              <a:gd name="connsiteY761" fmla="*/ 1413130 h 6858000"/>
              <a:gd name="connsiteX762" fmla="*/ 3408240 w 12216766"/>
              <a:gd name="connsiteY762" fmla="*/ 1349432 h 6858000"/>
              <a:gd name="connsiteX763" fmla="*/ 3387999 w 12216766"/>
              <a:gd name="connsiteY763" fmla="*/ 1266684 h 6858000"/>
              <a:gd name="connsiteX764" fmla="*/ 3318943 w 12216766"/>
              <a:gd name="connsiteY764" fmla="*/ 1193460 h 6858000"/>
              <a:gd name="connsiteX765" fmla="*/ 3254054 w 12216766"/>
              <a:gd name="connsiteY765" fmla="*/ 1248824 h 6858000"/>
              <a:gd name="connsiteX766" fmla="*/ 3192737 w 12216766"/>
              <a:gd name="connsiteY766" fmla="*/ 1268470 h 6858000"/>
              <a:gd name="connsiteX767" fmla="*/ 3157613 w 12216766"/>
              <a:gd name="connsiteY767" fmla="*/ 1255373 h 6858000"/>
              <a:gd name="connsiteX768" fmla="*/ 3143921 w 12216766"/>
              <a:gd name="connsiteY768" fmla="*/ 1216082 h 6858000"/>
              <a:gd name="connsiteX769" fmla="*/ 3151661 w 12216766"/>
              <a:gd name="connsiteY769" fmla="*/ 1179768 h 6858000"/>
              <a:gd name="connsiteX770" fmla="*/ 3173686 w 12216766"/>
              <a:gd name="connsiteY770" fmla="*/ 1137501 h 6858000"/>
              <a:gd name="connsiteX771" fmla="*/ 3207024 w 12216766"/>
              <a:gd name="connsiteY771" fmla="*/ 1095234 h 6858000"/>
              <a:gd name="connsiteX772" fmla="*/ 3249886 w 12216766"/>
              <a:gd name="connsiteY772" fmla="*/ 1057729 h 6858000"/>
              <a:gd name="connsiteX773" fmla="*/ 3340969 w 12216766"/>
              <a:gd name="connsiteY773" fmla="*/ 1163099 h 6858000"/>
              <a:gd name="connsiteX774" fmla="*/ 3473725 w 12216766"/>
              <a:gd name="connsiteY774" fmla="*/ 1204176 h 6858000"/>
              <a:gd name="connsiteX775" fmla="*/ 3495156 w 12216766"/>
              <a:gd name="connsiteY775" fmla="*/ 1204176 h 6858000"/>
              <a:gd name="connsiteX776" fmla="*/ 3476701 w 12216766"/>
              <a:gd name="connsiteY776" fmla="*/ 1247038 h 6858000"/>
              <a:gd name="connsiteX777" fmla="*/ 3463604 w 12216766"/>
              <a:gd name="connsiteY777" fmla="*/ 1284543 h 6858000"/>
              <a:gd name="connsiteX778" fmla="*/ 3455270 w 12216766"/>
              <a:gd name="connsiteY778" fmla="*/ 1322048 h 6858000"/>
              <a:gd name="connsiteX779" fmla="*/ 3449912 w 12216766"/>
              <a:gd name="connsiteY779" fmla="*/ 1363720 h 6858000"/>
              <a:gd name="connsiteX780" fmla="*/ 3463009 w 12216766"/>
              <a:gd name="connsiteY780" fmla="*/ 1489330 h 6858000"/>
              <a:gd name="connsiteX781" fmla="*/ 3496346 w 12216766"/>
              <a:gd name="connsiteY781" fmla="*/ 1614941 h 6858000"/>
              <a:gd name="connsiteX782" fmla="*/ 3539209 w 12216766"/>
              <a:gd name="connsiteY782" fmla="*/ 1639945 h 6858000"/>
              <a:gd name="connsiteX783" fmla="*/ 3536827 w 12216766"/>
              <a:gd name="connsiteY783" fmla="*/ 1619704 h 6858000"/>
              <a:gd name="connsiteX784" fmla="*/ 3518373 w 12216766"/>
              <a:gd name="connsiteY784" fmla="*/ 1541123 h 6858000"/>
              <a:gd name="connsiteX785" fmla="*/ 3509443 w 12216766"/>
              <a:gd name="connsiteY785" fmla="*/ 1439920 h 6858000"/>
              <a:gd name="connsiteX786" fmla="*/ 3533851 w 12216766"/>
              <a:gd name="connsiteY786" fmla="*/ 1313118 h 6858000"/>
              <a:gd name="connsiteX787" fmla="*/ 3611837 w 12216766"/>
              <a:gd name="connsiteY787" fmla="*/ 1210129 h 6858000"/>
              <a:gd name="connsiteX788" fmla="*/ 3535636 w 12216766"/>
              <a:gd name="connsiteY788" fmla="*/ 1105354 h 6858000"/>
              <a:gd name="connsiteX789" fmla="*/ 3436815 w 12216766"/>
              <a:gd name="connsiteY789" fmla="*/ 1123213 h 6858000"/>
              <a:gd name="connsiteX790" fmla="*/ 3343350 w 12216766"/>
              <a:gd name="connsiteY790" fmla="*/ 1095829 h 6858000"/>
              <a:gd name="connsiteX791" fmla="*/ 3283224 w 12216766"/>
              <a:gd name="connsiteY791" fmla="*/ 1030345 h 6858000"/>
              <a:gd name="connsiteX792" fmla="*/ 3287987 w 12216766"/>
              <a:gd name="connsiteY792" fmla="*/ 1026773 h 6858000"/>
              <a:gd name="connsiteX793" fmla="*/ 3292749 w 12216766"/>
              <a:gd name="connsiteY793" fmla="*/ 1024392 h 6858000"/>
              <a:gd name="connsiteX794" fmla="*/ 3660652 w 12216766"/>
              <a:gd name="connsiteY794" fmla="*/ 1024392 h 6858000"/>
              <a:gd name="connsiteX795" fmla="*/ 3674940 w 12216766"/>
              <a:gd name="connsiteY795" fmla="*/ 1024392 h 6858000"/>
              <a:gd name="connsiteX796" fmla="*/ 3859486 w 12216766"/>
              <a:gd name="connsiteY796" fmla="*/ 1024392 h 6858000"/>
              <a:gd name="connsiteX797" fmla="*/ 3760665 w 12216766"/>
              <a:gd name="connsiteY797" fmla="*/ 1156551 h 6858000"/>
              <a:gd name="connsiteX798" fmla="*/ 3724946 w 12216766"/>
              <a:gd name="connsiteY798" fmla="*/ 1345860 h 6858000"/>
              <a:gd name="connsiteX799" fmla="*/ 3745782 w 12216766"/>
              <a:gd name="connsiteY799" fmla="*/ 1473257 h 6858000"/>
              <a:gd name="connsiteX800" fmla="*/ 3794597 w 12216766"/>
              <a:gd name="connsiteY800" fmla="*/ 1561959 h 6858000"/>
              <a:gd name="connsiteX801" fmla="*/ 3860082 w 12216766"/>
              <a:gd name="connsiteY801" fmla="*/ 1614346 h 6858000"/>
              <a:gd name="connsiteX802" fmla="*/ 3932115 w 12216766"/>
              <a:gd name="connsiteY802" fmla="*/ 1631610 h 6858000"/>
              <a:gd name="connsiteX803" fmla="*/ 3976763 w 12216766"/>
              <a:gd name="connsiteY803" fmla="*/ 1624466 h 6858000"/>
              <a:gd name="connsiteX804" fmla="*/ 4006529 w 12216766"/>
              <a:gd name="connsiteY804" fmla="*/ 1605416 h 6858000"/>
              <a:gd name="connsiteX805" fmla="*/ 4023198 w 12216766"/>
              <a:gd name="connsiteY805" fmla="*/ 1579818 h 6858000"/>
              <a:gd name="connsiteX806" fmla="*/ 4028556 w 12216766"/>
              <a:gd name="connsiteY806" fmla="*/ 1553029 h 6858000"/>
              <a:gd name="connsiteX807" fmla="*/ 4022007 w 12216766"/>
              <a:gd name="connsiteY807" fmla="*/ 1524454 h 6858000"/>
              <a:gd name="connsiteX808" fmla="*/ 4004743 w 12216766"/>
              <a:gd name="connsiteY808" fmla="*/ 1499451 h 6858000"/>
              <a:gd name="connsiteX809" fmla="*/ 3979145 w 12216766"/>
              <a:gd name="connsiteY809" fmla="*/ 1482782 h 6858000"/>
              <a:gd name="connsiteX810" fmla="*/ 3946402 w 12216766"/>
              <a:gd name="connsiteY810" fmla="*/ 1476829 h 6858000"/>
              <a:gd name="connsiteX811" fmla="*/ 3906516 w 12216766"/>
              <a:gd name="connsiteY811" fmla="*/ 1497070 h 6858000"/>
              <a:gd name="connsiteX812" fmla="*/ 3892824 w 12216766"/>
              <a:gd name="connsiteY812" fmla="*/ 1543504 h 6858000"/>
              <a:gd name="connsiteX813" fmla="*/ 3894014 w 12216766"/>
              <a:gd name="connsiteY813" fmla="*/ 1562554 h 6858000"/>
              <a:gd name="connsiteX814" fmla="*/ 3899968 w 12216766"/>
              <a:gd name="connsiteY814" fmla="*/ 1581604 h 6858000"/>
              <a:gd name="connsiteX815" fmla="*/ 3851748 w 12216766"/>
              <a:gd name="connsiteY815" fmla="*/ 1542313 h 6858000"/>
              <a:gd name="connsiteX816" fmla="*/ 3816624 w 12216766"/>
              <a:gd name="connsiteY816" fmla="*/ 1486949 h 6858000"/>
              <a:gd name="connsiteX817" fmla="*/ 3794597 w 12216766"/>
              <a:gd name="connsiteY817" fmla="*/ 1425632 h 6858000"/>
              <a:gd name="connsiteX818" fmla="*/ 3786858 w 12216766"/>
              <a:gd name="connsiteY818" fmla="*/ 1368482 h 6858000"/>
              <a:gd name="connsiteX819" fmla="*/ 3792217 w 12216766"/>
              <a:gd name="connsiteY819" fmla="*/ 1303593 h 6858000"/>
              <a:gd name="connsiteX820" fmla="*/ 3805908 w 12216766"/>
              <a:gd name="connsiteY820" fmla="*/ 1250610 h 6858000"/>
              <a:gd name="connsiteX821" fmla="*/ 3824959 w 12216766"/>
              <a:gd name="connsiteY821" fmla="*/ 1206557 h 6858000"/>
              <a:gd name="connsiteX822" fmla="*/ 3847581 w 12216766"/>
              <a:gd name="connsiteY822" fmla="*/ 1166076 h 6858000"/>
              <a:gd name="connsiteX823" fmla="*/ 3942235 w 12216766"/>
              <a:gd name="connsiteY823" fmla="*/ 1067849 h 6858000"/>
              <a:gd name="connsiteX824" fmla="*/ 4046415 w 12216766"/>
              <a:gd name="connsiteY824" fmla="*/ 1024392 h 6858000"/>
              <a:gd name="connsiteX825" fmla="*/ 4064274 w 12216766"/>
              <a:gd name="connsiteY825" fmla="*/ 1024392 h 6858000"/>
              <a:gd name="connsiteX826" fmla="*/ 4385743 w 12216766"/>
              <a:gd name="connsiteY826" fmla="*/ 1024392 h 6858000"/>
              <a:gd name="connsiteX827" fmla="*/ 4385743 w 12216766"/>
              <a:gd name="connsiteY827" fmla="*/ 1057729 h 6858000"/>
              <a:gd name="connsiteX828" fmla="*/ 4048796 w 12216766"/>
              <a:gd name="connsiteY828" fmla="*/ 1251801 h 6858000"/>
              <a:gd name="connsiteX829" fmla="*/ 4111899 w 12216766"/>
              <a:gd name="connsiteY829" fmla="*/ 1333954 h 6858000"/>
              <a:gd name="connsiteX830" fmla="*/ 4290492 w 12216766"/>
              <a:gd name="connsiteY830" fmla="*/ 1414321 h 6858000"/>
              <a:gd name="connsiteX831" fmla="*/ 4410745 w 12216766"/>
              <a:gd name="connsiteY831" fmla="*/ 1614941 h 6858000"/>
              <a:gd name="connsiteX832" fmla="*/ 4448845 w 12216766"/>
              <a:gd name="connsiteY832" fmla="*/ 1642326 h 6858000"/>
              <a:gd name="connsiteX833" fmla="*/ 4448845 w 12216766"/>
              <a:gd name="connsiteY833" fmla="*/ 1135120 h 6858000"/>
              <a:gd name="connsiteX834" fmla="*/ 4451226 w 12216766"/>
              <a:gd name="connsiteY834" fmla="*/ 1135120 h 6858000"/>
              <a:gd name="connsiteX835" fmla="*/ 4511948 w 12216766"/>
              <a:gd name="connsiteY835" fmla="*/ 1143454 h 6858000"/>
              <a:gd name="connsiteX836" fmla="*/ 4567908 w 12216766"/>
              <a:gd name="connsiteY836" fmla="*/ 1166671 h 6858000"/>
              <a:gd name="connsiteX837" fmla="*/ 4608389 w 12216766"/>
              <a:gd name="connsiteY837" fmla="*/ 1201795 h 6858000"/>
              <a:gd name="connsiteX838" fmla="*/ 4623867 w 12216766"/>
              <a:gd name="connsiteY838" fmla="*/ 1244657 h 6858000"/>
              <a:gd name="connsiteX839" fmla="*/ 4615533 w 12216766"/>
              <a:gd name="connsiteY839" fmla="*/ 1280376 h 6858000"/>
              <a:gd name="connsiteX840" fmla="*/ 4594101 w 12216766"/>
              <a:gd name="connsiteY840" fmla="*/ 1272637 h 6858000"/>
              <a:gd name="connsiteX841" fmla="*/ 4572670 w 12216766"/>
              <a:gd name="connsiteY841" fmla="*/ 1268470 h 6858000"/>
              <a:gd name="connsiteX842" fmla="*/ 4541119 w 12216766"/>
              <a:gd name="connsiteY842" fmla="*/ 1276209 h 6858000"/>
              <a:gd name="connsiteX843" fmla="*/ 4518497 w 12216766"/>
              <a:gd name="connsiteY843" fmla="*/ 1295854 h 6858000"/>
              <a:gd name="connsiteX844" fmla="*/ 4505400 w 12216766"/>
              <a:gd name="connsiteY844" fmla="*/ 1320857 h 6858000"/>
              <a:gd name="connsiteX845" fmla="*/ 4501233 w 12216766"/>
              <a:gd name="connsiteY845" fmla="*/ 1344670 h 6858000"/>
              <a:gd name="connsiteX846" fmla="*/ 4525046 w 12216766"/>
              <a:gd name="connsiteY846" fmla="*/ 1396462 h 6858000"/>
              <a:gd name="connsiteX847" fmla="*/ 4573862 w 12216766"/>
              <a:gd name="connsiteY847" fmla="*/ 1414916 h 6858000"/>
              <a:gd name="connsiteX848" fmla="*/ 4619700 w 12216766"/>
              <a:gd name="connsiteY848" fmla="*/ 1400034 h 6858000"/>
              <a:gd name="connsiteX849" fmla="*/ 4652442 w 12216766"/>
              <a:gd name="connsiteY849" fmla="*/ 1362529 h 6858000"/>
              <a:gd name="connsiteX850" fmla="*/ 4672087 w 12216766"/>
              <a:gd name="connsiteY850" fmla="*/ 1315499 h 6858000"/>
              <a:gd name="connsiteX851" fmla="*/ 4678636 w 12216766"/>
              <a:gd name="connsiteY851" fmla="*/ 1270851 h 6858000"/>
              <a:gd name="connsiteX852" fmla="*/ 4664348 w 12216766"/>
              <a:gd name="connsiteY852" fmla="*/ 1201199 h 6858000"/>
              <a:gd name="connsiteX853" fmla="*/ 4620890 w 12216766"/>
              <a:gd name="connsiteY853" fmla="*/ 1135715 h 6858000"/>
              <a:gd name="connsiteX854" fmla="*/ 4548858 w 12216766"/>
              <a:gd name="connsiteY854" fmla="*/ 1082732 h 6858000"/>
              <a:gd name="connsiteX855" fmla="*/ 4448845 w 12216766"/>
              <a:gd name="connsiteY855" fmla="*/ 1050585 h 6858000"/>
              <a:gd name="connsiteX856" fmla="*/ 4448845 w 12216766"/>
              <a:gd name="connsiteY856" fmla="*/ 1024392 h 6858000"/>
              <a:gd name="connsiteX857" fmla="*/ 4756026 w 12216766"/>
              <a:gd name="connsiteY857" fmla="*/ 1024392 h 6858000"/>
              <a:gd name="connsiteX858" fmla="*/ 4767934 w 12216766"/>
              <a:gd name="connsiteY858" fmla="*/ 1024392 h 6858000"/>
              <a:gd name="connsiteX859" fmla="*/ 5145362 w 12216766"/>
              <a:gd name="connsiteY859" fmla="*/ 1024392 h 6858000"/>
              <a:gd name="connsiteX860" fmla="*/ 5145362 w 12216766"/>
              <a:gd name="connsiteY860" fmla="*/ 1057729 h 6858000"/>
              <a:gd name="connsiteX861" fmla="*/ 4789365 w 12216766"/>
              <a:gd name="connsiteY861" fmla="*/ 1252991 h 6858000"/>
              <a:gd name="connsiteX862" fmla="*/ 4857230 w 12216766"/>
              <a:gd name="connsiteY862" fmla="*/ 1336335 h 6858000"/>
              <a:gd name="connsiteX863" fmla="*/ 5048920 w 12216766"/>
              <a:gd name="connsiteY863" fmla="*/ 1417298 h 6858000"/>
              <a:gd name="connsiteX864" fmla="*/ 5173936 w 12216766"/>
              <a:gd name="connsiteY864" fmla="*/ 1613751 h 6858000"/>
              <a:gd name="connsiteX865" fmla="*/ 5208464 w 12216766"/>
              <a:gd name="connsiteY865" fmla="*/ 1645898 h 6858000"/>
              <a:gd name="connsiteX866" fmla="*/ 5208464 w 12216766"/>
              <a:gd name="connsiteY866" fmla="*/ 1024392 h 6858000"/>
              <a:gd name="connsiteX867" fmla="*/ 5312049 w 12216766"/>
              <a:gd name="connsiteY867" fmla="*/ 1024392 h 6858000"/>
              <a:gd name="connsiteX868" fmla="*/ 5265615 w 12216766"/>
              <a:gd name="connsiteY868" fmla="*/ 967241 h 6858000"/>
              <a:gd name="connsiteX869" fmla="*/ 4723881 w 12216766"/>
              <a:gd name="connsiteY869" fmla="*/ 967241 h 6858000"/>
              <a:gd name="connsiteX870" fmla="*/ 4716736 w 12216766"/>
              <a:gd name="connsiteY870" fmla="*/ 967241 h 6858000"/>
              <a:gd name="connsiteX871" fmla="*/ 4020221 w 12216766"/>
              <a:gd name="connsiteY871" fmla="*/ 967241 h 6858000"/>
              <a:gd name="connsiteX872" fmla="*/ 3984502 w 12216766"/>
              <a:gd name="connsiteY872" fmla="*/ 967241 h 6858000"/>
              <a:gd name="connsiteX873" fmla="*/ 3633268 w 12216766"/>
              <a:gd name="connsiteY873" fmla="*/ 967241 h 6858000"/>
              <a:gd name="connsiteX874" fmla="*/ 3620171 w 12216766"/>
              <a:gd name="connsiteY874" fmla="*/ 967241 h 6858000"/>
              <a:gd name="connsiteX875" fmla="*/ 2895081 w 12216766"/>
              <a:gd name="connsiteY875" fmla="*/ 967241 h 6858000"/>
              <a:gd name="connsiteX876" fmla="*/ 2887937 w 12216766"/>
              <a:gd name="connsiteY876" fmla="*/ 967241 h 6858000"/>
              <a:gd name="connsiteX877" fmla="*/ 2834359 w 12216766"/>
              <a:gd name="connsiteY877" fmla="*/ 967241 h 6858000"/>
              <a:gd name="connsiteX878" fmla="*/ 2828406 w 12216766"/>
              <a:gd name="connsiteY878" fmla="*/ 948192 h 6858000"/>
              <a:gd name="connsiteX879" fmla="*/ 2810546 w 12216766"/>
              <a:gd name="connsiteY879" fmla="*/ 894018 h 6858000"/>
              <a:gd name="connsiteX880" fmla="*/ 2772446 w 12216766"/>
              <a:gd name="connsiteY880" fmla="*/ 851751 h 6858000"/>
              <a:gd name="connsiteX881" fmla="*/ 6812236 w 12216766"/>
              <a:gd name="connsiteY881" fmla="*/ 704113 h 6858000"/>
              <a:gd name="connsiteX882" fmla="*/ 6722939 w 12216766"/>
              <a:gd name="connsiteY882" fmla="*/ 713043 h 6858000"/>
              <a:gd name="connsiteX883" fmla="*/ 6643762 w 12216766"/>
              <a:gd name="connsiteY883" fmla="*/ 742809 h 6858000"/>
              <a:gd name="connsiteX884" fmla="*/ 6571730 w 12216766"/>
              <a:gd name="connsiteY884" fmla="*/ 796387 h 6858000"/>
              <a:gd name="connsiteX885" fmla="*/ 6502673 w 12216766"/>
              <a:gd name="connsiteY885" fmla="*/ 876754 h 6858000"/>
              <a:gd name="connsiteX886" fmla="*/ 6574111 w 12216766"/>
              <a:gd name="connsiteY886" fmla="*/ 967241 h 6858000"/>
              <a:gd name="connsiteX887" fmla="*/ 6455048 w 12216766"/>
              <a:gd name="connsiteY887" fmla="*/ 967241 h 6858000"/>
              <a:gd name="connsiteX888" fmla="*/ 6441952 w 12216766"/>
              <a:gd name="connsiteY888" fmla="*/ 967241 h 6858000"/>
              <a:gd name="connsiteX889" fmla="*/ 6365752 w 12216766"/>
              <a:gd name="connsiteY889" fmla="*/ 967241 h 6858000"/>
              <a:gd name="connsiteX890" fmla="*/ 6359798 w 12216766"/>
              <a:gd name="connsiteY890" fmla="*/ 948192 h 6858000"/>
              <a:gd name="connsiteX891" fmla="*/ 6341344 w 12216766"/>
              <a:gd name="connsiteY891" fmla="*/ 894613 h 6858000"/>
              <a:gd name="connsiteX892" fmla="*/ 6305030 w 12216766"/>
              <a:gd name="connsiteY892" fmla="*/ 850560 h 6858000"/>
              <a:gd name="connsiteX893" fmla="*/ 6305030 w 12216766"/>
              <a:gd name="connsiteY893" fmla="*/ 1016057 h 6858000"/>
              <a:gd name="connsiteX894" fmla="*/ 6287766 w 12216766"/>
              <a:gd name="connsiteY894" fmla="*/ 993435 h 6858000"/>
              <a:gd name="connsiteX895" fmla="*/ 6253833 w 12216766"/>
              <a:gd name="connsiteY895" fmla="*/ 967241 h 6858000"/>
              <a:gd name="connsiteX896" fmla="*/ 6183586 w 12216766"/>
              <a:gd name="connsiteY896" fmla="*/ 967241 h 6858000"/>
              <a:gd name="connsiteX897" fmla="*/ 6146677 w 12216766"/>
              <a:gd name="connsiteY897" fmla="*/ 967241 h 6858000"/>
              <a:gd name="connsiteX898" fmla="*/ 5556127 w 12216766"/>
              <a:gd name="connsiteY898" fmla="*/ 967241 h 6858000"/>
              <a:gd name="connsiteX899" fmla="*/ 5595417 w 12216766"/>
              <a:gd name="connsiteY899" fmla="*/ 1024392 h 6858000"/>
              <a:gd name="connsiteX900" fmla="*/ 5603751 w 12216766"/>
              <a:gd name="connsiteY900" fmla="*/ 1024392 h 6858000"/>
              <a:gd name="connsiteX901" fmla="*/ 5622801 w 12216766"/>
              <a:gd name="connsiteY901" fmla="*/ 1076779 h 6858000"/>
              <a:gd name="connsiteX902" fmla="*/ 5651376 w 12216766"/>
              <a:gd name="connsiteY902" fmla="*/ 1084518 h 6858000"/>
              <a:gd name="connsiteX903" fmla="*/ 5684714 w 12216766"/>
              <a:gd name="connsiteY903" fmla="*/ 1091066 h 6858000"/>
              <a:gd name="connsiteX904" fmla="*/ 5749009 w 12216766"/>
              <a:gd name="connsiteY904" fmla="*/ 1105949 h 6858000"/>
              <a:gd name="connsiteX905" fmla="*/ 5813301 w 12216766"/>
              <a:gd name="connsiteY905" fmla="*/ 1130357 h 6858000"/>
              <a:gd name="connsiteX906" fmla="*/ 5862713 w 12216766"/>
              <a:gd name="connsiteY906" fmla="*/ 1170243 h 6858000"/>
              <a:gd name="connsiteX907" fmla="*/ 5882358 w 12216766"/>
              <a:gd name="connsiteY907" fmla="*/ 1231560 h 6858000"/>
              <a:gd name="connsiteX908" fmla="*/ 5879976 w 12216766"/>
              <a:gd name="connsiteY908" fmla="*/ 1252991 h 6858000"/>
              <a:gd name="connsiteX909" fmla="*/ 5872833 w 12216766"/>
              <a:gd name="connsiteY909" fmla="*/ 1266088 h 6858000"/>
              <a:gd name="connsiteX910" fmla="*/ 5846639 w 12216766"/>
              <a:gd name="connsiteY910" fmla="*/ 1261326 h 6858000"/>
              <a:gd name="connsiteX911" fmla="*/ 5821636 w 12216766"/>
              <a:gd name="connsiteY911" fmla="*/ 1260135 h 6858000"/>
              <a:gd name="connsiteX912" fmla="*/ 5766867 w 12216766"/>
              <a:gd name="connsiteY912" fmla="*/ 1271446 h 6858000"/>
              <a:gd name="connsiteX913" fmla="*/ 5729362 w 12216766"/>
              <a:gd name="connsiteY913" fmla="*/ 1298830 h 6858000"/>
              <a:gd name="connsiteX914" fmla="*/ 5707931 w 12216766"/>
              <a:gd name="connsiteY914" fmla="*/ 1333954 h 6858000"/>
              <a:gd name="connsiteX915" fmla="*/ 5701383 w 12216766"/>
              <a:gd name="connsiteY915" fmla="*/ 1368482 h 6858000"/>
              <a:gd name="connsiteX916" fmla="*/ 5732340 w 12216766"/>
              <a:gd name="connsiteY916" fmla="*/ 1436348 h 6858000"/>
              <a:gd name="connsiteX917" fmla="*/ 5806158 w 12216766"/>
              <a:gd name="connsiteY917" fmla="*/ 1464923 h 6858000"/>
              <a:gd name="connsiteX918" fmla="*/ 5840686 w 12216766"/>
              <a:gd name="connsiteY918" fmla="*/ 1457779 h 6858000"/>
              <a:gd name="connsiteX919" fmla="*/ 5874023 w 12216766"/>
              <a:gd name="connsiteY919" fmla="*/ 1438134 h 6858000"/>
              <a:gd name="connsiteX920" fmla="*/ 5902003 w 12216766"/>
              <a:gd name="connsiteY920" fmla="*/ 1408368 h 6858000"/>
              <a:gd name="connsiteX921" fmla="*/ 5920458 w 12216766"/>
              <a:gd name="connsiteY921" fmla="*/ 1369673 h 6858000"/>
              <a:gd name="connsiteX922" fmla="*/ 5977608 w 12216766"/>
              <a:gd name="connsiteY922" fmla="*/ 1411345 h 6858000"/>
              <a:gd name="connsiteX923" fmla="*/ 6022852 w 12216766"/>
              <a:gd name="connsiteY923" fmla="*/ 1479210 h 6858000"/>
              <a:gd name="connsiteX924" fmla="*/ 6052617 w 12216766"/>
              <a:gd name="connsiteY924" fmla="*/ 1551243 h 6858000"/>
              <a:gd name="connsiteX925" fmla="*/ 6063333 w 12216766"/>
              <a:gd name="connsiteY925" fmla="*/ 1605416 h 6858000"/>
              <a:gd name="connsiteX926" fmla="*/ 6100242 w 12216766"/>
              <a:gd name="connsiteY926" fmla="*/ 1645898 h 6858000"/>
              <a:gd name="connsiteX927" fmla="*/ 6100242 w 12216766"/>
              <a:gd name="connsiteY927" fmla="*/ 1024392 h 6858000"/>
              <a:gd name="connsiteX928" fmla="*/ 6191920 w 12216766"/>
              <a:gd name="connsiteY928" fmla="*/ 1024392 h 6858000"/>
              <a:gd name="connsiteX929" fmla="*/ 6227639 w 12216766"/>
              <a:gd name="connsiteY929" fmla="*/ 1024392 h 6858000"/>
              <a:gd name="connsiteX930" fmla="*/ 6244308 w 12216766"/>
              <a:gd name="connsiteY930" fmla="*/ 1024392 h 6858000"/>
              <a:gd name="connsiteX931" fmla="*/ 6262762 w 12216766"/>
              <a:gd name="connsiteY931" fmla="*/ 1039869 h 6858000"/>
              <a:gd name="connsiteX932" fmla="*/ 6282408 w 12216766"/>
              <a:gd name="connsiteY932" fmla="*/ 1066063 h 6858000"/>
              <a:gd name="connsiteX933" fmla="*/ 6298481 w 12216766"/>
              <a:gd name="connsiteY933" fmla="*/ 1094638 h 6858000"/>
              <a:gd name="connsiteX934" fmla="*/ 6305030 w 12216766"/>
              <a:gd name="connsiteY934" fmla="*/ 1117260 h 6858000"/>
              <a:gd name="connsiteX935" fmla="*/ 6305030 w 12216766"/>
              <a:gd name="connsiteY935" fmla="*/ 1586366 h 6858000"/>
              <a:gd name="connsiteX936" fmla="*/ 6366942 w 12216766"/>
              <a:gd name="connsiteY936" fmla="*/ 1643516 h 6858000"/>
              <a:gd name="connsiteX937" fmla="*/ 6366942 w 12216766"/>
              <a:gd name="connsiteY937" fmla="*/ 1024392 h 6858000"/>
              <a:gd name="connsiteX938" fmla="*/ 6481242 w 12216766"/>
              <a:gd name="connsiteY938" fmla="*/ 1024392 h 6858000"/>
              <a:gd name="connsiteX939" fmla="*/ 6500292 w 12216766"/>
              <a:gd name="connsiteY939" fmla="*/ 1024392 h 6858000"/>
              <a:gd name="connsiteX940" fmla="*/ 6576492 w 12216766"/>
              <a:gd name="connsiteY940" fmla="*/ 1024392 h 6858000"/>
              <a:gd name="connsiteX941" fmla="*/ 6576492 w 12216766"/>
              <a:gd name="connsiteY941" fmla="*/ 1586366 h 6858000"/>
              <a:gd name="connsiteX942" fmla="*/ 6638405 w 12216766"/>
              <a:gd name="connsiteY942" fmla="*/ 1643516 h 6858000"/>
              <a:gd name="connsiteX943" fmla="*/ 6638405 w 12216766"/>
              <a:gd name="connsiteY943" fmla="*/ 1024392 h 6858000"/>
              <a:gd name="connsiteX944" fmla="*/ 6768183 w 12216766"/>
              <a:gd name="connsiteY944" fmla="*/ 1024392 h 6858000"/>
              <a:gd name="connsiteX945" fmla="*/ 6784851 w 12216766"/>
              <a:gd name="connsiteY945" fmla="*/ 1024392 h 6858000"/>
              <a:gd name="connsiteX946" fmla="*/ 7214667 w 12216766"/>
              <a:gd name="connsiteY946" fmla="*/ 1024392 h 6858000"/>
              <a:gd name="connsiteX947" fmla="*/ 7214667 w 12216766"/>
              <a:gd name="connsiteY947" fmla="*/ 1111307 h 6858000"/>
              <a:gd name="connsiteX948" fmla="*/ 7174186 w 12216766"/>
              <a:gd name="connsiteY948" fmla="*/ 1086304 h 6858000"/>
              <a:gd name="connsiteX949" fmla="*/ 7147992 w 12216766"/>
              <a:gd name="connsiteY949" fmla="*/ 1080351 h 6858000"/>
              <a:gd name="connsiteX950" fmla="*/ 7093818 w 12216766"/>
              <a:gd name="connsiteY950" fmla="*/ 1101187 h 6858000"/>
              <a:gd name="connsiteX951" fmla="*/ 7075364 w 12216766"/>
              <a:gd name="connsiteY951" fmla="*/ 1154169 h 6858000"/>
              <a:gd name="connsiteX952" fmla="*/ 7028334 w 12216766"/>
              <a:gd name="connsiteY952" fmla="*/ 1108330 h 6858000"/>
              <a:gd name="connsiteX953" fmla="*/ 6985472 w 12216766"/>
              <a:gd name="connsiteY953" fmla="*/ 1084518 h 6858000"/>
              <a:gd name="connsiteX954" fmla="*/ 6952134 w 12216766"/>
              <a:gd name="connsiteY954" fmla="*/ 1074993 h 6858000"/>
              <a:gd name="connsiteX955" fmla="*/ 6933679 w 12216766"/>
              <a:gd name="connsiteY955" fmla="*/ 1073207 h 6858000"/>
              <a:gd name="connsiteX956" fmla="*/ 6835453 w 12216766"/>
              <a:gd name="connsiteY956" fmla="*/ 1108330 h 6858000"/>
              <a:gd name="connsiteX957" fmla="*/ 6800329 w 12216766"/>
              <a:gd name="connsiteY957" fmla="*/ 1198223 h 6858000"/>
              <a:gd name="connsiteX958" fmla="*/ 6839621 w 12216766"/>
              <a:gd name="connsiteY958" fmla="*/ 1303593 h 6858000"/>
              <a:gd name="connsiteX959" fmla="*/ 6933679 w 12216766"/>
              <a:gd name="connsiteY959" fmla="*/ 1339907 h 6858000"/>
              <a:gd name="connsiteX960" fmla="*/ 6994401 w 12216766"/>
              <a:gd name="connsiteY960" fmla="*/ 1321452 h 6858000"/>
              <a:gd name="connsiteX961" fmla="*/ 7018214 w 12216766"/>
              <a:gd name="connsiteY961" fmla="*/ 1272041 h 6858000"/>
              <a:gd name="connsiteX962" fmla="*/ 7001545 w 12216766"/>
              <a:gd name="connsiteY962" fmla="*/ 1227988 h 6858000"/>
              <a:gd name="connsiteX963" fmla="*/ 6952729 w 12216766"/>
              <a:gd name="connsiteY963" fmla="*/ 1207748 h 6858000"/>
              <a:gd name="connsiteX964" fmla="*/ 6935466 w 12216766"/>
              <a:gd name="connsiteY964" fmla="*/ 1210724 h 6858000"/>
              <a:gd name="connsiteX965" fmla="*/ 6916415 w 12216766"/>
              <a:gd name="connsiteY965" fmla="*/ 1219654 h 6858000"/>
              <a:gd name="connsiteX966" fmla="*/ 6900937 w 12216766"/>
              <a:gd name="connsiteY966" fmla="*/ 1236918 h 6858000"/>
              <a:gd name="connsiteX967" fmla="*/ 6894389 w 12216766"/>
              <a:gd name="connsiteY967" fmla="*/ 1263707 h 6858000"/>
              <a:gd name="connsiteX968" fmla="*/ 6894389 w 12216766"/>
              <a:gd name="connsiteY968" fmla="*/ 1268470 h 6858000"/>
              <a:gd name="connsiteX969" fmla="*/ 6862838 w 12216766"/>
              <a:gd name="connsiteY969" fmla="*/ 1254182 h 6858000"/>
              <a:gd name="connsiteX970" fmla="*/ 6851527 w 12216766"/>
              <a:gd name="connsiteY970" fmla="*/ 1220845 h 6858000"/>
              <a:gd name="connsiteX971" fmla="*/ 6859861 w 12216766"/>
              <a:gd name="connsiteY971" fmla="*/ 1192865 h 6858000"/>
              <a:gd name="connsiteX972" fmla="*/ 6881887 w 12216766"/>
              <a:gd name="connsiteY972" fmla="*/ 1169052 h 6858000"/>
              <a:gd name="connsiteX973" fmla="*/ 6912843 w 12216766"/>
              <a:gd name="connsiteY973" fmla="*/ 1152384 h 6858000"/>
              <a:gd name="connsiteX974" fmla="*/ 6947967 w 12216766"/>
              <a:gd name="connsiteY974" fmla="*/ 1145835 h 6858000"/>
              <a:gd name="connsiteX975" fmla="*/ 7018810 w 12216766"/>
              <a:gd name="connsiteY975" fmla="*/ 1172029 h 6858000"/>
              <a:gd name="connsiteX976" fmla="*/ 7069411 w 12216766"/>
              <a:gd name="connsiteY976" fmla="*/ 1248229 h 6858000"/>
              <a:gd name="connsiteX977" fmla="*/ 7127751 w 12216766"/>
              <a:gd name="connsiteY977" fmla="*/ 1277995 h 6858000"/>
              <a:gd name="connsiteX978" fmla="*/ 7123584 w 12216766"/>
              <a:gd name="connsiteY978" fmla="*/ 1246443 h 6858000"/>
              <a:gd name="connsiteX979" fmla="*/ 7121798 w 12216766"/>
              <a:gd name="connsiteY979" fmla="*/ 1230370 h 6858000"/>
              <a:gd name="connsiteX980" fmla="*/ 7136681 w 12216766"/>
              <a:gd name="connsiteY980" fmla="*/ 1173220 h 6858000"/>
              <a:gd name="connsiteX981" fmla="*/ 7170614 w 12216766"/>
              <a:gd name="connsiteY981" fmla="*/ 1154169 h 6858000"/>
              <a:gd name="connsiteX982" fmla="*/ 7192045 w 12216766"/>
              <a:gd name="connsiteY982" fmla="*/ 1158932 h 6858000"/>
              <a:gd name="connsiteX983" fmla="*/ 7214667 w 12216766"/>
              <a:gd name="connsiteY983" fmla="*/ 1177982 h 6858000"/>
              <a:gd name="connsiteX984" fmla="*/ 7214667 w 12216766"/>
              <a:gd name="connsiteY984" fmla="*/ 1423251 h 6858000"/>
              <a:gd name="connsiteX985" fmla="*/ 7225383 w 12216766"/>
              <a:gd name="connsiteY985" fmla="*/ 1466709 h 6858000"/>
              <a:gd name="connsiteX986" fmla="*/ 7252172 w 12216766"/>
              <a:gd name="connsiteY986" fmla="*/ 1503618 h 6858000"/>
              <a:gd name="connsiteX987" fmla="*/ 7287295 w 12216766"/>
              <a:gd name="connsiteY987" fmla="*/ 1529216 h 6858000"/>
              <a:gd name="connsiteX988" fmla="*/ 7323014 w 12216766"/>
              <a:gd name="connsiteY988" fmla="*/ 1538741 h 6858000"/>
              <a:gd name="connsiteX989" fmla="*/ 7385522 w 12216766"/>
              <a:gd name="connsiteY989" fmla="*/ 1520882 h 6858000"/>
              <a:gd name="connsiteX990" fmla="*/ 7477200 w 12216766"/>
              <a:gd name="connsiteY990" fmla="*/ 1468494 h 6858000"/>
              <a:gd name="connsiteX991" fmla="*/ 7559948 w 12216766"/>
              <a:gd name="connsiteY991" fmla="*/ 1385151 h 6858000"/>
              <a:gd name="connsiteX992" fmla="*/ 7595667 w 12216766"/>
              <a:gd name="connsiteY992" fmla="*/ 1273232 h 6858000"/>
              <a:gd name="connsiteX993" fmla="*/ 7587928 w 12216766"/>
              <a:gd name="connsiteY993" fmla="*/ 1222630 h 6858000"/>
              <a:gd name="connsiteX994" fmla="*/ 7566497 w 12216766"/>
              <a:gd name="connsiteY994" fmla="*/ 1182149 h 6858000"/>
              <a:gd name="connsiteX995" fmla="*/ 7534350 w 12216766"/>
              <a:gd name="connsiteY995" fmla="*/ 1155360 h 6858000"/>
              <a:gd name="connsiteX996" fmla="*/ 7494464 w 12216766"/>
              <a:gd name="connsiteY996" fmla="*/ 1145835 h 6858000"/>
              <a:gd name="connsiteX997" fmla="*/ 7431956 w 12216766"/>
              <a:gd name="connsiteY997" fmla="*/ 1170838 h 6858000"/>
              <a:gd name="connsiteX998" fmla="*/ 7409929 w 12216766"/>
              <a:gd name="connsiteY998" fmla="*/ 1226798 h 6858000"/>
              <a:gd name="connsiteX999" fmla="*/ 7426599 w 12216766"/>
              <a:gd name="connsiteY999" fmla="*/ 1274423 h 6858000"/>
              <a:gd name="connsiteX1000" fmla="*/ 7477795 w 12216766"/>
              <a:gd name="connsiteY1000" fmla="*/ 1297045 h 6858000"/>
              <a:gd name="connsiteX1001" fmla="*/ 7493273 w 12216766"/>
              <a:gd name="connsiteY1001" fmla="*/ 1296449 h 6858000"/>
              <a:gd name="connsiteX1002" fmla="*/ 7506371 w 12216766"/>
              <a:gd name="connsiteY1002" fmla="*/ 1294663 h 6858000"/>
              <a:gd name="connsiteX1003" fmla="*/ 7478391 w 12216766"/>
              <a:gd name="connsiteY1003" fmla="*/ 1368482 h 6858000"/>
              <a:gd name="connsiteX1004" fmla="*/ 7424217 w 12216766"/>
              <a:gd name="connsiteY1004" fmla="*/ 1423251 h 6858000"/>
              <a:gd name="connsiteX1005" fmla="*/ 7368258 w 12216766"/>
              <a:gd name="connsiteY1005" fmla="*/ 1457779 h 6858000"/>
              <a:gd name="connsiteX1006" fmla="*/ 7333729 w 12216766"/>
              <a:gd name="connsiteY1006" fmla="*/ 1469685 h 6858000"/>
              <a:gd name="connsiteX1007" fmla="*/ 7297415 w 12216766"/>
              <a:gd name="connsiteY1007" fmla="*/ 1457184 h 6858000"/>
              <a:gd name="connsiteX1008" fmla="*/ 7277770 w 12216766"/>
              <a:gd name="connsiteY1008" fmla="*/ 1423251 h 6858000"/>
              <a:gd name="connsiteX1009" fmla="*/ 7277770 w 12216766"/>
              <a:gd name="connsiteY1009" fmla="*/ 1024392 h 6858000"/>
              <a:gd name="connsiteX1010" fmla="*/ 7671867 w 12216766"/>
              <a:gd name="connsiteY1010" fmla="*/ 1024392 h 6858000"/>
              <a:gd name="connsiteX1011" fmla="*/ 7677820 w 12216766"/>
              <a:gd name="connsiteY1011" fmla="*/ 1024392 h 6858000"/>
              <a:gd name="connsiteX1012" fmla="*/ 7767117 w 12216766"/>
              <a:gd name="connsiteY1012" fmla="*/ 1024392 h 6858000"/>
              <a:gd name="connsiteX1013" fmla="*/ 7767117 w 12216766"/>
              <a:gd name="connsiteY1013" fmla="*/ 1586366 h 6858000"/>
              <a:gd name="connsiteX1014" fmla="*/ 7829029 w 12216766"/>
              <a:gd name="connsiteY1014" fmla="*/ 1643516 h 6858000"/>
              <a:gd name="connsiteX1015" fmla="*/ 7829029 w 12216766"/>
              <a:gd name="connsiteY1015" fmla="*/ 1024392 h 6858000"/>
              <a:gd name="connsiteX1016" fmla="*/ 7957617 w 12216766"/>
              <a:gd name="connsiteY1016" fmla="*/ 1024392 h 6858000"/>
              <a:gd name="connsiteX1017" fmla="*/ 7965951 w 12216766"/>
              <a:gd name="connsiteY1017" fmla="*/ 1024392 h 6858000"/>
              <a:gd name="connsiteX1018" fmla="*/ 7985001 w 12216766"/>
              <a:gd name="connsiteY1018" fmla="*/ 1076779 h 6858000"/>
              <a:gd name="connsiteX1019" fmla="*/ 8013576 w 12216766"/>
              <a:gd name="connsiteY1019" fmla="*/ 1084518 h 6858000"/>
              <a:gd name="connsiteX1020" fmla="*/ 8046914 w 12216766"/>
              <a:gd name="connsiteY1020" fmla="*/ 1091066 h 6858000"/>
              <a:gd name="connsiteX1021" fmla="*/ 8111208 w 12216766"/>
              <a:gd name="connsiteY1021" fmla="*/ 1105949 h 6858000"/>
              <a:gd name="connsiteX1022" fmla="*/ 8175501 w 12216766"/>
              <a:gd name="connsiteY1022" fmla="*/ 1130357 h 6858000"/>
              <a:gd name="connsiteX1023" fmla="*/ 8224912 w 12216766"/>
              <a:gd name="connsiteY1023" fmla="*/ 1170243 h 6858000"/>
              <a:gd name="connsiteX1024" fmla="*/ 8244558 w 12216766"/>
              <a:gd name="connsiteY1024" fmla="*/ 1231560 h 6858000"/>
              <a:gd name="connsiteX1025" fmla="*/ 8242176 w 12216766"/>
              <a:gd name="connsiteY1025" fmla="*/ 1252991 h 6858000"/>
              <a:gd name="connsiteX1026" fmla="*/ 8235033 w 12216766"/>
              <a:gd name="connsiteY1026" fmla="*/ 1266088 h 6858000"/>
              <a:gd name="connsiteX1027" fmla="*/ 8208839 w 12216766"/>
              <a:gd name="connsiteY1027" fmla="*/ 1261326 h 6858000"/>
              <a:gd name="connsiteX1028" fmla="*/ 8183836 w 12216766"/>
              <a:gd name="connsiteY1028" fmla="*/ 1260135 h 6858000"/>
              <a:gd name="connsiteX1029" fmla="*/ 8129067 w 12216766"/>
              <a:gd name="connsiteY1029" fmla="*/ 1271446 h 6858000"/>
              <a:gd name="connsiteX1030" fmla="*/ 8091562 w 12216766"/>
              <a:gd name="connsiteY1030" fmla="*/ 1298830 h 6858000"/>
              <a:gd name="connsiteX1031" fmla="*/ 8070131 w 12216766"/>
              <a:gd name="connsiteY1031" fmla="*/ 1333954 h 6858000"/>
              <a:gd name="connsiteX1032" fmla="*/ 8063583 w 12216766"/>
              <a:gd name="connsiteY1032" fmla="*/ 1368482 h 6858000"/>
              <a:gd name="connsiteX1033" fmla="*/ 8094539 w 12216766"/>
              <a:gd name="connsiteY1033" fmla="*/ 1436348 h 6858000"/>
              <a:gd name="connsiteX1034" fmla="*/ 8168358 w 12216766"/>
              <a:gd name="connsiteY1034" fmla="*/ 1464923 h 6858000"/>
              <a:gd name="connsiteX1035" fmla="*/ 8202886 w 12216766"/>
              <a:gd name="connsiteY1035" fmla="*/ 1457779 h 6858000"/>
              <a:gd name="connsiteX1036" fmla="*/ 8236223 w 12216766"/>
              <a:gd name="connsiteY1036" fmla="*/ 1438134 h 6858000"/>
              <a:gd name="connsiteX1037" fmla="*/ 8264203 w 12216766"/>
              <a:gd name="connsiteY1037" fmla="*/ 1408368 h 6858000"/>
              <a:gd name="connsiteX1038" fmla="*/ 8282658 w 12216766"/>
              <a:gd name="connsiteY1038" fmla="*/ 1369673 h 6858000"/>
              <a:gd name="connsiteX1039" fmla="*/ 8339808 w 12216766"/>
              <a:gd name="connsiteY1039" fmla="*/ 1411345 h 6858000"/>
              <a:gd name="connsiteX1040" fmla="*/ 8385051 w 12216766"/>
              <a:gd name="connsiteY1040" fmla="*/ 1479210 h 6858000"/>
              <a:gd name="connsiteX1041" fmla="*/ 8414816 w 12216766"/>
              <a:gd name="connsiteY1041" fmla="*/ 1551243 h 6858000"/>
              <a:gd name="connsiteX1042" fmla="*/ 8425532 w 12216766"/>
              <a:gd name="connsiteY1042" fmla="*/ 1605416 h 6858000"/>
              <a:gd name="connsiteX1043" fmla="*/ 8462442 w 12216766"/>
              <a:gd name="connsiteY1043" fmla="*/ 1645898 h 6858000"/>
              <a:gd name="connsiteX1044" fmla="*/ 8462442 w 12216766"/>
              <a:gd name="connsiteY1044" fmla="*/ 1024392 h 6858000"/>
              <a:gd name="connsiteX1045" fmla="*/ 8586266 w 12216766"/>
              <a:gd name="connsiteY1045" fmla="*/ 1024392 h 6858000"/>
              <a:gd name="connsiteX1046" fmla="*/ 8589838 w 12216766"/>
              <a:gd name="connsiteY1046" fmla="*/ 1024392 h 6858000"/>
              <a:gd name="connsiteX1047" fmla="*/ 8681516 w 12216766"/>
              <a:gd name="connsiteY1047" fmla="*/ 1024392 h 6858000"/>
              <a:gd name="connsiteX1048" fmla="*/ 8681516 w 12216766"/>
              <a:gd name="connsiteY1048" fmla="*/ 1586366 h 6858000"/>
              <a:gd name="connsiteX1049" fmla="*/ 8743429 w 12216766"/>
              <a:gd name="connsiteY1049" fmla="*/ 1643516 h 6858000"/>
              <a:gd name="connsiteX1050" fmla="*/ 8743429 w 12216766"/>
              <a:gd name="connsiteY1050" fmla="*/ 1024392 h 6858000"/>
              <a:gd name="connsiteX1051" fmla="*/ 8872016 w 12216766"/>
              <a:gd name="connsiteY1051" fmla="*/ 1024392 h 6858000"/>
              <a:gd name="connsiteX1052" fmla="*/ 8889876 w 12216766"/>
              <a:gd name="connsiteY1052" fmla="*/ 1024392 h 6858000"/>
              <a:gd name="connsiteX1053" fmla="*/ 9106570 w 12216766"/>
              <a:gd name="connsiteY1053" fmla="*/ 1024392 h 6858000"/>
              <a:gd name="connsiteX1054" fmla="*/ 9106570 w 12216766"/>
              <a:gd name="connsiteY1054" fmla="*/ 1218463 h 6858000"/>
              <a:gd name="connsiteX1055" fmla="*/ 9110737 w 12216766"/>
              <a:gd name="connsiteY1055" fmla="*/ 1240490 h 6858000"/>
              <a:gd name="connsiteX1056" fmla="*/ 9125024 w 12216766"/>
              <a:gd name="connsiteY1056" fmla="*/ 1272637 h 6858000"/>
              <a:gd name="connsiteX1057" fmla="*/ 9150623 w 12216766"/>
              <a:gd name="connsiteY1057" fmla="*/ 1301212 h 6858000"/>
              <a:gd name="connsiteX1058" fmla="*/ 9189914 w 12216766"/>
              <a:gd name="connsiteY1058" fmla="*/ 1313713 h 6858000"/>
              <a:gd name="connsiteX1059" fmla="*/ 9223251 w 12216766"/>
              <a:gd name="connsiteY1059" fmla="*/ 1308355 h 6858000"/>
              <a:gd name="connsiteX1060" fmla="*/ 9262542 w 12216766"/>
              <a:gd name="connsiteY1060" fmla="*/ 1293473 h 6858000"/>
              <a:gd name="connsiteX1061" fmla="*/ 9302428 w 12216766"/>
              <a:gd name="connsiteY1061" fmla="*/ 1269660 h 6858000"/>
              <a:gd name="connsiteX1062" fmla="*/ 9337551 w 12216766"/>
              <a:gd name="connsiteY1062" fmla="*/ 1238704 h 6858000"/>
              <a:gd name="connsiteX1063" fmla="*/ 9359578 w 12216766"/>
              <a:gd name="connsiteY1063" fmla="*/ 1269660 h 6858000"/>
              <a:gd name="connsiteX1064" fmla="*/ 9367316 w 12216766"/>
              <a:gd name="connsiteY1064" fmla="*/ 1307760 h 6858000"/>
              <a:gd name="connsiteX1065" fmla="*/ 9351243 w 12216766"/>
              <a:gd name="connsiteY1065" fmla="*/ 1369077 h 6858000"/>
              <a:gd name="connsiteX1066" fmla="*/ 9311358 w 12216766"/>
              <a:gd name="connsiteY1066" fmla="*/ 1414321 h 6858000"/>
              <a:gd name="connsiteX1067" fmla="*/ 9257779 w 12216766"/>
              <a:gd name="connsiteY1067" fmla="*/ 1442301 h 6858000"/>
              <a:gd name="connsiteX1068" fmla="*/ 9201820 w 12216766"/>
              <a:gd name="connsiteY1068" fmla="*/ 1451826 h 6858000"/>
              <a:gd name="connsiteX1069" fmla="*/ 9089901 w 12216766"/>
              <a:gd name="connsiteY1069" fmla="*/ 1415512 h 6858000"/>
              <a:gd name="connsiteX1070" fmla="*/ 9014296 w 12216766"/>
              <a:gd name="connsiteY1070" fmla="*/ 1325024 h 6858000"/>
              <a:gd name="connsiteX1071" fmla="*/ 8965480 w 12216766"/>
              <a:gd name="connsiteY1071" fmla="*/ 1208343 h 6858000"/>
              <a:gd name="connsiteX1072" fmla="*/ 8932738 w 12216766"/>
              <a:gd name="connsiteY1072" fmla="*/ 1093448 h 6858000"/>
              <a:gd name="connsiteX1073" fmla="*/ 8891066 w 12216766"/>
              <a:gd name="connsiteY1073" fmla="*/ 1067254 h 6858000"/>
              <a:gd name="connsiteX1074" fmla="*/ 8929762 w 12216766"/>
              <a:gd name="connsiteY1074" fmla="*/ 1266684 h 6858000"/>
              <a:gd name="connsiteX1075" fmla="*/ 8989293 w 12216766"/>
              <a:gd name="connsiteY1075" fmla="*/ 1414916 h 6858000"/>
              <a:gd name="connsiteX1076" fmla="*/ 9076804 w 12216766"/>
              <a:gd name="connsiteY1076" fmla="*/ 1508976 h 6858000"/>
              <a:gd name="connsiteX1077" fmla="*/ 9199438 w 12216766"/>
              <a:gd name="connsiteY1077" fmla="*/ 1547076 h 6858000"/>
              <a:gd name="connsiteX1078" fmla="*/ 9270876 w 12216766"/>
              <a:gd name="connsiteY1078" fmla="*/ 1532788 h 6858000"/>
              <a:gd name="connsiteX1079" fmla="*/ 9341123 w 12216766"/>
              <a:gd name="connsiteY1079" fmla="*/ 1488735 h 6858000"/>
              <a:gd name="connsiteX1080" fmla="*/ 9394106 w 12216766"/>
              <a:gd name="connsiteY1080" fmla="*/ 1413726 h 6858000"/>
              <a:gd name="connsiteX1081" fmla="*/ 9414942 w 12216766"/>
              <a:gd name="connsiteY1081" fmla="*/ 1307760 h 6858000"/>
              <a:gd name="connsiteX1082" fmla="*/ 9394701 w 12216766"/>
              <a:gd name="connsiteY1082" fmla="*/ 1205366 h 6858000"/>
              <a:gd name="connsiteX1083" fmla="*/ 9322073 w 12216766"/>
              <a:gd name="connsiteY1083" fmla="*/ 1116069 h 6858000"/>
              <a:gd name="connsiteX1084" fmla="*/ 9283378 w 12216766"/>
              <a:gd name="connsiteY1084" fmla="*/ 1167862 h 6858000"/>
              <a:gd name="connsiteX1085" fmla="*/ 9239920 w 12216766"/>
              <a:gd name="connsiteY1085" fmla="*/ 1204771 h 6858000"/>
              <a:gd name="connsiteX1086" fmla="*/ 9202415 w 12216766"/>
              <a:gd name="connsiteY1086" fmla="*/ 1226798 h 6858000"/>
              <a:gd name="connsiteX1087" fmla="*/ 9182770 w 12216766"/>
              <a:gd name="connsiteY1087" fmla="*/ 1233941 h 6858000"/>
              <a:gd name="connsiteX1088" fmla="*/ 9175030 w 12216766"/>
              <a:gd name="connsiteY1088" fmla="*/ 1229774 h 6858000"/>
              <a:gd name="connsiteX1089" fmla="*/ 9169673 w 12216766"/>
              <a:gd name="connsiteY1089" fmla="*/ 1218463 h 6858000"/>
              <a:gd name="connsiteX1090" fmla="*/ 9169673 w 12216766"/>
              <a:gd name="connsiteY1090" fmla="*/ 1024392 h 6858000"/>
              <a:gd name="connsiteX1091" fmla="*/ 9480426 w 12216766"/>
              <a:gd name="connsiteY1091" fmla="*/ 1024392 h 6858000"/>
              <a:gd name="connsiteX1092" fmla="*/ 9487570 w 12216766"/>
              <a:gd name="connsiteY1092" fmla="*/ 1024392 h 6858000"/>
              <a:gd name="connsiteX1093" fmla="*/ 9498286 w 12216766"/>
              <a:gd name="connsiteY1093" fmla="*/ 1024392 h 6858000"/>
              <a:gd name="connsiteX1094" fmla="*/ 9514954 w 12216766"/>
              <a:gd name="connsiteY1094" fmla="*/ 1063682 h 6858000"/>
              <a:gd name="connsiteX1095" fmla="*/ 9557816 w 12216766"/>
              <a:gd name="connsiteY1095" fmla="*/ 1079160 h 6858000"/>
              <a:gd name="connsiteX1096" fmla="*/ 9634612 w 12216766"/>
              <a:gd name="connsiteY1096" fmla="*/ 1102377 h 6858000"/>
              <a:gd name="connsiteX1097" fmla="*/ 9722123 w 12216766"/>
              <a:gd name="connsiteY1097" fmla="*/ 1157741 h 6858000"/>
              <a:gd name="connsiteX1098" fmla="*/ 9543529 w 12216766"/>
              <a:gd name="connsiteY1098" fmla="*/ 1300616 h 6858000"/>
              <a:gd name="connsiteX1099" fmla="*/ 9610204 w 12216766"/>
              <a:gd name="connsiteY1099" fmla="*/ 1382770 h 6858000"/>
              <a:gd name="connsiteX1100" fmla="*/ 9619729 w 12216766"/>
              <a:gd name="connsiteY1100" fmla="*/ 1382770 h 6858000"/>
              <a:gd name="connsiteX1101" fmla="*/ 9623896 w 12216766"/>
              <a:gd name="connsiteY1101" fmla="*/ 1382174 h 6858000"/>
              <a:gd name="connsiteX1102" fmla="*/ 9628064 w 12216766"/>
              <a:gd name="connsiteY1102" fmla="*/ 1381579 h 6858000"/>
              <a:gd name="connsiteX1103" fmla="*/ 9687000 w 12216766"/>
              <a:gd name="connsiteY1103" fmla="*/ 1391104 h 6858000"/>
              <a:gd name="connsiteX1104" fmla="*/ 9744745 w 12216766"/>
              <a:gd name="connsiteY1104" fmla="*/ 1414321 h 6858000"/>
              <a:gd name="connsiteX1105" fmla="*/ 9792370 w 12216766"/>
              <a:gd name="connsiteY1105" fmla="*/ 1442896 h 6858000"/>
              <a:gd name="connsiteX1106" fmla="*/ 9822136 w 12216766"/>
              <a:gd name="connsiteY1106" fmla="*/ 1468494 h 6858000"/>
              <a:gd name="connsiteX1107" fmla="*/ 9876309 w 12216766"/>
              <a:gd name="connsiteY1107" fmla="*/ 1526835 h 6858000"/>
              <a:gd name="connsiteX1108" fmla="*/ 9907860 w 12216766"/>
              <a:gd name="connsiteY1108" fmla="*/ 1578032 h 6858000"/>
              <a:gd name="connsiteX1109" fmla="*/ 9919766 w 12216766"/>
              <a:gd name="connsiteY1109" fmla="*/ 1603035 h 6858000"/>
              <a:gd name="connsiteX1110" fmla="*/ 9925720 w 12216766"/>
              <a:gd name="connsiteY1110" fmla="*/ 1612560 h 6858000"/>
              <a:gd name="connsiteX1111" fmla="*/ 9959058 w 12216766"/>
              <a:gd name="connsiteY1111" fmla="*/ 1643516 h 6858000"/>
              <a:gd name="connsiteX1112" fmla="*/ 9959058 w 12216766"/>
              <a:gd name="connsiteY1112" fmla="*/ 1024392 h 6858000"/>
              <a:gd name="connsiteX1113" fmla="*/ 10020970 w 12216766"/>
              <a:gd name="connsiteY1113" fmla="*/ 1024392 h 6858000"/>
              <a:gd name="connsiteX1114" fmla="*/ 10060260 w 12216766"/>
              <a:gd name="connsiteY1114" fmla="*/ 1024392 h 6858000"/>
              <a:gd name="connsiteX1115" fmla="*/ 10073358 w 12216766"/>
              <a:gd name="connsiteY1115" fmla="*/ 1024392 h 6858000"/>
              <a:gd name="connsiteX1116" fmla="*/ 10091812 w 12216766"/>
              <a:gd name="connsiteY1116" fmla="*/ 1039869 h 6858000"/>
              <a:gd name="connsiteX1117" fmla="*/ 10111458 w 12216766"/>
              <a:gd name="connsiteY1117" fmla="*/ 1066063 h 6858000"/>
              <a:gd name="connsiteX1118" fmla="*/ 10127530 w 12216766"/>
              <a:gd name="connsiteY1118" fmla="*/ 1094638 h 6858000"/>
              <a:gd name="connsiteX1119" fmla="*/ 10134079 w 12216766"/>
              <a:gd name="connsiteY1119" fmla="*/ 1117260 h 6858000"/>
              <a:gd name="connsiteX1120" fmla="*/ 10134079 w 12216766"/>
              <a:gd name="connsiteY1120" fmla="*/ 1586366 h 6858000"/>
              <a:gd name="connsiteX1121" fmla="*/ 10195992 w 12216766"/>
              <a:gd name="connsiteY1121" fmla="*/ 1643516 h 6858000"/>
              <a:gd name="connsiteX1122" fmla="*/ 10195992 w 12216766"/>
              <a:gd name="connsiteY1122" fmla="*/ 1024392 h 6858000"/>
              <a:gd name="connsiteX1123" fmla="*/ 10329342 w 12216766"/>
              <a:gd name="connsiteY1123" fmla="*/ 1024392 h 6858000"/>
              <a:gd name="connsiteX1124" fmla="*/ 10284098 w 12216766"/>
              <a:gd name="connsiteY1124" fmla="*/ 967241 h 6858000"/>
              <a:gd name="connsiteX1125" fmla="*/ 10194801 w 12216766"/>
              <a:gd name="connsiteY1125" fmla="*/ 967241 h 6858000"/>
              <a:gd name="connsiteX1126" fmla="*/ 10188848 w 12216766"/>
              <a:gd name="connsiteY1126" fmla="*/ 948192 h 6858000"/>
              <a:gd name="connsiteX1127" fmla="*/ 10170393 w 12216766"/>
              <a:gd name="connsiteY1127" fmla="*/ 894613 h 6858000"/>
              <a:gd name="connsiteX1128" fmla="*/ 10134079 w 12216766"/>
              <a:gd name="connsiteY1128" fmla="*/ 850560 h 6858000"/>
              <a:gd name="connsiteX1129" fmla="*/ 10134079 w 12216766"/>
              <a:gd name="connsiteY1129" fmla="*/ 1016057 h 6858000"/>
              <a:gd name="connsiteX1130" fmla="*/ 10116815 w 12216766"/>
              <a:gd name="connsiteY1130" fmla="*/ 993435 h 6858000"/>
              <a:gd name="connsiteX1131" fmla="*/ 10082882 w 12216766"/>
              <a:gd name="connsiteY1131" fmla="*/ 967241 h 6858000"/>
              <a:gd name="connsiteX1132" fmla="*/ 10015016 w 12216766"/>
              <a:gd name="connsiteY1132" fmla="*/ 967241 h 6858000"/>
              <a:gd name="connsiteX1133" fmla="*/ 9975726 w 12216766"/>
              <a:gd name="connsiteY1133" fmla="*/ 967241 h 6858000"/>
              <a:gd name="connsiteX1134" fmla="*/ 9450660 w 12216766"/>
              <a:gd name="connsiteY1134" fmla="*/ 967241 h 6858000"/>
              <a:gd name="connsiteX1135" fmla="*/ 9441136 w 12216766"/>
              <a:gd name="connsiteY1135" fmla="*/ 967241 h 6858000"/>
              <a:gd name="connsiteX1136" fmla="*/ 8845823 w 12216766"/>
              <a:gd name="connsiteY1136" fmla="*/ 967241 h 6858000"/>
              <a:gd name="connsiteX1137" fmla="*/ 8831536 w 12216766"/>
              <a:gd name="connsiteY1137" fmla="*/ 967241 h 6858000"/>
              <a:gd name="connsiteX1138" fmla="*/ 8731523 w 12216766"/>
              <a:gd name="connsiteY1138" fmla="*/ 967241 h 6858000"/>
              <a:gd name="connsiteX1139" fmla="*/ 8694614 w 12216766"/>
              <a:gd name="connsiteY1139" fmla="*/ 912473 h 6858000"/>
              <a:gd name="connsiteX1140" fmla="*/ 8810700 w 12216766"/>
              <a:gd name="connsiteY1140" fmla="*/ 812460 h 6858000"/>
              <a:gd name="connsiteX1141" fmla="*/ 8948216 w 12216766"/>
              <a:gd name="connsiteY1141" fmla="*/ 780313 h 6858000"/>
              <a:gd name="connsiteX1142" fmla="*/ 9028584 w 12216766"/>
              <a:gd name="connsiteY1142" fmla="*/ 789838 h 6858000"/>
              <a:gd name="connsiteX1143" fmla="*/ 9104784 w 12216766"/>
              <a:gd name="connsiteY1143" fmla="*/ 816627 h 6858000"/>
              <a:gd name="connsiteX1144" fmla="*/ 9178602 w 12216766"/>
              <a:gd name="connsiteY1144" fmla="*/ 855918 h 6858000"/>
              <a:gd name="connsiteX1145" fmla="*/ 9253016 w 12216766"/>
              <a:gd name="connsiteY1145" fmla="*/ 902948 h 6858000"/>
              <a:gd name="connsiteX1146" fmla="*/ 9253016 w 12216766"/>
              <a:gd name="connsiteY1146" fmla="*/ 854132 h 6858000"/>
              <a:gd name="connsiteX1147" fmla="*/ 9165506 w 12216766"/>
              <a:gd name="connsiteY1147" fmla="*/ 791029 h 6858000"/>
              <a:gd name="connsiteX1148" fmla="*/ 9086329 w 12216766"/>
              <a:gd name="connsiteY1148" fmla="*/ 743999 h 6858000"/>
              <a:gd name="connsiteX1149" fmla="*/ 9005962 w 12216766"/>
              <a:gd name="connsiteY1149" fmla="*/ 714234 h 6858000"/>
              <a:gd name="connsiteX1150" fmla="*/ 8917260 w 12216766"/>
              <a:gd name="connsiteY1150" fmla="*/ 704113 h 6858000"/>
              <a:gd name="connsiteX1151" fmla="*/ 8827964 w 12216766"/>
              <a:gd name="connsiteY1151" fmla="*/ 713043 h 6858000"/>
              <a:gd name="connsiteX1152" fmla="*/ 8748787 w 12216766"/>
              <a:gd name="connsiteY1152" fmla="*/ 742809 h 6858000"/>
              <a:gd name="connsiteX1153" fmla="*/ 8676754 w 12216766"/>
              <a:gd name="connsiteY1153" fmla="*/ 796387 h 6858000"/>
              <a:gd name="connsiteX1154" fmla="*/ 8607698 w 12216766"/>
              <a:gd name="connsiteY1154" fmla="*/ 876754 h 6858000"/>
              <a:gd name="connsiteX1155" fmla="*/ 8679136 w 12216766"/>
              <a:gd name="connsiteY1155" fmla="*/ 967241 h 6858000"/>
              <a:gd name="connsiteX1156" fmla="*/ 8546976 w 12216766"/>
              <a:gd name="connsiteY1156" fmla="*/ 967241 h 6858000"/>
              <a:gd name="connsiteX1157" fmla="*/ 8556798 w 12216766"/>
              <a:gd name="connsiteY1157" fmla="*/ 981529 h 6858000"/>
              <a:gd name="connsiteX1158" fmla="*/ 8545786 w 12216766"/>
              <a:gd name="connsiteY1158" fmla="*/ 967241 h 6858000"/>
              <a:gd name="connsiteX1159" fmla="*/ 7931423 w 12216766"/>
              <a:gd name="connsiteY1159" fmla="*/ 967241 h 6858000"/>
              <a:gd name="connsiteX1160" fmla="*/ 7918326 w 12216766"/>
              <a:gd name="connsiteY1160" fmla="*/ 967241 h 6858000"/>
              <a:gd name="connsiteX1161" fmla="*/ 7817123 w 12216766"/>
              <a:gd name="connsiteY1161" fmla="*/ 967241 h 6858000"/>
              <a:gd name="connsiteX1162" fmla="*/ 7780214 w 12216766"/>
              <a:gd name="connsiteY1162" fmla="*/ 912473 h 6858000"/>
              <a:gd name="connsiteX1163" fmla="*/ 7896300 w 12216766"/>
              <a:gd name="connsiteY1163" fmla="*/ 812460 h 6858000"/>
              <a:gd name="connsiteX1164" fmla="*/ 8033817 w 12216766"/>
              <a:gd name="connsiteY1164" fmla="*/ 780313 h 6858000"/>
              <a:gd name="connsiteX1165" fmla="*/ 8114184 w 12216766"/>
              <a:gd name="connsiteY1165" fmla="*/ 789838 h 6858000"/>
              <a:gd name="connsiteX1166" fmla="*/ 8190384 w 12216766"/>
              <a:gd name="connsiteY1166" fmla="*/ 816627 h 6858000"/>
              <a:gd name="connsiteX1167" fmla="*/ 8264203 w 12216766"/>
              <a:gd name="connsiteY1167" fmla="*/ 855918 h 6858000"/>
              <a:gd name="connsiteX1168" fmla="*/ 8338617 w 12216766"/>
              <a:gd name="connsiteY1168" fmla="*/ 902948 h 6858000"/>
              <a:gd name="connsiteX1169" fmla="*/ 8338617 w 12216766"/>
              <a:gd name="connsiteY1169" fmla="*/ 854132 h 6858000"/>
              <a:gd name="connsiteX1170" fmla="*/ 8251106 w 12216766"/>
              <a:gd name="connsiteY1170" fmla="*/ 791029 h 6858000"/>
              <a:gd name="connsiteX1171" fmla="*/ 8171929 w 12216766"/>
              <a:gd name="connsiteY1171" fmla="*/ 743999 h 6858000"/>
              <a:gd name="connsiteX1172" fmla="*/ 8091562 w 12216766"/>
              <a:gd name="connsiteY1172" fmla="*/ 714234 h 6858000"/>
              <a:gd name="connsiteX1173" fmla="*/ 8002861 w 12216766"/>
              <a:gd name="connsiteY1173" fmla="*/ 704113 h 6858000"/>
              <a:gd name="connsiteX1174" fmla="*/ 7913564 w 12216766"/>
              <a:gd name="connsiteY1174" fmla="*/ 713043 h 6858000"/>
              <a:gd name="connsiteX1175" fmla="*/ 7834387 w 12216766"/>
              <a:gd name="connsiteY1175" fmla="*/ 742809 h 6858000"/>
              <a:gd name="connsiteX1176" fmla="*/ 7762354 w 12216766"/>
              <a:gd name="connsiteY1176" fmla="*/ 796387 h 6858000"/>
              <a:gd name="connsiteX1177" fmla="*/ 7693298 w 12216766"/>
              <a:gd name="connsiteY1177" fmla="*/ 876754 h 6858000"/>
              <a:gd name="connsiteX1178" fmla="*/ 7764736 w 12216766"/>
              <a:gd name="connsiteY1178" fmla="*/ 967241 h 6858000"/>
              <a:gd name="connsiteX1179" fmla="*/ 7636148 w 12216766"/>
              <a:gd name="connsiteY1179" fmla="*/ 967241 h 6858000"/>
              <a:gd name="connsiteX1180" fmla="*/ 7632576 w 12216766"/>
              <a:gd name="connsiteY1180" fmla="*/ 967241 h 6858000"/>
              <a:gd name="connsiteX1181" fmla="*/ 7608764 w 12216766"/>
              <a:gd name="connsiteY1181" fmla="*/ 967241 h 6858000"/>
              <a:gd name="connsiteX1182" fmla="*/ 7611740 w 12216766"/>
              <a:gd name="connsiteY1182" fmla="*/ 949978 h 6858000"/>
              <a:gd name="connsiteX1183" fmla="*/ 7613526 w 12216766"/>
              <a:gd name="connsiteY1183" fmla="*/ 926760 h 6858000"/>
              <a:gd name="connsiteX1184" fmla="*/ 7613526 w 12216766"/>
              <a:gd name="connsiteY1184" fmla="*/ 925569 h 6858000"/>
              <a:gd name="connsiteX1185" fmla="*/ 7573045 w 12216766"/>
              <a:gd name="connsiteY1185" fmla="*/ 865443 h 6858000"/>
              <a:gd name="connsiteX1186" fmla="*/ 7471842 w 12216766"/>
              <a:gd name="connsiteY1186" fmla="*/ 838654 h 6858000"/>
              <a:gd name="connsiteX1187" fmla="*/ 7429575 w 12216766"/>
              <a:gd name="connsiteY1187" fmla="*/ 839845 h 6858000"/>
              <a:gd name="connsiteX1188" fmla="*/ 7386117 w 12216766"/>
              <a:gd name="connsiteY1188" fmla="*/ 842226 h 6858000"/>
              <a:gd name="connsiteX1189" fmla="*/ 7306346 w 12216766"/>
              <a:gd name="connsiteY1189" fmla="*/ 845798 h 6858000"/>
              <a:gd name="connsiteX1190" fmla="*/ 7234313 w 12216766"/>
              <a:gd name="connsiteY1190" fmla="*/ 830320 h 6858000"/>
              <a:gd name="connsiteX1191" fmla="*/ 7208714 w 12216766"/>
              <a:gd name="connsiteY1191" fmla="*/ 781504 h 6858000"/>
              <a:gd name="connsiteX1192" fmla="*/ 7218239 w 12216766"/>
              <a:gd name="connsiteY1192" fmla="*/ 736260 h 6858000"/>
              <a:gd name="connsiteX1193" fmla="*/ 7174186 w 12216766"/>
              <a:gd name="connsiteY1193" fmla="*/ 711257 h 6858000"/>
              <a:gd name="connsiteX1194" fmla="*/ 7165256 w 12216766"/>
              <a:gd name="connsiteY1194" fmla="*/ 755906 h 6858000"/>
              <a:gd name="connsiteX1195" fmla="*/ 7162279 w 12216766"/>
              <a:gd name="connsiteY1195" fmla="*/ 785076 h 6858000"/>
              <a:gd name="connsiteX1196" fmla="*/ 7175972 w 12216766"/>
              <a:gd name="connsiteY1196" fmla="*/ 842821 h 6858000"/>
              <a:gd name="connsiteX1197" fmla="*/ 7211690 w 12216766"/>
              <a:gd name="connsiteY1197" fmla="*/ 885088 h 6858000"/>
              <a:gd name="connsiteX1198" fmla="*/ 7260506 w 12216766"/>
              <a:gd name="connsiteY1198" fmla="*/ 910687 h 6858000"/>
              <a:gd name="connsiteX1199" fmla="*/ 7313489 w 12216766"/>
              <a:gd name="connsiteY1199" fmla="*/ 919616 h 6858000"/>
              <a:gd name="connsiteX1200" fmla="*/ 7349208 w 12216766"/>
              <a:gd name="connsiteY1200" fmla="*/ 918426 h 6858000"/>
              <a:gd name="connsiteX1201" fmla="*/ 7394452 w 12216766"/>
              <a:gd name="connsiteY1201" fmla="*/ 914854 h 6858000"/>
              <a:gd name="connsiteX1202" fmla="*/ 7440886 w 12216766"/>
              <a:gd name="connsiteY1202" fmla="*/ 911282 h 6858000"/>
              <a:gd name="connsiteX1203" fmla="*/ 7477795 w 12216766"/>
              <a:gd name="connsiteY1203" fmla="*/ 910092 h 6858000"/>
              <a:gd name="connsiteX1204" fmla="*/ 7507561 w 12216766"/>
              <a:gd name="connsiteY1204" fmla="*/ 911877 h 6858000"/>
              <a:gd name="connsiteX1205" fmla="*/ 7536731 w 12216766"/>
              <a:gd name="connsiteY1205" fmla="*/ 918426 h 6858000"/>
              <a:gd name="connsiteX1206" fmla="*/ 7558758 w 12216766"/>
              <a:gd name="connsiteY1206" fmla="*/ 932118 h 6858000"/>
              <a:gd name="connsiteX1207" fmla="*/ 7567092 w 12216766"/>
              <a:gd name="connsiteY1207" fmla="*/ 955335 h 6858000"/>
              <a:gd name="connsiteX1208" fmla="*/ 7552804 w 12216766"/>
              <a:gd name="connsiteY1208" fmla="*/ 967241 h 6858000"/>
              <a:gd name="connsiteX1209" fmla="*/ 6740799 w 12216766"/>
              <a:gd name="connsiteY1209" fmla="*/ 967241 h 6858000"/>
              <a:gd name="connsiteX1210" fmla="*/ 6728892 w 12216766"/>
              <a:gd name="connsiteY1210" fmla="*/ 967241 h 6858000"/>
              <a:gd name="connsiteX1211" fmla="*/ 6626498 w 12216766"/>
              <a:gd name="connsiteY1211" fmla="*/ 967241 h 6858000"/>
              <a:gd name="connsiteX1212" fmla="*/ 6589589 w 12216766"/>
              <a:gd name="connsiteY1212" fmla="*/ 912473 h 6858000"/>
              <a:gd name="connsiteX1213" fmla="*/ 6705675 w 12216766"/>
              <a:gd name="connsiteY1213" fmla="*/ 812460 h 6858000"/>
              <a:gd name="connsiteX1214" fmla="*/ 6843192 w 12216766"/>
              <a:gd name="connsiteY1214" fmla="*/ 780313 h 6858000"/>
              <a:gd name="connsiteX1215" fmla="*/ 6923560 w 12216766"/>
              <a:gd name="connsiteY1215" fmla="*/ 789838 h 6858000"/>
              <a:gd name="connsiteX1216" fmla="*/ 6999759 w 12216766"/>
              <a:gd name="connsiteY1216" fmla="*/ 816627 h 6858000"/>
              <a:gd name="connsiteX1217" fmla="*/ 7073578 w 12216766"/>
              <a:gd name="connsiteY1217" fmla="*/ 855918 h 6858000"/>
              <a:gd name="connsiteX1218" fmla="*/ 7147992 w 12216766"/>
              <a:gd name="connsiteY1218" fmla="*/ 902948 h 6858000"/>
              <a:gd name="connsiteX1219" fmla="*/ 7147992 w 12216766"/>
              <a:gd name="connsiteY1219" fmla="*/ 854132 h 6858000"/>
              <a:gd name="connsiteX1220" fmla="*/ 7060481 w 12216766"/>
              <a:gd name="connsiteY1220" fmla="*/ 791029 h 6858000"/>
              <a:gd name="connsiteX1221" fmla="*/ 6981304 w 12216766"/>
              <a:gd name="connsiteY1221" fmla="*/ 743999 h 6858000"/>
              <a:gd name="connsiteX1222" fmla="*/ 6900937 w 12216766"/>
              <a:gd name="connsiteY1222" fmla="*/ 714234 h 6858000"/>
              <a:gd name="connsiteX1223" fmla="*/ 6812236 w 12216766"/>
              <a:gd name="connsiteY1223" fmla="*/ 704113 h 6858000"/>
              <a:gd name="connsiteX1224" fmla="*/ 0 w 12216766"/>
              <a:gd name="connsiteY1224" fmla="*/ 0 h 6858000"/>
              <a:gd name="connsiteX1225" fmla="*/ 12216766 w 12216766"/>
              <a:gd name="connsiteY1225" fmla="*/ 0 h 6858000"/>
              <a:gd name="connsiteX1226" fmla="*/ 12216766 w 12216766"/>
              <a:gd name="connsiteY1226" fmla="*/ 6858000 h 6858000"/>
              <a:gd name="connsiteX1227" fmla="*/ 0 w 12216766"/>
              <a:gd name="connsiteY1227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  <a:cxn ang="0">
                <a:pos x="connsiteX936" y="connsiteY936"/>
              </a:cxn>
              <a:cxn ang="0">
                <a:pos x="connsiteX937" y="connsiteY937"/>
              </a:cxn>
              <a:cxn ang="0">
                <a:pos x="connsiteX938" y="connsiteY938"/>
              </a:cxn>
              <a:cxn ang="0">
                <a:pos x="connsiteX939" y="connsiteY939"/>
              </a:cxn>
              <a:cxn ang="0">
                <a:pos x="connsiteX940" y="connsiteY940"/>
              </a:cxn>
              <a:cxn ang="0">
                <a:pos x="connsiteX941" y="connsiteY941"/>
              </a:cxn>
              <a:cxn ang="0">
                <a:pos x="connsiteX942" y="connsiteY942"/>
              </a:cxn>
              <a:cxn ang="0">
                <a:pos x="connsiteX943" y="connsiteY943"/>
              </a:cxn>
              <a:cxn ang="0">
                <a:pos x="connsiteX944" y="connsiteY944"/>
              </a:cxn>
              <a:cxn ang="0">
                <a:pos x="connsiteX945" y="connsiteY945"/>
              </a:cxn>
              <a:cxn ang="0">
                <a:pos x="connsiteX946" y="connsiteY946"/>
              </a:cxn>
              <a:cxn ang="0">
                <a:pos x="connsiteX947" y="connsiteY947"/>
              </a:cxn>
              <a:cxn ang="0">
                <a:pos x="connsiteX948" y="connsiteY948"/>
              </a:cxn>
              <a:cxn ang="0">
                <a:pos x="connsiteX949" y="connsiteY949"/>
              </a:cxn>
              <a:cxn ang="0">
                <a:pos x="connsiteX950" y="connsiteY950"/>
              </a:cxn>
              <a:cxn ang="0">
                <a:pos x="connsiteX951" y="connsiteY951"/>
              </a:cxn>
              <a:cxn ang="0">
                <a:pos x="connsiteX952" y="connsiteY952"/>
              </a:cxn>
              <a:cxn ang="0">
                <a:pos x="connsiteX953" y="connsiteY953"/>
              </a:cxn>
              <a:cxn ang="0">
                <a:pos x="connsiteX954" y="connsiteY954"/>
              </a:cxn>
              <a:cxn ang="0">
                <a:pos x="connsiteX955" y="connsiteY955"/>
              </a:cxn>
              <a:cxn ang="0">
                <a:pos x="connsiteX956" y="connsiteY956"/>
              </a:cxn>
              <a:cxn ang="0">
                <a:pos x="connsiteX957" y="connsiteY957"/>
              </a:cxn>
              <a:cxn ang="0">
                <a:pos x="connsiteX958" y="connsiteY958"/>
              </a:cxn>
              <a:cxn ang="0">
                <a:pos x="connsiteX959" y="connsiteY959"/>
              </a:cxn>
              <a:cxn ang="0">
                <a:pos x="connsiteX960" y="connsiteY960"/>
              </a:cxn>
              <a:cxn ang="0">
                <a:pos x="connsiteX961" y="connsiteY961"/>
              </a:cxn>
              <a:cxn ang="0">
                <a:pos x="connsiteX962" y="connsiteY962"/>
              </a:cxn>
              <a:cxn ang="0">
                <a:pos x="connsiteX963" y="connsiteY963"/>
              </a:cxn>
              <a:cxn ang="0">
                <a:pos x="connsiteX964" y="connsiteY964"/>
              </a:cxn>
              <a:cxn ang="0">
                <a:pos x="connsiteX965" y="connsiteY965"/>
              </a:cxn>
              <a:cxn ang="0">
                <a:pos x="connsiteX966" y="connsiteY966"/>
              </a:cxn>
              <a:cxn ang="0">
                <a:pos x="connsiteX967" y="connsiteY967"/>
              </a:cxn>
              <a:cxn ang="0">
                <a:pos x="connsiteX968" y="connsiteY968"/>
              </a:cxn>
              <a:cxn ang="0">
                <a:pos x="connsiteX969" y="connsiteY969"/>
              </a:cxn>
              <a:cxn ang="0">
                <a:pos x="connsiteX970" y="connsiteY970"/>
              </a:cxn>
              <a:cxn ang="0">
                <a:pos x="connsiteX971" y="connsiteY971"/>
              </a:cxn>
              <a:cxn ang="0">
                <a:pos x="connsiteX972" y="connsiteY972"/>
              </a:cxn>
              <a:cxn ang="0">
                <a:pos x="connsiteX973" y="connsiteY973"/>
              </a:cxn>
              <a:cxn ang="0">
                <a:pos x="connsiteX974" y="connsiteY974"/>
              </a:cxn>
              <a:cxn ang="0">
                <a:pos x="connsiteX975" y="connsiteY975"/>
              </a:cxn>
              <a:cxn ang="0">
                <a:pos x="connsiteX976" y="connsiteY976"/>
              </a:cxn>
              <a:cxn ang="0">
                <a:pos x="connsiteX977" y="connsiteY977"/>
              </a:cxn>
              <a:cxn ang="0">
                <a:pos x="connsiteX978" y="connsiteY978"/>
              </a:cxn>
              <a:cxn ang="0">
                <a:pos x="connsiteX979" y="connsiteY979"/>
              </a:cxn>
              <a:cxn ang="0">
                <a:pos x="connsiteX980" y="connsiteY980"/>
              </a:cxn>
              <a:cxn ang="0">
                <a:pos x="connsiteX981" y="connsiteY981"/>
              </a:cxn>
              <a:cxn ang="0">
                <a:pos x="connsiteX982" y="connsiteY982"/>
              </a:cxn>
              <a:cxn ang="0">
                <a:pos x="connsiteX983" y="connsiteY983"/>
              </a:cxn>
              <a:cxn ang="0">
                <a:pos x="connsiteX984" y="connsiteY984"/>
              </a:cxn>
              <a:cxn ang="0">
                <a:pos x="connsiteX985" y="connsiteY985"/>
              </a:cxn>
              <a:cxn ang="0">
                <a:pos x="connsiteX986" y="connsiteY986"/>
              </a:cxn>
              <a:cxn ang="0">
                <a:pos x="connsiteX987" y="connsiteY987"/>
              </a:cxn>
              <a:cxn ang="0">
                <a:pos x="connsiteX988" y="connsiteY988"/>
              </a:cxn>
              <a:cxn ang="0">
                <a:pos x="connsiteX989" y="connsiteY989"/>
              </a:cxn>
              <a:cxn ang="0">
                <a:pos x="connsiteX990" y="connsiteY990"/>
              </a:cxn>
              <a:cxn ang="0">
                <a:pos x="connsiteX991" y="connsiteY991"/>
              </a:cxn>
              <a:cxn ang="0">
                <a:pos x="connsiteX992" y="connsiteY992"/>
              </a:cxn>
              <a:cxn ang="0">
                <a:pos x="connsiteX993" y="connsiteY993"/>
              </a:cxn>
              <a:cxn ang="0">
                <a:pos x="connsiteX994" y="connsiteY994"/>
              </a:cxn>
              <a:cxn ang="0">
                <a:pos x="connsiteX995" y="connsiteY995"/>
              </a:cxn>
              <a:cxn ang="0">
                <a:pos x="connsiteX996" y="connsiteY996"/>
              </a:cxn>
              <a:cxn ang="0">
                <a:pos x="connsiteX997" y="connsiteY997"/>
              </a:cxn>
              <a:cxn ang="0">
                <a:pos x="connsiteX998" y="connsiteY998"/>
              </a:cxn>
              <a:cxn ang="0">
                <a:pos x="connsiteX999" y="connsiteY999"/>
              </a:cxn>
              <a:cxn ang="0">
                <a:pos x="connsiteX1000" y="connsiteY1000"/>
              </a:cxn>
              <a:cxn ang="0">
                <a:pos x="connsiteX1001" y="connsiteY1001"/>
              </a:cxn>
              <a:cxn ang="0">
                <a:pos x="connsiteX1002" y="connsiteY1002"/>
              </a:cxn>
              <a:cxn ang="0">
                <a:pos x="connsiteX1003" y="connsiteY1003"/>
              </a:cxn>
              <a:cxn ang="0">
                <a:pos x="connsiteX1004" y="connsiteY1004"/>
              </a:cxn>
              <a:cxn ang="0">
                <a:pos x="connsiteX1005" y="connsiteY1005"/>
              </a:cxn>
              <a:cxn ang="0">
                <a:pos x="connsiteX1006" y="connsiteY1006"/>
              </a:cxn>
              <a:cxn ang="0">
                <a:pos x="connsiteX1007" y="connsiteY1007"/>
              </a:cxn>
              <a:cxn ang="0">
                <a:pos x="connsiteX1008" y="connsiteY1008"/>
              </a:cxn>
              <a:cxn ang="0">
                <a:pos x="connsiteX1009" y="connsiteY1009"/>
              </a:cxn>
              <a:cxn ang="0">
                <a:pos x="connsiteX1010" y="connsiteY1010"/>
              </a:cxn>
              <a:cxn ang="0">
                <a:pos x="connsiteX1011" y="connsiteY1011"/>
              </a:cxn>
              <a:cxn ang="0">
                <a:pos x="connsiteX1012" y="connsiteY1012"/>
              </a:cxn>
              <a:cxn ang="0">
                <a:pos x="connsiteX1013" y="connsiteY1013"/>
              </a:cxn>
              <a:cxn ang="0">
                <a:pos x="connsiteX1014" y="connsiteY1014"/>
              </a:cxn>
              <a:cxn ang="0">
                <a:pos x="connsiteX1015" y="connsiteY1015"/>
              </a:cxn>
              <a:cxn ang="0">
                <a:pos x="connsiteX1016" y="connsiteY1016"/>
              </a:cxn>
              <a:cxn ang="0">
                <a:pos x="connsiteX1017" y="connsiteY1017"/>
              </a:cxn>
              <a:cxn ang="0">
                <a:pos x="connsiteX1018" y="connsiteY1018"/>
              </a:cxn>
              <a:cxn ang="0">
                <a:pos x="connsiteX1019" y="connsiteY1019"/>
              </a:cxn>
              <a:cxn ang="0">
                <a:pos x="connsiteX1020" y="connsiteY1020"/>
              </a:cxn>
              <a:cxn ang="0">
                <a:pos x="connsiteX1021" y="connsiteY1021"/>
              </a:cxn>
              <a:cxn ang="0">
                <a:pos x="connsiteX1022" y="connsiteY1022"/>
              </a:cxn>
              <a:cxn ang="0">
                <a:pos x="connsiteX1023" y="connsiteY1023"/>
              </a:cxn>
              <a:cxn ang="0">
                <a:pos x="connsiteX1024" y="connsiteY1024"/>
              </a:cxn>
              <a:cxn ang="0">
                <a:pos x="connsiteX1025" y="connsiteY1025"/>
              </a:cxn>
              <a:cxn ang="0">
                <a:pos x="connsiteX1026" y="connsiteY1026"/>
              </a:cxn>
              <a:cxn ang="0">
                <a:pos x="connsiteX1027" y="connsiteY1027"/>
              </a:cxn>
              <a:cxn ang="0">
                <a:pos x="connsiteX1028" y="connsiteY1028"/>
              </a:cxn>
              <a:cxn ang="0">
                <a:pos x="connsiteX1029" y="connsiteY1029"/>
              </a:cxn>
              <a:cxn ang="0">
                <a:pos x="connsiteX1030" y="connsiteY1030"/>
              </a:cxn>
              <a:cxn ang="0">
                <a:pos x="connsiteX1031" y="connsiteY1031"/>
              </a:cxn>
              <a:cxn ang="0">
                <a:pos x="connsiteX1032" y="connsiteY1032"/>
              </a:cxn>
              <a:cxn ang="0">
                <a:pos x="connsiteX1033" y="connsiteY1033"/>
              </a:cxn>
              <a:cxn ang="0">
                <a:pos x="connsiteX1034" y="connsiteY1034"/>
              </a:cxn>
              <a:cxn ang="0">
                <a:pos x="connsiteX1035" y="connsiteY1035"/>
              </a:cxn>
              <a:cxn ang="0">
                <a:pos x="connsiteX1036" y="connsiteY1036"/>
              </a:cxn>
              <a:cxn ang="0">
                <a:pos x="connsiteX1037" y="connsiteY1037"/>
              </a:cxn>
              <a:cxn ang="0">
                <a:pos x="connsiteX1038" y="connsiteY1038"/>
              </a:cxn>
              <a:cxn ang="0">
                <a:pos x="connsiteX1039" y="connsiteY1039"/>
              </a:cxn>
              <a:cxn ang="0">
                <a:pos x="connsiteX1040" y="connsiteY1040"/>
              </a:cxn>
              <a:cxn ang="0">
                <a:pos x="connsiteX1041" y="connsiteY1041"/>
              </a:cxn>
              <a:cxn ang="0">
                <a:pos x="connsiteX1042" y="connsiteY1042"/>
              </a:cxn>
              <a:cxn ang="0">
                <a:pos x="connsiteX1043" y="connsiteY1043"/>
              </a:cxn>
              <a:cxn ang="0">
                <a:pos x="connsiteX1044" y="connsiteY1044"/>
              </a:cxn>
              <a:cxn ang="0">
                <a:pos x="connsiteX1045" y="connsiteY1045"/>
              </a:cxn>
              <a:cxn ang="0">
                <a:pos x="connsiteX1046" y="connsiteY1046"/>
              </a:cxn>
              <a:cxn ang="0">
                <a:pos x="connsiteX1047" y="connsiteY1047"/>
              </a:cxn>
              <a:cxn ang="0">
                <a:pos x="connsiteX1048" y="connsiteY1048"/>
              </a:cxn>
              <a:cxn ang="0">
                <a:pos x="connsiteX1049" y="connsiteY1049"/>
              </a:cxn>
              <a:cxn ang="0">
                <a:pos x="connsiteX1050" y="connsiteY1050"/>
              </a:cxn>
              <a:cxn ang="0">
                <a:pos x="connsiteX1051" y="connsiteY1051"/>
              </a:cxn>
              <a:cxn ang="0">
                <a:pos x="connsiteX1052" y="connsiteY1052"/>
              </a:cxn>
              <a:cxn ang="0">
                <a:pos x="connsiteX1053" y="connsiteY1053"/>
              </a:cxn>
              <a:cxn ang="0">
                <a:pos x="connsiteX1054" y="connsiteY1054"/>
              </a:cxn>
              <a:cxn ang="0">
                <a:pos x="connsiteX1055" y="connsiteY1055"/>
              </a:cxn>
              <a:cxn ang="0">
                <a:pos x="connsiteX1056" y="connsiteY1056"/>
              </a:cxn>
              <a:cxn ang="0">
                <a:pos x="connsiteX1057" y="connsiteY1057"/>
              </a:cxn>
              <a:cxn ang="0">
                <a:pos x="connsiteX1058" y="connsiteY1058"/>
              </a:cxn>
              <a:cxn ang="0">
                <a:pos x="connsiteX1059" y="connsiteY1059"/>
              </a:cxn>
              <a:cxn ang="0">
                <a:pos x="connsiteX1060" y="connsiteY1060"/>
              </a:cxn>
              <a:cxn ang="0">
                <a:pos x="connsiteX1061" y="connsiteY1061"/>
              </a:cxn>
              <a:cxn ang="0">
                <a:pos x="connsiteX1062" y="connsiteY1062"/>
              </a:cxn>
              <a:cxn ang="0">
                <a:pos x="connsiteX1063" y="connsiteY1063"/>
              </a:cxn>
              <a:cxn ang="0">
                <a:pos x="connsiteX1064" y="connsiteY1064"/>
              </a:cxn>
              <a:cxn ang="0">
                <a:pos x="connsiteX1065" y="connsiteY1065"/>
              </a:cxn>
              <a:cxn ang="0">
                <a:pos x="connsiteX1066" y="connsiteY1066"/>
              </a:cxn>
              <a:cxn ang="0">
                <a:pos x="connsiteX1067" y="connsiteY1067"/>
              </a:cxn>
              <a:cxn ang="0">
                <a:pos x="connsiteX1068" y="connsiteY1068"/>
              </a:cxn>
              <a:cxn ang="0">
                <a:pos x="connsiteX1069" y="connsiteY1069"/>
              </a:cxn>
              <a:cxn ang="0">
                <a:pos x="connsiteX1070" y="connsiteY1070"/>
              </a:cxn>
              <a:cxn ang="0">
                <a:pos x="connsiteX1071" y="connsiteY1071"/>
              </a:cxn>
              <a:cxn ang="0">
                <a:pos x="connsiteX1072" y="connsiteY1072"/>
              </a:cxn>
              <a:cxn ang="0">
                <a:pos x="connsiteX1073" y="connsiteY1073"/>
              </a:cxn>
              <a:cxn ang="0">
                <a:pos x="connsiteX1074" y="connsiteY1074"/>
              </a:cxn>
              <a:cxn ang="0">
                <a:pos x="connsiteX1075" y="connsiteY1075"/>
              </a:cxn>
              <a:cxn ang="0">
                <a:pos x="connsiteX1076" y="connsiteY1076"/>
              </a:cxn>
              <a:cxn ang="0">
                <a:pos x="connsiteX1077" y="connsiteY1077"/>
              </a:cxn>
              <a:cxn ang="0">
                <a:pos x="connsiteX1078" y="connsiteY1078"/>
              </a:cxn>
              <a:cxn ang="0">
                <a:pos x="connsiteX1079" y="connsiteY1079"/>
              </a:cxn>
              <a:cxn ang="0">
                <a:pos x="connsiteX1080" y="connsiteY1080"/>
              </a:cxn>
              <a:cxn ang="0">
                <a:pos x="connsiteX1081" y="connsiteY1081"/>
              </a:cxn>
              <a:cxn ang="0">
                <a:pos x="connsiteX1082" y="connsiteY1082"/>
              </a:cxn>
              <a:cxn ang="0">
                <a:pos x="connsiteX1083" y="connsiteY1083"/>
              </a:cxn>
              <a:cxn ang="0">
                <a:pos x="connsiteX1084" y="connsiteY1084"/>
              </a:cxn>
              <a:cxn ang="0">
                <a:pos x="connsiteX1085" y="connsiteY1085"/>
              </a:cxn>
              <a:cxn ang="0">
                <a:pos x="connsiteX1086" y="connsiteY1086"/>
              </a:cxn>
              <a:cxn ang="0">
                <a:pos x="connsiteX1087" y="connsiteY1087"/>
              </a:cxn>
              <a:cxn ang="0">
                <a:pos x="connsiteX1088" y="connsiteY1088"/>
              </a:cxn>
              <a:cxn ang="0">
                <a:pos x="connsiteX1089" y="connsiteY1089"/>
              </a:cxn>
              <a:cxn ang="0">
                <a:pos x="connsiteX1090" y="connsiteY1090"/>
              </a:cxn>
              <a:cxn ang="0">
                <a:pos x="connsiteX1091" y="connsiteY1091"/>
              </a:cxn>
              <a:cxn ang="0">
                <a:pos x="connsiteX1092" y="connsiteY1092"/>
              </a:cxn>
              <a:cxn ang="0">
                <a:pos x="connsiteX1093" y="connsiteY1093"/>
              </a:cxn>
              <a:cxn ang="0">
                <a:pos x="connsiteX1094" y="connsiteY1094"/>
              </a:cxn>
              <a:cxn ang="0">
                <a:pos x="connsiteX1095" y="connsiteY1095"/>
              </a:cxn>
              <a:cxn ang="0">
                <a:pos x="connsiteX1096" y="connsiteY1096"/>
              </a:cxn>
              <a:cxn ang="0">
                <a:pos x="connsiteX1097" y="connsiteY1097"/>
              </a:cxn>
              <a:cxn ang="0">
                <a:pos x="connsiteX1098" y="connsiteY1098"/>
              </a:cxn>
              <a:cxn ang="0">
                <a:pos x="connsiteX1099" y="connsiteY1099"/>
              </a:cxn>
              <a:cxn ang="0">
                <a:pos x="connsiteX1100" y="connsiteY1100"/>
              </a:cxn>
              <a:cxn ang="0">
                <a:pos x="connsiteX1101" y="connsiteY1101"/>
              </a:cxn>
              <a:cxn ang="0">
                <a:pos x="connsiteX1102" y="connsiteY1102"/>
              </a:cxn>
              <a:cxn ang="0">
                <a:pos x="connsiteX1103" y="connsiteY1103"/>
              </a:cxn>
              <a:cxn ang="0">
                <a:pos x="connsiteX1104" y="connsiteY1104"/>
              </a:cxn>
              <a:cxn ang="0">
                <a:pos x="connsiteX1105" y="connsiteY1105"/>
              </a:cxn>
              <a:cxn ang="0">
                <a:pos x="connsiteX1106" y="connsiteY1106"/>
              </a:cxn>
              <a:cxn ang="0">
                <a:pos x="connsiteX1107" y="connsiteY1107"/>
              </a:cxn>
              <a:cxn ang="0">
                <a:pos x="connsiteX1108" y="connsiteY1108"/>
              </a:cxn>
              <a:cxn ang="0">
                <a:pos x="connsiteX1109" y="connsiteY1109"/>
              </a:cxn>
              <a:cxn ang="0">
                <a:pos x="connsiteX1110" y="connsiteY1110"/>
              </a:cxn>
              <a:cxn ang="0">
                <a:pos x="connsiteX1111" y="connsiteY1111"/>
              </a:cxn>
              <a:cxn ang="0">
                <a:pos x="connsiteX1112" y="connsiteY1112"/>
              </a:cxn>
              <a:cxn ang="0">
                <a:pos x="connsiteX1113" y="connsiteY1113"/>
              </a:cxn>
              <a:cxn ang="0">
                <a:pos x="connsiteX1114" y="connsiteY1114"/>
              </a:cxn>
              <a:cxn ang="0">
                <a:pos x="connsiteX1115" y="connsiteY1115"/>
              </a:cxn>
              <a:cxn ang="0">
                <a:pos x="connsiteX1116" y="connsiteY1116"/>
              </a:cxn>
              <a:cxn ang="0">
                <a:pos x="connsiteX1117" y="connsiteY1117"/>
              </a:cxn>
              <a:cxn ang="0">
                <a:pos x="connsiteX1118" y="connsiteY1118"/>
              </a:cxn>
              <a:cxn ang="0">
                <a:pos x="connsiteX1119" y="connsiteY1119"/>
              </a:cxn>
              <a:cxn ang="0">
                <a:pos x="connsiteX1120" y="connsiteY1120"/>
              </a:cxn>
              <a:cxn ang="0">
                <a:pos x="connsiteX1121" y="connsiteY1121"/>
              </a:cxn>
              <a:cxn ang="0">
                <a:pos x="connsiteX1122" y="connsiteY1122"/>
              </a:cxn>
              <a:cxn ang="0">
                <a:pos x="connsiteX1123" y="connsiteY1123"/>
              </a:cxn>
              <a:cxn ang="0">
                <a:pos x="connsiteX1124" y="connsiteY1124"/>
              </a:cxn>
              <a:cxn ang="0">
                <a:pos x="connsiteX1125" y="connsiteY1125"/>
              </a:cxn>
              <a:cxn ang="0">
                <a:pos x="connsiteX1126" y="connsiteY1126"/>
              </a:cxn>
              <a:cxn ang="0">
                <a:pos x="connsiteX1127" y="connsiteY1127"/>
              </a:cxn>
              <a:cxn ang="0">
                <a:pos x="connsiteX1128" y="connsiteY1128"/>
              </a:cxn>
              <a:cxn ang="0">
                <a:pos x="connsiteX1129" y="connsiteY1129"/>
              </a:cxn>
              <a:cxn ang="0">
                <a:pos x="connsiteX1130" y="connsiteY1130"/>
              </a:cxn>
              <a:cxn ang="0">
                <a:pos x="connsiteX1131" y="connsiteY1131"/>
              </a:cxn>
              <a:cxn ang="0">
                <a:pos x="connsiteX1132" y="connsiteY1132"/>
              </a:cxn>
              <a:cxn ang="0">
                <a:pos x="connsiteX1133" y="connsiteY1133"/>
              </a:cxn>
              <a:cxn ang="0">
                <a:pos x="connsiteX1134" y="connsiteY1134"/>
              </a:cxn>
              <a:cxn ang="0">
                <a:pos x="connsiteX1135" y="connsiteY1135"/>
              </a:cxn>
              <a:cxn ang="0">
                <a:pos x="connsiteX1136" y="connsiteY1136"/>
              </a:cxn>
              <a:cxn ang="0">
                <a:pos x="connsiteX1137" y="connsiteY1137"/>
              </a:cxn>
              <a:cxn ang="0">
                <a:pos x="connsiteX1138" y="connsiteY1138"/>
              </a:cxn>
              <a:cxn ang="0">
                <a:pos x="connsiteX1139" y="connsiteY1139"/>
              </a:cxn>
              <a:cxn ang="0">
                <a:pos x="connsiteX1140" y="connsiteY1140"/>
              </a:cxn>
              <a:cxn ang="0">
                <a:pos x="connsiteX1141" y="connsiteY1141"/>
              </a:cxn>
              <a:cxn ang="0">
                <a:pos x="connsiteX1142" y="connsiteY1142"/>
              </a:cxn>
              <a:cxn ang="0">
                <a:pos x="connsiteX1143" y="connsiteY1143"/>
              </a:cxn>
              <a:cxn ang="0">
                <a:pos x="connsiteX1144" y="connsiteY1144"/>
              </a:cxn>
              <a:cxn ang="0">
                <a:pos x="connsiteX1145" y="connsiteY1145"/>
              </a:cxn>
              <a:cxn ang="0">
                <a:pos x="connsiteX1146" y="connsiteY1146"/>
              </a:cxn>
              <a:cxn ang="0">
                <a:pos x="connsiteX1147" y="connsiteY1147"/>
              </a:cxn>
              <a:cxn ang="0">
                <a:pos x="connsiteX1148" y="connsiteY1148"/>
              </a:cxn>
              <a:cxn ang="0">
                <a:pos x="connsiteX1149" y="connsiteY1149"/>
              </a:cxn>
              <a:cxn ang="0">
                <a:pos x="connsiteX1150" y="connsiteY1150"/>
              </a:cxn>
              <a:cxn ang="0">
                <a:pos x="connsiteX1151" y="connsiteY1151"/>
              </a:cxn>
              <a:cxn ang="0">
                <a:pos x="connsiteX1152" y="connsiteY1152"/>
              </a:cxn>
              <a:cxn ang="0">
                <a:pos x="connsiteX1153" y="connsiteY1153"/>
              </a:cxn>
              <a:cxn ang="0">
                <a:pos x="connsiteX1154" y="connsiteY1154"/>
              </a:cxn>
              <a:cxn ang="0">
                <a:pos x="connsiteX1155" y="connsiteY1155"/>
              </a:cxn>
              <a:cxn ang="0">
                <a:pos x="connsiteX1156" y="connsiteY1156"/>
              </a:cxn>
              <a:cxn ang="0">
                <a:pos x="connsiteX1157" y="connsiteY1157"/>
              </a:cxn>
              <a:cxn ang="0">
                <a:pos x="connsiteX1158" y="connsiteY1158"/>
              </a:cxn>
              <a:cxn ang="0">
                <a:pos x="connsiteX1159" y="connsiteY1159"/>
              </a:cxn>
              <a:cxn ang="0">
                <a:pos x="connsiteX1160" y="connsiteY1160"/>
              </a:cxn>
              <a:cxn ang="0">
                <a:pos x="connsiteX1161" y="connsiteY1161"/>
              </a:cxn>
              <a:cxn ang="0">
                <a:pos x="connsiteX1162" y="connsiteY1162"/>
              </a:cxn>
              <a:cxn ang="0">
                <a:pos x="connsiteX1163" y="connsiteY1163"/>
              </a:cxn>
              <a:cxn ang="0">
                <a:pos x="connsiteX1164" y="connsiteY1164"/>
              </a:cxn>
              <a:cxn ang="0">
                <a:pos x="connsiteX1165" y="connsiteY1165"/>
              </a:cxn>
              <a:cxn ang="0">
                <a:pos x="connsiteX1166" y="connsiteY1166"/>
              </a:cxn>
              <a:cxn ang="0">
                <a:pos x="connsiteX1167" y="connsiteY1167"/>
              </a:cxn>
              <a:cxn ang="0">
                <a:pos x="connsiteX1168" y="connsiteY1168"/>
              </a:cxn>
              <a:cxn ang="0">
                <a:pos x="connsiteX1169" y="connsiteY1169"/>
              </a:cxn>
              <a:cxn ang="0">
                <a:pos x="connsiteX1170" y="connsiteY1170"/>
              </a:cxn>
              <a:cxn ang="0">
                <a:pos x="connsiteX1171" y="connsiteY1171"/>
              </a:cxn>
              <a:cxn ang="0">
                <a:pos x="connsiteX1172" y="connsiteY1172"/>
              </a:cxn>
              <a:cxn ang="0">
                <a:pos x="connsiteX1173" y="connsiteY1173"/>
              </a:cxn>
              <a:cxn ang="0">
                <a:pos x="connsiteX1174" y="connsiteY1174"/>
              </a:cxn>
              <a:cxn ang="0">
                <a:pos x="connsiteX1175" y="connsiteY1175"/>
              </a:cxn>
              <a:cxn ang="0">
                <a:pos x="connsiteX1176" y="connsiteY1176"/>
              </a:cxn>
              <a:cxn ang="0">
                <a:pos x="connsiteX1177" y="connsiteY1177"/>
              </a:cxn>
              <a:cxn ang="0">
                <a:pos x="connsiteX1178" y="connsiteY1178"/>
              </a:cxn>
              <a:cxn ang="0">
                <a:pos x="connsiteX1179" y="connsiteY1179"/>
              </a:cxn>
              <a:cxn ang="0">
                <a:pos x="connsiteX1180" y="connsiteY1180"/>
              </a:cxn>
              <a:cxn ang="0">
                <a:pos x="connsiteX1181" y="connsiteY1181"/>
              </a:cxn>
              <a:cxn ang="0">
                <a:pos x="connsiteX1182" y="connsiteY1182"/>
              </a:cxn>
              <a:cxn ang="0">
                <a:pos x="connsiteX1183" y="connsiteY1183"/>
              </a:cxn>
              <a:cxn ang="0">
                <a:pos x="connsiteX1184" y="connsiteY1184"/>
              </a:cxn>
              <a:cxn ang="0">
                <a:pos x="connsiteX1185" y="connsiteY1185"/>
              </a:cxn>
              <a:cxn ang="0">
                <a:pos x="connsiteX1186" y="connsiteY1186"/>
              </a:cxn>
              <a:cxn ang="0">
                <a:pos x="connsiteX1187" y="connsiteY1187"/>
              </a:cxn>
              <a:cxn ang="0">
                <a:pos x="connsiteX1188" y="connsiteY1188"/>
              </a:cxn>
              <a:cxn ang="0">
                <a:pos x="connsiteX1189" y="connsiteY1189"/>
              </a:cxn>
              <a:cxn ang="0">
                <a:pos x="connsiteX1190" y="connsiteY1190"/>
              </a:cxn>
              <a:cxn ang="0">
                <a:pos x="connsiteX1191" y="connsiteY1191"/>
              </a:cxn>
              <a:cxn ang="0">
                <a:pos x="connsiteX1192" y="connsiteY1192"/>
              </a:cxn>
              <a:cxn ang="0">
                <a:pos x="connsiteX1193" y="connsiteY1193"/>
              </a:cxn>
              <a:cxn ang="0">
                <a:pos x="connsiteX1194" y="connsiteY1194"/>
              </a:cxn>
              <a:cxn ang="0">
                <a:pos x="connsiteX1195" y="connsiteY1195"/>
              </a:cxn>
              <a:cxn ang="0">
                <a:pos x="connsiteX1196" y="connsiteY1196"/>
              </a:cxn>
              <a:cxn ang="0">
                <a:pos x="connsiteX1197" y="connsiteY1197"/>
              </a:cxn>
              <a:cxn ang="0">
                <a:pos x="connsiteX1198" y="connsiteY1198"/>
              </a:cxn>
              <a:cxn ang="0">
                <a:pos x="connsiteX1199" y="connsiteY1199"/>
              </a:cxn>
              <a:cxn ang="0">
                <a:pos x="connsiteX1200" y="connsiteY1200"/>
              </a:cxn>
              <a:cxn ang="0">
                <a:pos x="connsiteX1201" y="connsiteY1201"/>
              </a:cxn>
              <a:cxn ang="0">
                <a:pos x="connsiteX1202" y="connsiteY1202"/>
              </a:cxn>
              <a:cxn ang="0">
                <a:pos x="connsiteX1203" y="connsiteY1203"/>
              </a:cxn>
              <a:cxn ang="0">
                <a:pos x="connsiteX1204" y="connsiteY1204"/>
              </a:cxn>
              <a:cxn ang="0">
                <a:pos x="connsiteX1205" y="connsiteY1205"/>
              </a:cxn>
              <a:cxn ang="0">
                <a:pos x="connsiteX1206" y="connsiteY1206"/>
              </a:cxn>
              <a:cxn ang="0">
                <a:pos x="connsiteX1207" y="connsiteY1207"/>
              </a:cxn>
              <a:cxn ang="0">
                <a:pos x="connsiteX1208" y="connsiteY1208"/>
              </a:cxn>
              <a:cxn ang="0">
                <a:pos x="connsiteX1209" y="connsiteY1209"/>
              </a:cxn>
              <a:cxn ang="0">
                <a:pos x="connsiteX1210" y="connsiteY1210"/>
              </a:cxn>
              <a:cxn ang="0">
                <a:pos x="connsiteX1211" y="connsiteY1211"/>
              </a:cxn>
              <a:cxn ang="0">
                <a:pos x="connsiteX1212" y="connsiteY1212"/>
              </a:cxn>
              <a:cxn ang="0">
                <a:pos x="connsiteX1213" y="connsiteY1213"/>
              </a:cxn>
              <a:cxn ang="0">
                <a:pos x="connsiteX1214" y="connsiteY1214"/>
              </a:cxn>
              <a:cxn ang="0">
                <a:pos x="connsiteX1215" y="connsiteY1215"/>
              </a:cxn>
              <a:cxn ang="0">
                <a:pos x="connsiteX1216" y="connsiteY1216"/>
              </a:cxn>
              <a:cxn ang="0">
                <a:pos x="connsiteX1217" y="connsiteY1217"/>
              </a:cxn>
              <a:cxn ang="0">
                <a:pos x="connsiteX1218" y="connsiteY1218"/>
              </a:cxn>
              <a:cxn ang="0">
                <a:pos x="connsiteX1219" y="connsiteY1219"/>
              </a:cxn>
              <a:cxn ang="0">
                <a:pos x="connsiteX1220" y="connsiteY1220"/>
              </a:cxn>
              <a:cxn ang="0">
                <a:pos x="connsiteX1221" y="connsiteY1221"/>
              </a:cxn>
              <a:cxn ang="0">
                <a:pos x="connsiteX1222" y="connsiteY1222"/>
              </a:cxn>
              <a:cxn ang="0">
                <a:pos x="connsiteX1223" y="connsiteY1223"/>
              </a:cxn>
              <a:cxn ang="0">
                <a:pos x="connsiteX1224" y="connsiteY1224"/>
              </a:cxn>
              <a:cxn ang="0">
                <a:pos x="connsiteX1225" y="connsiteY1225"/>
              </a:cxn>
              <a:cxn ang="0">
                <a:pos x="connsiteX1226" y="connsiteY1226"/>
              </a:cxn>
              <a:cxn ang="0">
                <a:pos x="connsiteX1227" y="connsiteY1227"/>
              </a:cxn>
            </a:cxnLst>
            <a:rect l="l" t="t" r="r" b="b"/>
            <a:pathLst>
              <a:path w="12216766" h="6858000">
                <a:moveTo>
                  <a:pt x="5817820" y="3333396"/>
                </a:moveTo>
                <a:cubicBezTo>
                  <a:pt x="4958227" y="3333396"/>
                  <a:pt x="4261389" y="3997737"/>
                  <a:pt x="4261389" y="4817243"/>
                </a:cubicBezTo>
                <a:cubicBezTo>
                  <a:pt x="4261389" y="5636749"/>
                  <a:pt x="4958227" y="6301090"/>
                  <a:pt x="5817820" y="6301090"/>
                </a:cubicBezTo>
                <a:cubicBezTo>
                  <a:pt x="6677413" y="6301090"/>
                  <a:pt x="7374251" y="5636749"/>
                  <a:pt x="7374251" y="4817243"/>
                </a:cubicBezTo>
                <a:cubicBezTo>
                  <a:pt x="7374251" y="3997737"/>
                  <a:pt x="6677413" y="3333396"/>
                  <a:pt x="5817820" y="3333396"/>
                </a:cubicBezTo>
                <a:close/>
                <a:moveTo>
                  <a:pt x="8087395" y="2751988"/>
                </a:moveTo>
                <a:lnTo>
                  <a:pt x="8087395" y="2971063"/>
                </a:lnTo>
                <a:lnTo>
                  <a:pt x="8035008" y="2921057"/>
                </a:lnTo>
                <a:lnTo>
                  <a:pt x="7995717" y="2892482"/>
                </a:lnTo>
                <a:lnTo>
                  <a:pt x="7996908" y="2892482"/>
                </a:lnTo>
                <a:cubicBezTo>
                  <a:pt x="7995320" y="2890895"/>
                  <a:pt x="7992939" y="2890101"/>
                  <a:pt x="7989764" y="2890101"/>
                </a:cubicBezTo>
                <a:lnTo>
                  <a:pt x="7974286" y="2879385"/>
                </a:lnTo>
                <a:lnTo>
                  <a:pt x="7975476" y="2879385"/>
                </a:lnTo>
                <a:lnTo>
                  <a:pt x="7909992" y="2847239"/>
                </a:lnTo>
                <a:close/>
                <a:moveTo>
                  <a:pt x="5191795" y="2615067"/>
                </a:moveTo>
                <a:lnTo>
                  <a:pt x="5191795" y="2922248"/>
                </a:lnTo>
                <a:cubicBezTo>
                  <a:pt x="5156077" y="2870654"/>
                  <a:pt x="5120556" y="2830570"/>
                  <a:pt x="5085234" y="2801995"/>
                </a:cubicBezTo>
                <a:cubicBezTo>
                  <a:pt x="5049912" y="2773420"/>
                  <a:pt x="5012408" y="2750401"/>
                  <a:pt x="4972721" y="2732938"/>
                </a:cubicBezTo>
                <a:close/>
                <a:moveTo>
                  <a:pt x="6881292" y="2612685"/>
                </a:moveTo>
                <a:lnTo>
                  <a:pt x="6881292" y="2916295"/>
                </a:lnTo>
                <a:cubicBezTo>
                  <a:pt x="6851130" y="2867082"/>
                  <a:pt x="6818983" y="2827791"/>
                  <a:pt x="6784851" y="2798423"/>
                </a:cubicBezTo>
                <a:cubicBezTo>
                  <a:pt x="6750720" y="2769054"/>
                  <a:pt x="6715001" y="2746432"/>
                  <a:pt x="6677695" y="2730557"/>
                </a:cubicBezTo>
                <a:cubicBezTo>
                  <a:pt x="6714208" y="2709919"/>
                  <a:pt x="6748339" y="2690274"/>
                  <a:pt x="6780089" y="2671621"/>
                </a:cubicBezTo>
                <a:cubicBezTo>
                  <a:pt x="6811839" y="2652968"/>
                  <a:pt x="6845573" y="2633323"/>
                  <a:pt x="6881292" y="2612685"/>
                </a:cubicBezTo>
                <a:close/>
                <a:moveTo>
                  <a:pt x="2314055" y="2612685"/>
                </a:moveTo>
                <a:lnTo>
                  <a:pt x="2314055" y="2916295"/>
                </a:lnTo>
                <a:cubicBezTo>
                  <a:pt x="2283893" y="2867082"/>
                  <a:pt x="2251745" y="2827791"/>
                  <a:pt x="2217615" y="2798423"/>
                </a:cubicBezTo>
                <a:cubicBezTo>
                  <a:pt x="2183483" y="2769054"/>
                  <a:pt x="2147765" y="2746432"/>
                  <a:pt x="2110458" y="2730557"/>
                </a:cubicBezTo>
                <a:cubicBezTo>
                  <a:pt x="2146971" y="2709919"/>
                  <a:pt x="2181102" y="2690274"/>
                  <a:pt x="2212852" y="2671621"/>
                </a:cubicBezTo>
                <a:cubicBezTo>
                  <a:pt x="2244602" y="2652968"/>
                  <a:pt x="2278336" y="2633323"/>
                  <a:pt x="2314055" y="2612685"/>
                </a:cubicBezTo>
                <a:close/>
                <a:moveTo>
                  <a:pt x="5843067" y="2526960"/>
                </a:moveTo>
                <a:lnTo>
                  <a:pt x="5825208" y="2531723"/>
                </a:lnTo>
                <a:cubicBezTo>
                  <a:pt x="5811714" y="2534898"/>
                  <a:pt x="5797030" y="2540454"/>
                  <a:pt x="5781155" y="2548391"/>
                </a:cubicBezTo>
                <a:cubicBezTo>
                  <a:pt x="5765279" y="2556329"/>
                  <a:pt x="5750595" y="2566052"/>
                  <a:pt x="5737101" y="2577562"/>
                </a:cubicBezTo>
                <a:cubicBezTo>
                  <a:pt x="5723607" y="2589071"/>
                  <a:pt x="5712298" y="2602168"/>
                  <a:pt x="5703169" y="2616853"/>
                </a:cubicBezTo>
                <a:cubicBezTo>
                  <a:pt x="5694040" y="2631537"/>
                  <a:pt x="5689476" y="2647214"/>
                  <a:pt x="5689476" y="2663882"/>
                </a:cubicBezTo>
                <a:cubicBezTo>
                  <a:pt x="5689476" y="2683726"/>
                  <a:pt x="5697215" y="2700791"/>
                  <a:pt x="5712694" y="2715079"/>
                </a:cubicBezTo>
                <a:cubicBezTo>
                  <a:pt x="5728172" y="2729367"/>
                  <a:pt x="5747420" y="2736510"/>
                  <a:pt x="5770440" y="2736510"/>
                </a:cubicBezTo>
                <a:cubicBezTo>
                  <a:pt x="5783139" y="2736510"/>
                  <a:pt x="5795840" y="2733534"/>
                  <a:pt x="5808539" y="2727580"/>
                </a:cubicBezTo>
                <a:cubicBezTo>
                  <a:pt x="5821239" y="2721627"/>
                  <a:pt x="5832748" y="2712896"/>
                  <a:pt x="5843067" y="2701387"/>
                </a:cubicBezTo>
                <a:cubicBezTo>
                  <a:pt x="5853387" y="2689878"/>
                  <a:pt x="5861522" y="2675788"/>
                  <a:pt x="5867476" y="2659120"/>
                </a:cubicBezTo>
                <a:cubicBezTo>
                  <a:pt x="5873428" y="2642451"/>
                  <a:pt x="5876405" y="2623401"/>
                  <a:pt x="5876405" y="2601970"/>
                </a:cubicBezTo>
                <a:lnTo>
                  <a:pt x="5876405" y="2592445"/>
                </a:lnTo>
                <a:cubicBezTo>
                  <a:pt x="5878786" y="2592445"/>
                  <a:pt x="5880175" y="2592246"/>
                  <a:pt x="5880572" y="2591849"/>
                </a:cubicBezTo>
                <a:cubicBezTo>
                  <a:pt x="5880969" y="2591452"/>
                  <a:pt x="5881961" y="2591254"/>
                  <a:pt x="5883548" y="2591254"/>
                </a:cubicBezTo>
                <a:lnTo>
                  <a:pt x="5893073" y="2591254"/>
                </a:lnTo>
                <a:cubicBezTo>
                  <a:pt x="5929586" y="2591254"/>
                  <a:pt x="5957565" y="2599588"/>
                  <a:pt x="5977012" y="2616257"/>
                </a:cubicBezTo>
                <a:cubicBezTo>
                  <a:pt x="5996460" y="2632926"/>
                  <a:pt x="6006184" y="2657135"/>
                  <a:pt x="6006184" y="2688885"/>
                </a:cubicBezTo>
                <a:cubicBezTo>
                  <a:pt x="6006184" y="2704760"/>
                  <a:pt x="6001817" y="2722223"/>
                  <a:pt x="5993086" y="2741273"/>
                </a:cubicBezTo>
                <a:cubicBezTo>
                  <a:pt x="5984354" y="2760323"/>
                  <a:pt x="5971059" y="2778182"/>
                  <a:pt x="5953201" y="2794851"/>
                </a:cubicBezTo>
                <a:cubicBezTo>
                  <a:pt x="5935340" y="2811520"/>
                  <a:pt x="5912520" y="2825410"/>
                  <a:pt x="5884739" y="2836523"/>
                </a:cubicBezTo>
                <a:cubicBezTo>
                  <a:pt x="5856957" y="2847635"/>
                  <a:pt x="5824017" y="2853192"/>
                  <a:pt x="5785917" y="2853192"/>
                </a:cubicBezTo>
                <a:cubicBezTo>
                  <a:pt x="5748611" y="2853192"/>
                  <a:pt x="5702573" y="2844857"/>
                  <a:pt x="5647806" y="2828188"/>
                </a:cubicBezTo>
                <a:lnTo>
                  <a:pt x="5740673" y="2962729"/>
                </a:lnTo>
                <a:cubicBezTo>
                  <a:pt x="5771630" y="2965110"/>
                  <a:pt x="5802784" y="2973048"/>
                  <a:pt x="5834137" y="2986541"/>
                </a:cubicBezTo>
                <a:cubicBezTo>
                  <a:pt x="5865490" y="3000035"/>
                  <a:pt x="5897240" y="3017101"/>
                  <a:pt x="5929387" y="3037738"/>
                </a:cubicBezTo>
                <a:cubicBezTo>
                  <a:pt x="5961534" y="3058376"/>
                  <a:pt x="5993483" y="3081990"/>
                  <a:pt x="6025234" y="3108580"/>
                </a:cubicBezTo>
                <a:cubicBezTo>
                  <a:pt x="6056983" y="3135171"/>
                  <a:pt x="6088733" y="3162754"/>
                  <a:pt x="6120483" y="3191329"/>
                </a:cubicBezTo>
                <a:lnTo>
                  <a:pt x="6120483" y="3136560"/>
                </a:lnTo>
                <a:cubicBezTo>
                  <a:pt x="6087145" y="3102429"/>
                  <a:pt x="6051030" y="3068496"/>
                  <a:pt x="6012136" y="3034762"/>
                </a:cubicBezTo>
                <a:cubicBezTo>
                  <a:pt x="5973243" y="3001028"/>
                  <a:pt x="5927205" y="2966301"/>
                  <a:pt x="5874023" y="2930582"/>
                </a:cubicBezTo>
                <a:cubicBezTo>
                  <a:pt x="5943873" y="2909944"/>
                  <a:pt x="5994078" y="2880179"/>
                  <a:pt x="6024637" y="2841285"/>
                </a:cubicBezTo>
                <a:cubicBezTo>
                  <a:pt x="6055197" y="2802391"/>
                  <a:pt x="6070477" y="2760720"/>
                  <a:pt x="6070477" y="2716270"/>
                </a:cubicBezTo>
                <a:cubicBezTo>
                  <a:pt x="6070477" y="2692457"/>
                  <a:pt x="6065516" y="2669041"/>
                  <a:pt x="6055594" y="2646023"/>
                </a:cubicBezTo>
                <a:cubicBezTo>
                  <a:pt x="6045672" y="2623004"/>
                  <a:pt x="6031583" y="2602763"/>
                  <a:pt x="6013326" y="2585301"/>
                </a:cubicBezTo>
                <a:cubicBezTo>
                  <a:pt x="5995071" y="2567839"/>
                  <a:pt x="5972845" y="2553749"/>
                  <a:pt x="5946651" y="2543034"/>
                </a:cubicBezTo>
                <a:cubicBezTo>
                  <a:pt x="5920458" y="2532318"/>
                  <a:pt x="5891487" y="2526960"/>
                  <a:pt x="5859736" y="2526960"/>
                </a:cubicBezTo>
                <a:close/>
                <a:moveTo>
                  <a:pt x="9060136" y="2510291"/>
                </a:moveTo>
                <a:cubicBezTo>
                  <a:pt x="9078392" y="2588873"/>
                  <a:pt x="9099228" y="2655746"/>
                  <a:pt x="9122643" y="2710912"/>
                </a:cubicBezTo>
                <a:cubicBezTo>
                  <a:pt x="9146059" y="2766078"/>
                  <a:pt x="9170666" y="2812313"/>
                  <a:pt x="9196462" y="2849620"/>
                </a:cubicBezTo>
                <a:cubicBezTo>
                  <a:pt x="9222259" y="2886926"/>
                  <a:pt x="9248254" y="2916493"/>
                  <a:pt x="9274448" y="2938321"/>
                </a:cubicBezTo>
                <a:cubicBezTo>
                  <a:pt x="9300642" y="2960149"/>
                  <a:pt x="9325446" y="2976620"/>
                  <a:pt x="9348862" y="2987732"/>
                </a:cubicBezTo>
                <a:cubicBezTo>
                  <a:pt x="9372278" y="2998845"/>
                  <a:pt x="9393709" y="3005988"/>
                  <a:pt x="9413156" y="3009163"/>
                </a:cubicBezTo>
                <a:cubicBezTo>
                  <a:pt x="9432603" y="3012338"/>
                  <a:pt x="9448279" y="3013926"/>
                  <a:pt x="9460186" y="3013926"/>
                </a:cubicBezTo>
                <a:cubicBezTo>
                  <a:pt x="9495904" y="3013926"/>
                  <a:pt x="9526662" y="3007179"/>
                  <a:pt x="9552459" y="2993685"/>
                </a:cubicBezTo>
                <a:cubicBezTo>
                  <a:pt x="9578256" y="2980191"/>
                  <a:pt x="9599886" y="2962530"/>
                  <a:pt x="9617348" y="2940702"/>
                </a:cubicBezTo>
                <a:cubicBezTo>
                  <a:pt x="9634811" y="2918874"/>
                  <a:pt x="9647709" y="2894466"/>
                  <a:pt x="9656043" y="2867479"/>
                </a:cubicBezTo>
                <a:cubicBezTo>
                  <a:pt x="9664378" y="2840491"/>
                  <a:pt x="9668545" y="2813107"/>
                  <a:pt x="9668545" y="2785326"/>
                </a:cubicBezTo>
                <a:cubicBezTo>
                  <a:pt x="9668545" y="2732145"/>
                  <a:pt x="9658822" y="2688885"/>
                  <a:pt x="9639374" y="2655548"/>
                </a:cubicBezTo>
                <a:cubicBezTo>
                  <a:pt x="9619928" y="2622210"/>
                  <a:pt x="9597108" y="2596016"/>
                  <a:pt x="9570914" y="2576967"/>
                </a:cubicBezTo>
                <a:cubicBezTo>
                  <a:pt x="9544720" y="2557916"/>
                  <a:pt x="9518130" y="2544820"/>
                  <a:pt x="9491142" y="2537676"/>
                </a:cubicBezTo>
                <a:cubicBezTo>
                  <a:pt x="9464154" y="2530532"/>
                  <a:pt x="9443120" y="2526960"/>
                  <a:pt x="9428038" y="2526960"/>
                </a:cubicBezTo>
                <a:cubicBezTo>
                  <a:pt x="9403432" y="2526960"/>
                  <a:pt x="9381803" y="2531326"/>
                  <a:pt x="9363150" y="2540057"/>
                </a:cubicBezTo>
                <a:cubicBezTo>
                  <a:pt x="9344496" y="2548788"/>
                  <a:pt x="9328820" y="2559702"/>
                  <a:pt x="9316120" y="2572799"/>
                </a:cubicBezTo>
                <a:cubicBezTo>
                  <a:pt x="9303420" y="2585896"/>
                  <a:pt x="9293895" y="2599985"/>
                  <a:pt x="9287545" y="2615067"/>
                </a:cubicBezTo>
                <a:cubicBezTo>
                  <a:pt x="9281195" y="2630148"/>
                  <a:pt x="9278020" y="2644435"/>
                  <a:pt x="9278020" y="2657929"/>
                </a:cubicBezTo>
                <a:cubicBezTo>
                  <a:pt x="9278020" y="2689679"/>
                  <a:pt x="9288537" y="2716865"/>
                  <a:pt x="9309572" y="2739487"/>
                </a:cubicBezTo>
                <a:cubicBezTo>
                  <a:pt x="9330606" y="2762109"/>
                  <a:pt x="9359380" y="2773420"/>
                  <a:pt x="9395892" y="2773420"/>
                </a:cubicBezTo>
                <a:cubicBezTo>
                  <a:pt x="9406211" y="2773420"/>
                  <a:pt x="9417720" y="2771634"/>
                  <a:pt x="9430420" y="2768062"/>
                </a:cubicBezTo>
                <a:cubicBezTo>
                  <a:pt x="9443120" y="2764490"/>
                  <a:pt x="9454630" y="2758934"/>
                  <a:pt x="9464948" y="2751393"/>
                </a:cubicBezTo>
                <a:cubicBezTo>
                  <a:pt x="9475267" y="2743852"/>
                  <a:pt x="9483998" y="2733931"/>
                  <a:pt x="9491142" y="2721627"/>
                </a:cubicBezTo>
                <a:cubicBezTo>
                  <a:pt x="9498286" y="2709324"/>
                  <a:pt x="9501858" y="2694442"/>
                  <a:pt x="9501858" y="2676979"/>
                </a:cubicBezTo>
                <a:cubicBezTo>
                  <a:pt x="9501858" y="2661898"/>
                  <a:pt x="9497889" y="2644039"/>
                  <a:pt x="9489951" y="2623401"/>
                </a:cubicBezTo>
                <a:cubicBezTo>
                  <a:pt x="9493126" y="2622607"/>
                  <a:pt x="9497889" y="2622210"/>
                  <a:pt x="9504238" y="2622210"/>
                </a:cubicBezTo>
                <a:cubicBezTo>
                  <a:pt x="9520114" y="2622210"/>
                  <a:pt x="9534600" y="2626377"/>
                  <a:pt x="9547696" y="2634712"/>
                </a:cubicBezTo>
                <a:cubicBezTo>
                  <a:pt x="9560793" y="2643046"/>
                  <a:pt x="9572104" y="2653762"/>
                  <a:pt x="9581629" y="2666859"/>
                </a:cubicBezTo>
                <a:cubicBezTo>
                  <a:pt x="9591154" y="2679955"/>
                  <a:pt x="9598695" y="2694045"/>
                  <a:pt x="9604251" y="2709126"/>
                </a:cubicBezTo>
                <a:cubicBezTo>
                  <a:pt x="9609808" y="2724207"/>
                  <a:pt x="9612586" y="2738495"/>
                  <a:pt x="9612586" y="2751988"/>
                </a:cubicBezTo>
                <a:cubicBezTo>
                  <a:pt x="9612586" y="2767864"/>
                  <a:pt x="9609410" y="2785524"/>
                  <a:pt x="9603060" y="2804971"/>
                </a:cubicBezTo>
                <a:cubicBezTo>
                  <a:pt x="9596711" y="2824418"/>
                  <a:pt x="9586987" y="2842674"/>
                  <a:pt x="9573890" y="2859740"/>
                </a:cubicBezTo>
                <a:cubicBezTo>
                  <a:pt x="9560793" y="2876805"/>
                  <a:pt x="9543926" y="2891093"/>
                  <a:pt x="9523288" y="2902602"/>
                </a:cubicBezTo>
                <a:cubicBezTo>
                  <a:pt x="9502652" y="2914112"/>
                  <a:pt x="9477648" y="2919866"/>
                  <a:pt x="9448279" y="2919866"/>
                </a:cubicBezTo>
                <a:cubicBezTo>
                  <a:pt x="9417323" y="2919866"/>
                  <a:pt x="9386168" y="2913913"/>
                  <a:pt x="9354815" y="2902007"/>
                </a:cubicBezTo>
                <a:cubicBezTo>
                  <a:pt x="9323462" y="2890101"/>
                  <a:pt x="9293102" y="2869265"/>
                  <a:pt x="9263732" y="2839499"/>
                </a:cubicBezTo>
                <a:cubicBezTo>
                  <a:pt x="9234364" y="2809734"/>
                  <a:pt x="9206186" y="2770046"/>
                  <a:pt x="9179198" y="2720437"/>
                </a:cubicBezTo>
                <a:cubicBezTo>
                  <a:pt x="9152210" y="2670827"/>
                  <a:pt x="9127604" y="2608320"/>
                  <a:pt x="9105379" y="2532913"/>
                </a:cubicBezTo>
                <a:close/>
                <a:moveTo>
                  <a:pt x="7894514" y="2491241"/>
                </a:moveTo>
                <a:lnTo>
                  <a:pt x="8074298" y="2491241"/>
                </a:lnTo>
                <a:lnTo>
                  <a:pt x="8076679" y="2494813"/>
                </a:lnTo>
                <a:lnTo>
                  <a:pt x="8076679" y="2496004"/>
                </a:lnTo>
                <a:cubicBezTo>
                  <a:pt x="8086204" y="2507116"/>
                  <a:pt x="8093547" y="2516642"/>
                  <a:pt x="8098706" y="2524579"/>
                </a:cubicBezTo>
                <a:cubicBezTo>
                  <a:pt x="8103866" y="2532517"/>
                  <a:pt x="8106445" y="2544423"/>
                  <a:pt x="8106445" y="2560298"/>
                </a:cubicBezTo>
                <a:lnTo>
                  <a:pt x="8106445" y="2571013"/>
                </a:lnTo>
                <a:cubicBezTo>
                  <a:pt x="8106445" y="2582920"/>
                  <a:pt x="8103667" y="2593238"/>
                  <a:pt x="8098111" y="2601970"/>
                </a:cubicBezTo>
                <a:cubicBezTo>
                  <a:pt x="8092555" y="2610701"/>
                  <a:pt x="8085609" y="2618043"/>
                  <a:pt x="8077275" y="2623996"/>
                </a:cubicBezTo>
                <a:cubicBezTo>
                  <a:pt x="8068940" y="2629949"/>
                  <a:pt x="8059812" y="2634513"/>
                  <a:pt x="8049890" y="2637688"/>
                </a:cubicBezTo>
                <a:cubicBezTo>
                  <a:pt x="8039969" y="2640863"/>
                  <a:pt x="8030642" y="2642451"/>
                  <a:pt x="8021911" y="2642451"/>
                </a:cubicBezTo>
                <a:cubicBezTo>
                  <a:pt x="8007623" y="2642451"/>
                  <a:pt x="7992542" y="2638085"/>
                  <a:pt x="7976667" y="2629354"/>
                </a:cubicBezTo>
                <a:cubicBezTo>
                  <a:pt x="7960792" y="2620623"/>
                  <a:pt x="7945909" y="2609510"/>
                  <a:pt x="7932018" y="2596016"/>
                </a:cubicBezTo>
                <a:cubicBezTo>
                  <a:pt x="7918128" y="2582523"/>
                  <a:pt x="7906817" y="2568235"/>
                  <a:pt x="7898086" y="2553154"/>
                </a:cubicBezTo>
                <a:cubicBezTo>
                  <a:pt x="7889355" y="2538073"/>
                  <a:pt x="7884989" y="2523785"/>
                  <a:pt x="7884989" y="2510291"/>
                </a:cubicBezTo>
                <a:cubicBezTo>
                  <a:pt x="7884989" y="2506323"/>
                  <a:pt x="7885584" y="2502156"/>
                  <a:pt x="7886775" y="2497790"/>
                </a:cubicBezTo>
                <a:cubicBezTo>
                  <a:pt x="7887965" y="2493424"/>
                  <a:pt x="7890545" y="2491241"/>
                  <a:pt x="7894514" y="2491241"/>
                </a:cubicBezTo>
                <a:close/>
                <a:moveTo>
                  <a:pt x="4352405" y="2491241"/>
                </a:moveTo>
                <a:lnTo>
                  <a:pt x="4648870" y="2491241"/>
                </a:lnTo>
                <a:lnTo>
                  <a:pt x="4648870" y="2705554"/>
                </a:lnTo>
                <a:cubicBezTo>
                  <a:pt x="4642520" y="2696029"/>
                  <a:pt x="4634583" y="2685314"/>
                  <a:pt x="4625058" y="2673407"/>
                </a:cubicBezTo>
                <a:cubicBezTo>
                  <a:pt x="4615533" y="2661501"/>
                  <a:pt x="4605413" y="2650587"/>
                  <a:pt x="4594697" y="2640665"/>
                </a:cubicBezTo>
                <a:cubicBezTo>
                  <a:pt x="4583982" y="2630743"/>
                  <a:pt x="4573067" y="2622210"/>
                  <a:pt x="4561955" y="2615067"/>
                </a:cubicBezTo>
                <a:cubicBezTo>
                  <a:pt x="4550842" y="2607923"/>
                  <a:pt x="4540127" y="2604351"/>
                  <a:pt x="4529808" y="2604351"/>
                </a:cubicBezTo>
                <a:cubicBezTo>
                  <a:pt x="4519490" y="2604351"/>
                  <a:pt x="4510362" y="2607328"/>
                  <a:pt x="4502423" y="2613281"/>
                </a:cubicBezTo>
                <a:cubicBezTo>
                  <a:pt x="4494487" y="2619234"/>
                  <a:pt x="4486946" y="2625782"/>
                  <a:pt x="4479801" y="2632926"/>
                </a:cubicBezTo>
                <a:lnTo>
                  <a:pt x="4470277" y="2640070"/>
                </a:lnTo>
                <a:cubicBezTo>
                  <a:pt x="4467896" y="2605939"/>
                  <a:pt x="4455989" y="2576570"/>
                  <a:pt x="4434558" y="2551963"/>
                </a:cubicBezTo>
                <a:cubicBezTo>
                  <a:pt x="4413126" y="2527357"/>
                  <a:pt x="4385743" y="2507116"/>
                  <a:pt x="4352405" y="2491241"/>
                </a:cubicBezTo>
                <a:close/>
                <a:moveTo>
                  <a:pt x="3447530" y="2491241"/>
                </a:moveTo>
                <a:lnTo>
                  <a:pt x="3743996" y="2491241"/>
                </a:lnTo>
                <a:lnTo>
                  <a:pt x="3743996" y="2705554"/>
                </a:lnTo>
                <a:cubicBezTo>
                  <a:pt x="3737646" y="2696029"/>
                  <a:pt x="3729708" y="2685314"/>
                  <a:pt x="3720183" y="2673407"/>
                </a:cubicBezTo>
                <a:cubicBezTo>
                  <a:pt x="3710658" y="2661501"/>
                  <a:pt x="3700538" y="2650587"/>
                  <a:pt x="3689822" y="2640665"/>
                </a:cubicBezTo>
                <a:cubicBezTo>
                  <a:pt x="3679107" y="2630743"/>
                  <a:pt x="3668193" y="2622210"/>
                  <a:pt x="3657081" y="2615067"/>
                </a:cubicBezTo>
                <a:cubicBezTo>
                  <a:pt x="3645968" y="2607923"/>
                  <a:pt x="3635252" y="2604351"/>
                  <a:pt x="3624933" y="2604351"/>
                </a:cubicBezTo>
                <a:cubicBezTo>
                  <a:pt x="3614615" y="2604351"/>
                  <a:pt x="3605486" y="2607328"/>
                  <a:pt x="3597549" y="2613281"/>
                </a:cubicBezTo>
                <a:cubicBezTo>
                  <a:pt x="3589612" y="2619234"/>
                  <a:pt x="3582071" y="2625782"/>
                  <a:pt x="3574927" y="2632926"/>
                </a:cubicBezTo>
                <a:lnTo>
                  <a:pt x="3565402" y="2640070"/>
                </a:lnTo>
                <a:cubicBezTo>
                  <a:pt x="3563021" y="2605939"/>
                  <a:pt x="3551115" y="2576570"/>
                  <a:pt x="3529683" y="2551963"/>
                </a:cubicBezTo>
                <a:cubicBezTo>
                  <a:pt x="3508252" y="2527357"/>
                  <a:pt x="3480868" y="2507116"/>
                  <a:pt x="3447530" y="2491241"/>
                </a:cubicBezTo>
                <a:close/>
                <a:moveTo>
                  <a:pt x="8893448" y="2318601"/>
                </a:moveTo>
                <a:lnTo>
                  <a:pt x="8893448" y="2604351"/>
                </a:lnTo>
                <a:cubicBezTo>
                  <a:pt x="8882336" y="2583713"/>
                  <a:pt x="8870230" y="2563870"/>
                  <a:pt x="8857134" y="2544820"/>
                </a:cubicBezTo>
                <a:cubicBezTo>
                  <a:pt x="8844037" y="2525770"/>
                  <a:pt x="8829551" y="2508902"/>
                  <a:pt x="8813676" y="2494218"/>
                </a:cubicBezTo>
                <a:cubicBezTo>
                  <a:pt x="8797802" y="2479534"/>
                  <a:pt x="8780338" y="2467429"/>
                  <a:pt x="8761288" y="2457904"/>
                </a:cubicBezTo>
                <a:cubicBezTo>
                  <a:pt x="8742238" y="2448379"/>
                  <a:pt x="8720808" y="2443220"/>
                  <a:pt x="8696995" y="2442426"/>
                </a:cubicBezTo>
                <a:lnTo>
                  <a:pt x="8689851" y="2442426"/>
                </a:lnTo>
                <a:cubicBezTo>
                  <a:pt x="8683502" y="2442426"/>
                  <a:pt x="8674174" y="2443220"/>
                  <a:pt x="8661872" y="2444807"/>
                </a:cubicBezTo>
                <a:cubicBezTo>
                  <a:pt x="8649568" y="2446394"/>
                  <a:pt x="8635678" y="2449768"/>
                  <a:pt x="8620200" y="2454928"/>
                </a:cubicBezTo>
                <a:cubicBezTo>
                  <a:pt x="8604722" y="2460087"/>
                  <a:pt x="8588648" y="2468024"/>
                  <a:pt x="8571979" y="2478740"/>
                </a:cubicBezTo>
                <a:cubicBezTo>
                  <a:pt x="8555310" y="2489456"/>
                  <a:pt x="8539832" y="2504338"/>
                  <a:pt x="8525545" y="2523388"/>
                </a:cubicBezTo>
                <a:cubicBezTo>
                  <a:pt x="8515226" y="2536882"/>
                  <a:pt x="8507884" y="2550376"/>
                  <a:pt x="8503518" y="2563870"/>
                </a:cubicBezTo>
                <a:cubicBezTo>
                  <a:pt x="8499153" y="2577363"/>
                  <a:pt x="8496970" y="2590063"/>
                  <a:pt x="8496970" y="2601970"/>
                </a:cubicBezTo>
                <a:cubicBezTo>
                  <a:pt x="8496970" y="2609907"/>
                  <a:pt x="8497962" y="2618837"/>
                  <a:pt x="8499946" y="2628759"/>
                </a:cubicBezTo>
                <a:cubicBezTo>
                  <a:pt x="8501931" y="2638681"/>
                  <a:pt x="8505701" y="2647809"/>
                  <a:pt x="8511258" y="2656143"/>
                </a:cubicBezTo>
                <a:cubicBezTo>
                  <a:pt x="8516814" y="2664477"/>
                  <a:pt x="8524354" y="2671423"/>
                  <a:pt x="8533879" y="2676979"/>
                </a:cubicBezTo>
                <a:cubicBezTo>
                  <a:pt x="8543404" y="2682535"/>
                  <a:pt x="8556104" y="2685314"/>
                  <a:pt x="8571979" y="2685314"/>
                </a:cubicBezTo>
                <a:cubicBezTo>
                  <a:pt x="8579917" y="2685314"/>
                  <a:pt x="8589243" y="2682535"/>
                  <a:pt x="8599959" y="2676979"/>
                </a:cubicBezTo>
                <a:cubicBezTo>
                  <a:pt x="8610674" y="2671423"/>
                  <a:pt x="8622780" y="2665470"/>
                  <a:pt x="8636273" y="2659120"/>
                </a:cubicBezTo>
                <a:cubicBezTo>
                  <a:pt x="8647386" y="2654357"/>
                  <a:pt x="8657308" y="2649992"/>
                  <a:pt x="8666038" y="2646023"/>
                </a:cubicBezTo>
                <a:cubicBezTo>
                  <a:pt x="8674770" y="2642054"/>
                  <a:pt x="8680326" y="2640070"/>
                  <a:pt x="8682708" y="2640070"/>
                </a:cubicBezTo>
                <a:cubicBezTo>
                  <a:pt x="8699376" y="2640070"/>
                  <a:pt x="8707710" y="2646420"/>
                  <a:pt x="8707710" y="2659120"/>
                </a:cubicBezTo>
                <a:cubicBezTo>
                  <a:pt x="8707710" y="2665470"/>
                  <a:pt x="8703742" y="2675590"/>
                  <a:pt x="8695804" y="2689480"/>
                </a:cubicBezTo>
                <a:cubicBezTo>
                  <a:pt x="8687867" y="2703371"/>
                  <a:pt x="8674770" y="2719841"/>
                  <a:pt x="8656514" y="2738891"/>
                </a:cubicBezTo>
                <a:cubicBezTo>
                  <a:pt x="8643020" y="2753179"/>
                  <a:pt x="8630717" y="2764887"/>
                  <a:pt x="8619604" y="2774015"/>
                </a:cubicBezTo>
                <a:cubicBezTo>
                  <a:pt x="8608492" y="2783143"/>
                  <a:pt x="8599760" y="2790088"/>
                  <a:pt x="8593410" y="2794851"/>
                </a:cubicBezTo>
                <a:lnTo>
                  <a:pt x="8585076" y="2799614"/>
                </a:lnTo>
                <a:lnTo>
                  <a:pt x="8660086" y="2885339"/>
                </a:lnTo>
                <a:cubicBezTo>
                  <a:pt x="8698980" y="2842476"/>
                  <a:pt x="8727554" y="2802788"/>
                  <a:pt x="8745810" y="2766276"/>
                </a:cubicBezTo>
                <a:cubicBezTo>
                  <a:pt x="8764067" y="2729764"/>
                  <a:pt x="8773195" y="2702776"/>
                  <a:pt x="8773195" y="2685314"/>
                </a:cubicBezTo>
                <a:cubicBezTo>
                  <a:pt x="8773195" y="2654357"/>
                  <a:pt x="8763472" y="2630148"/>
                  <a:pt x="8744024" y="2612685"/>
                </a:cubicBezTo>
                <a:cubicBezTo>
                  <a:pt x="8724578" y="2595223"/>
                  <a:pt x="8691042" y="2586491"/>
                  <a:pt x="8643416" y="2586491"/>
                </a:cubicBezTo>
                <a:cubicBezTo>
                  <a:pt x="8627542" y="2586491"/>
                  <a:pt x="8612460" y="2588476"/>
                  <a:pt x="8598173" y="2592445"/>
                </a:cubicBezTo>
                <a:cubicBezTo>
                  <a:pt x="8609286" y="2567045"/>
                  <a:pt x="8624566" y="2548788"/>
                  <a:pt x="8644012" y="2537676"/>
                </a:cubicBezTo>
                <a:cubicBezTo>
                  <a:pt x="8663459" y="2526563"/>
                  <a:pt x="8684295" y="2521007"/>
                  <a:pt x="8706520" y="2521007"/>
                </a:cubicBezTo>
                <a:cubicBezTo>
                  <a:pt x="8720014" y="2521007"/>
                  <a:pt x="8734301" y="2523984"/>
                  <a:pt x="8749382" y="2529937"/>
                </a:cubicBezTo>
                <a:cubicBezTo>
                  <a:pt x="8764464" y="2535890"/>
                  <a:pt x="8778752" y="2543629"/>
                  <a:pt x="8792245" y="2553154"/>
                </a:cubicBezTo>
                <a:cubicBezTo>
                  <a:pt x="8805738" y="2562679"/>
                  <a:pt x="8817645" y="2572799"/>
                  <a:pt x="8827964" y="2583515"/>
                </a:cubicBezTo>
                <a:cubicBezTo>
                  <a:pt x="8838282" y="2594231"/>
                  <a:pt x="8845426" y="2604351"/>
                  <a:pt x="8849395" y="2613876"/>
                </a:cubicBezTo>
                <a:cubicBezTo>
                  <a:pt x="8865270" y="2633719"/>
                  <a:pt x="8876581" y="2652968"/>
                  <a:pt x="8883328" y="2671621"/>
                </a:cubicBezTo>
                <a:cubicBezTo>
                  <a:pt x="8890075" y="2690274"/>
                  <a:pt x="8893448" y="2703966"/>
                  <a:pt x="8893448" y="2712698"/>
                </a:cubicBezTo>
                <a:lnTo>
                  <a:pt x="8893448" y="3053216"/>
                </a:lnTo>
                <a:lnTo>
                  <a:pt x="8956551" y="3110366"/>
                </a:lnTo>
                <a:lnTo>
                  <a:pt x="8956551" y="2491241"/>
                </a:lnTo>
                <a:lnTo>
                  <a:pt x="9043466" y="2491241"/>
                </a:lnTo>
                <a:lnTo>
                  <a:pt x="9056564" y="2491241"/>
                </a:lnTo>
                <a:lnTo>
                  <a:pt x="9736410" y="2491241"/>
                </a:lnTo>
                <a:lnTo>
                  <a:pt x="9694738" y="2434091"/>
                </a:lnTo>
                <a:lnTo>
                  <a:pt x="9011320" y="2434091"/>
                </a:lnTo>
                <a:lnTo>
                  <a:pt x="9004176" y="2434091"/>
                </a:lnTo>
                <a:lnTo>
                  <a:pt x="8955360" y="2434091"/>
                </a:lnTo>
                <a:cubicBezTo>
                  <a:pt x="8953774" y="2430916"/>
                  <a:pt x="8952979" y="2428138"/>
                  <a:pt x="8952979" y="2425757"/>
                </a:cubicBezTo>
                <a:cubicBezTo>
                  <a:pt x="8952979" y="2423376"/>
                  <a:pt x="8952186" y="2420201"/>
                  <a:pt x="8950598" y="2416232"/>
                </a:cubicBezTo>
                <a:cubicBezTo>
                  <a:pt x="8946630" y="2399563"/>
                  <a:pt x="8940874" y="2381307"/>
                  <a:pt x="8933334" y="2361463"/>
                </a:cubicBezTo>
                <a:cubicBezTo>
                  <a:pt x="8925794" y="2341619"/>
                  <a:pt x="8912498" y="2327332"/>
                  <a:pt x="8893448" y="2318601"/>
                </a:cubicBezTo>
                <a:close/>
                <a:moveTo>
                  <a:pt x="8305279" y="2317410"/>
                </a:moveTo>
                <a:lnTo>
                  <a:pt x="8305279" y="2482907"/>
                </a:lnTo>
                <a:cubicBezTo>
                  <a:pt x="8301311" y="2474176"/>
                  <a:pt x="8295556" y="2466635"/>
                  <a:pt x="8288015" y="2460285"/>
                </a:cubicBezTo>
                <a:cubicBezTo>
                  <a:pt x="8280475" y="2453935"/>
                  <a:pt x="8269164" y="2445204"/>
                  <a:pt x="8254083" y="2434091"/>
                </a:cubicBezTo>
                <a:lnTo>
                  <a:pt x="8194551" y="2434091"/>
                </a:lnTo>
                <a:lnTo>
                  <a:pt x="8146926" y="2434091"/>
                </a:lnTo>
                <a:lnTo>
                  <a:pt x="7518276" y="2434091"/>
                </a:lnTo>
                <a:lnTo>
                  <a:pt x="7557567" y="2491241"/>
                </a:lnTo>
                <a:lnTo>
                  <a:pt x="7790929" y="2491241"/>
                </a:lnTo>
                <a:cubicBezTo>
                  <a:pt x="7776642" y="2506323"/>
                  <a:pt x="7764934" y="2521602"/>
                  <a:pt x="7755806" y="2537081"/>
                </a:cubicBezTo>
                <a:cubicBezTo>
                  <a:pt x="7746678" y="2552559"/>
                  <a:pt x="7737748" y="2567441"/>
                  <a:pt x="7729017" y="2581729"/>
                </a:cubicBezTo>
                <a:cubicBezTo>
                  <a:pt x="7720286" y="2597604"/>
                  <a:pt x="7711952" y="2611296"/>
                  <a:pt x="7704014" y="2622806"/>
                </a:cubicBezTo>
                <a:cubicBezTo>
                  <a:pt x="7696076" y="2634315"/>
                  <a:pt x="7686551" y="2640070"/>
                  <a:pt x="7675439" y="2640070"/>
                </a:cubicBezTo>
                <a:cubicBezTo>
                  <a:pt x="7669089" y="2640070"/>
                  <a:pt x="7661151" y="2634315"/>
                  <a:pt x="7651626" y="2622806"/>
                </a:cubicBezTo>
                <a:cubicBezTo>
                  <a:pt x="7642101" y="2611296"/>
                  <a:pt x="7634561" y="2599191"/>
                  <a:pt x="7629004" y="2586491"/>
                </a:cubicBezTo>
                <a:lnTo>
                  <a:pt x="7584951" y="2606732"/>
                </a:lnTo>
                <a:cubicBezTo>
                  <a:pt x="7609558" y="2651976"/>
                  <a:pt x="7634164" y="2682932"/>
                  <a:pt x="7658770" y="2699601"/>
                </a:cubicBezTo>
                <a:cubicBezTo>
                  <a:pt x="7683377" y="2716270"/>
                  <a:pt x="7702030" y="2724604"/>
                  <a:pt x="7714729" y="2724604"/>
                </a:cubicBezTo>
                <a:cubicBezTo>
                  <a:pt x="7726636" y="2724604"/>
                  <a:pt x="7737153" y="2718651"/>
                  <a:pt x="7746281" y="2706745"/>
                </a:cubicBezTo>
                <a:cubicBezTo>
                  <a:pt x="7755409" y="2694838"/>
                  <a:pt x="7765926" y="2678170"/>
                  <a:pt x="7777833" y="2656738"/>
                </a:cubicBezTo>
                <a:lnTo>
                  <a:pt x="7777833" y="2657929"/>
                </a:lnTo>
                <a:cubicBezTo>
                  <a:pt x="7784976" y="2646023"/>
                  <a:pt x="7793708" y="2631537"/>
                  <a:pt x="7804026" y="2614471"/>
                </a:cubicBezTo>
                <a:cubicBezTo>
                  <a:pt x="7814345" y="2597405"/>
                  <a:pt x="7826252" y="2579348"/>
                  <a:pt x="7839745" y="2560298"/>
                </a:cubicBezTo>
                <a:cubicBezTo>
                  <a:pt x="7845302" y="2576173"/>
                  <a:pt x="7853239" y="2592643"/>
                  <a:pt x="7863558" y="2609709"/>
                </a:cubicBezTo>
                <a:cubicBezTo>
                  <a:pt x="7873877" y="2626774"/>
                  <a:pt x="7885783" y="2642848"/>
                  <a:pt x="7899276" y="2657929"/>
                </a:cubicBezTo>
                <a:cubicBezTo>
                  <a:pt x="7912770" y="2673010"/>
                  <a:pt x="7927455" y="2686703"/>
                  <a:pt x="7943329" y="2699006"/>
                </a:cubicBezTo>
                <a:cubicBezTo>
                  <a:pt x="7959205" y="2711309"/>
                  <a:pt x="7975476" y="2720635"/>
                  <a:pt x="7992145" y="2726985"/>
                </a:cubicBezTo>
                <a:lnTo>
                  <a:pt x="7799264" y="2840095"/>
                </a:lnTo>
                <a:lnTo>
                  <a:pt x="7864748" y="2921057"/>
                </a:lnTo>
                <a:cubicBezTo>
                  <a:pt x="7867129" y="2918676"/>
                  <a:pt x="7868717" y="2917485"/>
                  <a:pt x="7869511" y="2917485"/>
                </a:cubicBezTo>
                <a:cubicBezTo>
                  <a:pt x="7870305" y="2917485"/>
                  <a:pt x="7871495" y="2917485"/>
                  <a:pt x="7873083" y="2917485"/>
                </a:cubicBezTo>
                <a:cubicBezTo>
                  <a:pt x="7879433" y="2918279"/>
                  <a:pt x="7884195" y="2918477"/>
                  <a:pt x="7887370" y="2918080"/>
                </a:cubicBezTo>
                <a:cubicBezTo>
                  <a:pt x="7890545" y="2917684"/>
                  <a:pt x="7896499" y="2917882"/>
                  <a:pt x="7905229" y="2918676"/>
                </a:cubicBezTo>
                <a:cubicBezTo>
                  <a:pt x="7910786" y="2919469"/>
                  <a:pt x="7915747" y="2920462"/>
                  <a:pt x="7920112" y="2921653"/>
                </a:cubicBezTo>
                <a:cubicBezTo>
                  <a:pt x="7924478" y="2922843"/>
                  <a:pt x="7929439" y="2924431"/>
                  <a:pt x="7934995" y="2926415"/>
                </a:cubicBezTo>
                <a:cubicBezTo>
                  <a:pt x="7940552" y="2928399"/>
                  <a:pt x="7946901" y="2930979"/>
                  <a:pt x="7954045" y="2934154"/>
                </a:cubicBezTo>
                <a:cubicBezTo>
                  <a:pt x="7961189" y="2937329"/>
                  <a:pt x="7970317" y="2941298"/>
                  <a:pt x="7981429" y="2946060"/>
                </a:cubicBezTo>
                <a:cubicBezTo>
                  <a:pt x="7993336" y="2953998"/>
                  <a:pt x="8001472" y="2959157"/>
                  <a:pt x="8005837" y="2961539"/>
                </a:cubicBezTo>
                <a:cubicBezTo>
                  <a:pt x="8010203" y="2963920"/>
                  <a:pt x="8013180" y="2965904"/>
                  <a:pt x="8014767" y="2967492"/>
                </a:cubicBezTo>
                <a:lnTo>
                  <a:pt x="8033817" y="2982969"/>
                </a:lnTo>
                <a:lnTo>
                  <a:pt x="8037389" y="2988923"/>
                </a:lnTo>
                <a:cubicBezTo>
                  <a:pt x="8038976" y="2990510"/>
                  <a:pt x="8040564" y="2991304"/>
                  <a:pt x="8042151" y="2991304"/>
                </a:cubicBezTo>
                <a:lnTo>
                  <a:pt x="8092158" y="3040119"/>
                </a:lnTo>
                <a:lnTo>
                  <a:pt x="8092158" y="3037738"/>
                </a:lnTo>
                <a:lnTo>
                  <a:pt x="8110017" y="3065123"/>
                </a:lnTo>
                <a:cubicBezTo>
                  <a:pt x="8110811" y="3065916"/>
                  <a:pt x="8111605" y="3066710"/>
                  <a:pt x="8112398" y="3067504"/>
                </a:cubicBezTo>
                <a:cubicBezTo>
                  <a:pt x="8113192" y="3068298"/>
                  <a:pt x="8113986" y="3069885"/>
                  <a:pt x="8114779" y="3072266"/>
                </a:cubicBezTo>
                <a:lnTo>
                  <a:pt x="8119542" y="3085363"/>
                </a:lnTo>
                <a:lnTo>
                  <a:pt x="8149308" y="3104413"/>
                </a:lnTo>
                <a:lnTo>
                  <a:pt x="8150498" y="2663882"/>
                </a:lnTo>
                <a:lnTo>
                  <a:pt x="8150498" y="2661501"/>
                </a:lnTo>
                <a:cubicBezTo>
                  <a:pt x="8151292" y="2661501"/>
                  <a:pt x="8151689" y="2661104"/>
                  <a:pt x="8151689" y="2660310"/>
                </a:cubicBezTo>
                <a:cubicBezTo>
                  <a:pt x="8153276" y="2658723"/>
                  <a:pt x="8154467" y="2656342"/>
                  <a:pt x="8155261" y="2653167"/>
                </a:cubicBezTo>
                <a:lnTo>
                  <a:pt x="8164786" y="2626973"/>
                </a:lnTo>
                <a:cubicBezTo>
                  <a:pt x="8164786" y="2626179"/>
                  <a:pt x="8165580" y="2624988"/>
                  <a:pt x="8167167" y="2623401"/>
                </a:cubicBezTo>
                <a:cubicBezTo>
                  <a:pt x="8166373" y="2624195"/>
                  <a:pt x="8165976" y="2624591"/>
                  <a:pt x="8165976" y="2624591"/>
                </a:cubicBezTo>
                <a:cubicBezTo>
                  <a:pt x="8167564" y="2618242"/>
                  <a:pt x="8168755" y="2611892"/>
                  <a:pt x="8169548" y="2605541"/>
                </a:cubicBezTo>
                <a:cubicBezTo>
                  <a:pt x="8170342" y="2599191"/>
                  <a:pt x="8170739" y="2592842"/>
                  <a:pt x="8170739" y="2586491"/>
                </a:cubicBezTo>
                <a:cubicBezTo>
                  <a:pt x="8170739" y="2570617"/>
                  <a:pt x="8167961" y="2554146"/>
                  <a:pt x="8162404" y="2537081"/>
                </a:cubicBezTo>
                <a:cubicBezTo>
                  <a:pt x="8156848" y="2520015"/>
                  <a:pt x="8149705" y="2504735"/>
                  <a:pt x="8140973" y="2491241"/>
                </a:cubicBezTo>
                <a:lnTo>
                  <a:pt x="8192170" y="2491241"/>
                </a:lnTo>
                <a:lnTo>
                  <a:pt x="8243367" y="2491241"/>
                </a:lnTo>
                <a:lnTo>
                  <a:pt x="8244558" y="2491241"/>
                </a:lnTo>
                <a:cubicBezTo>
                  <a:pt x="8250114" y="2493623"/>
                  <a:pt x="8256266" y="2498782"/>
                  <a:pt x="8263012" y="2506720"/>
                </a:cubicBezTo>
                <a:cubicBezTo>
                  <a:pt x="8269759" y="2514657"/>
                  <a:pt x="8276308" y="2523388"/>
                  <a:pt x="8282658" y="2532913"/>
                </a:cubicBezTo>
                <a:cubicBezTo>
                  <a:pt x="8289008" y="2542438"/>
                  <a:pt x="8294366" y="2551963"/>
                  <a:pt x="8298731" y="2561488"/>
                </a:cubicBezTo>
                <a:cubicBezTo>
                  <a:pt x="8303097" y="2571013"/>
                  <a:pt x="8305279" y="2578554"/>
                  <a:pt x="8305279" y="2584110"/>
                </a:cubicBezTo>
                <a:lnTo>
                  <a:pt x="8305279" y="3053216"/>
                </a:lnTo>
                <a:lnTo>
                  <a:pt x="8367192" y="3110366"/>
                </a:lnTo>
                <a:lnTo>
                  <a:pt x="8367192" y="2491241"/>
                </a:lnTo>
                <a:lnTo>
                  <a:pt x="8500542" y="2491241"/>
                </a:lnTo>
                <a:lnTo>
                  <a:pt x="8455298" y="2434091"/>
                </a:lnTo>
                <a:lnTo>
                  <a:pt x="8366001" y="2434091"/>
                </a:lnTo>
                <a:lnTo>
                  <a:pt x="8360048" y="2415042"/>
                </a:lnTo>
                <a:cubicBezTo>
                  <a:pt x="8356080" y="2399166"/>
                  <a:pt x="8349928" y="2381307"/>
                  <a:pt x="8341593" y="2361463"/>
                </a:cubicBezTo>
                <a:cubicBezTo>
                  <a:pt x="8333259" y="2341619"/>
                  <a:pt x="8321155" y="2326935"/>
                  <a:pt x="8305279" y="2317410"/>
                </a:cubicBezTo>
                <a:close/>
                <a:moveTo>
                  <a:pt x="2752206" y="2317410"/>
                </a:moveTo>
                <a:lnTo>
                  <a:pt x="2752206" y="2482907"/>
                </a:lnTo>
                <a:cubicBezTo>
                  <a:pt x="2748236" y="2474176"/>
                  <a:pt x="2742482" y="2466635"/>
                  <a:pt x="2734941" y="2460285"/>
                </a:cubicBezTo>
                <a:cubicBezTo>
                  <a:pt x="2727401" y="2453935"/>
                  <a:pt x="2716089" y="2445204"/>
                  <a:pt x="2701008" y="2434091"/>
                </a:cubicBezTo>
                <a:lnTo>
                  <a:pt x="2640286" y="2434091"/>
                </a:lnTo>
                <a:lnTo>
                  <a:pt x="2593852" y="2434091"/>
                </a:lnTo>
                <a:lnTo>
                  <a:pt x="1936627" y="2434091"/>
                </a:lnTo>
                <a:lnTo>
                  <a:pt x="1975918" y="2491241"/>
                </a:lnTo>
                <a:lnTo>
                  <a:pt x="2314055" y="2491241"/>
                </a:lnTo>
                <a:lnTo>
                  <a:pt x="2314055" y="2524579"/>
                </a:lnTo>
                <a:lnTo>
                  <a:pt x="1977108" y="2718651"/>
                </a:lnTo>
                <a:lnTo>
                  <a:pt x="2040211" y="2800804"/>
                </a:lnTo>
                <a:cubicBezTo>
                  <a:pt x="2084661" y="2807154"/>
                  <a:pt x="2125937" y="2821045"/>
                  <a:pt x="2164037" y="2842476"/>
                </a:cubicBezTo>
                <a:cubicBezTo>
                  <a:pt x="2202137" y="2863907"/>
                  <a:pt x="2236268" y="2893673"/>
                  <a:pt x="2266431" y="2931773"/>
                </a:cubicBezTo>
                <a:cubicBezTo>
                  <a:pt x="2251349" y="2933360"/>
                  <a:pt x="2238252" y="2937924"/>
                  <a:pt x="2227140" y="2945465"/>
                </a:cubicBezTo>
                <a:cubicBezTo>
                  <a:pt x="2216027" y="2953005"/>
                  <a:pt x="2208487" y="2963920"/>
                  <a:pt x="2204518" y="2978207"/>
                </a:cubicBezTo>
                <a:cubicBezTo>
                  <a:pt x="2194993" y="2960744"/>
                  <a:pt x="2184674" y="2946259"/>
                  <a:pt x="2173562" y="2934749"/>
                </a:cubicBezTo>
                <a:cubicBezTo>
                  <a:pt x="2162449" y="2923240"/>
                  <a:pt x="2151932" y="2914310"/>
                  <a:pt x="2142010" y="2907960"/>
                </a:cubicBezTo>
                <a:cubicBezTo>
                  <a:pt x="2132088" y="2901610"/>
                  <a:pt x="2123555" y="2897046"/>
                  <a:pt x="2116412" y="2894268"/>
                </a:cubicBezTo>
                <a:cubicBezTo>
                  <a:pt x="2109268" y="2891490"/>
                  <a:pt x="2105299" y="2890101"/>
                  <a:pt x="2104505" y="2890101"/>
                </a:cubicBezTo>
                <a:cubicBezTo>
                  <a:pt x="2098155" y="2889307"/>
                  <a:pt x="2093194" y="2888712"/>
                  <a:pt x="2089622" y="2888315"/>
                </a:cubicBezTo>
                <a:cubicBezTo>
                  <a:pt x="2086050" y="2887918"/>
                  <a:pt x="2082280" y="2887720"/>
                  <a:pt x="2078311" y="2887720"/>
                </a:cubicBezTo>
                <a:cubicBezTo>
                  <a:pt x="2046561" y="2887720"/>
                  <a:pt x="2020963" y="2897443"/>
                  <a:pt x="2001516" y="2916890"/>
                </a:cubicBezTo>
                <a:cubicBezTo>
                  <a:pt x="1982069" y="2936337"/>
                  <a:pt x="1972346" y="2961142"/>
                  <a:pt x="1972346" y="2991304"/>
                </a:cubicBezTo>
                <a:cubicBezTo>
                  <a:pt x="1972346" y="3023054"/>
                  <a:pt x="1981474" y="3049248"/>
                  <a:pt x="1999730" y="3069885"/>
                </a:cubicBezTo>
                <a:cubicBezTo>
                  <a:pt x="2017986" y="3090523"/>
                  <a:pt x="2044577" y="3100841"/>
                  <a:pt x="2079502" y="3100841"/>
                </a:cubicBezTo>
                <a:cubicBezTo>
                  <a:pt x="2093789" y="3100841"/>
                  <a:pt x="2107680" y="3096476"/>
                  <a:pt x="2121174" y="3087745"/>
                </a:cubicBezTo>
                <a:cubicBezTo>
                  <a:pt x="2134668" y="3079013"/>
                  <a:pt x="2141415" y="3066710"/>
                  <a:pt x="2141415" y="3050835"/>
                </a:cubicBezTo>
                <a:cubicBezTo>
                  <a:pt x="2141415" y="3038929"/>
                  <a:pt x="2137446" y="3026626"/>
                  <a:pt x="2129508" y="3013926"/>
                </a:cubicBezTo>
                <a:cubicBezTo>
                  <a:pt x="2121571" y="3001226"/>
                  <a:pt x="2107283" y="2994876"/>
                  <a:pt x="2086646" y="2994876"/>
                </a:cubicBezTo>
                <a:cubicBezTo>
                  <a:pt x="2077121" y="2994876"/>
                  <a:pt x="2067199" y="2997654"/>
                  <a:pt x="2056880" y="3003210"/>
                </a:cubicBezTo>
                <a:cubicBezTo>
                  <a:pt x="2046561" y="3008767"/>
                  <a:pt x="2040608" y="3018688"/>
                  <a:pt x="2039021" y="3032976"/>
                </a:cubicBezTo>
                <a:cubicBezTo>
                  <a:pt x="2022352" y="3028213"/>
                  <a:pt x="2014018" y="3017498"/>
                  <a:pt x="2014018" y="3000829"/>
                </a:cubicBezTo>
                <a:cubicBezTo>
                  <a:pt x="2014018" y="2983366"/>
                  <a:pt x="2022352" y="2970667"/>
                  <a:pt x="2039021" y="2962729"/>
                </a:cubicBezTo>
                <a:cubicBezTo>
                  <a:pt x="2055690" y="2954791"/>
                  <a:pt x="2073946" y="2950823"/>
                  <a:pt x="2093789" y="2950823"/>
                </a:cubicBezTo>
                <a:cubicBezTo>
                  <a:pt x="2115221" y="2950823"/>
                  <a:pt x="2134072" y="2961142"/>
                  <a:pt x="2150344" y="2981779"/>
                </a:cubicBezTo>
                <a:cubicBezTo>
                  <a:pt x="2166616" y="3002417"/>
                  <a:pt x="2177530" y="3029404"/>
                  <a:pt x="2183087" y="3062741"/>
                </a:cubicBezTo>
                <a:lnTo>
                  <a:pt x="2231902" y="3098460"/>
                </a:lnTo>
                <a:cubicBezTo>
                  <a:pt x="2231902" y="3063535"/>
                  <a:pt x="2237458" y="3038532"/>
                  <a:pt x="2248571" y="3023451"/>
                </a:cubicBezTo>
                <a:cubicBezTo>
                  <a:pt x="2259683" y="3008370"/>
                  <a:pt x="2270796" y="3000829"/>
                  <a:pt x="2281908" y="3000829"/>
                </a:cubicBezTo>
                <a:cubicBezTo>
                  <a:pt x="2288258" y="3000829"/>
                  <a:pt x="2294211" y="3002218"/>
                  <a:pt x="2299768" y="3004996"/>
                </a:cubicBezTo>
                <a:cubicBezTo>
                  <a:pt x="2305324" y="3007774"/>
                  <a:pt x="2310086" y="3011148"/>
                  <a:pt x="2314055" y="3015116"/>
                </a:cubicBezTo>
                <a:lnTo>
                  <a:pt x="2312865" y="3015116"/>
                </a:lnTo>
                <a:cubicBezTo>
                  <a:pt x="2312865" y="3015910"/>
                  <a:pt x="2313658" y="3016704"/>
                  <a:pt x="2315246" y="3017498"/>
                </a:cubicBezTo>
                <a:cubicBezTo>
                  <a:pt x="2316833" y="3018291"/>
                  <a:pt x="2318024" y="3019085"/>
                  <a:pt x="2318818" y="3019879"/>
                </a:cubicBezTo>
                <a:cubicBezTo>
                  <a:pt x="2324374" y="3032579"/>
                  <a:pt x="2328541" y="3043692"/>
                  <a:pt x="2331319" y="3053216"/>
                </a:cubicBezTo>
                <a:cubicBezTo>
                  <a:pt x="2334097" y="3062741"/>
                  <a:pt x="2337074" y="3072266"/>
                  <a:pt x="2340249" y="3081792"/>
                </a:cubicBezTo>
                <a:lnTo>
                  <a:pt x="2377158" y="3109176"/>
                </a:lnTo>
                <a:lnTo>
                  <a:pt x="2377158" y="2601970"/>
                </a:lnTo>
                <a:lnTo>
                  <a:pt x="2379539" y="2601970"/>
                </a:lnTo>
                <a:cubicBezTo>
                  <a:pt x="2399383" y="2601970"/>
                  <a:pt x="2419624" y="2604748"/>
                  <a:pt x="2440261" y="2610304"/>
                </a:cubicBezTo>
                <a:cubicBezTo>
                  <a:pt x="2460899" y="2615860"/>
                  <a:pt x="2479552" y="2623599"/>
                  <a:pt x="2496221" y="2633521"/>
                </a:cubicBezTo>
                <a:cubicBezTo>
                  <a:pt x="2512890" y="2643443"/>
                  <a:pt x="2526383" y="2655151"/>
                  <a:pt x="2536702" y="2668645"/>
                </a:cubicBezTo>
                <a:cubicBezTo>
                  <a:pt x="2547021" y="2682139"/>
                  <a:pt x="2552180" y="2696426"/>
                  <a:pt x="2552180" y="2711507"/>
                </a:cubicBezTo>
                <a:cubicBezTo>
                  <a:pt x="2552180" y="2724207"/>
                  <a:pt x="2549402" y="2736113"/>
                  <a:pt x="2543845" y="2747226"/>
                </a:cubicBezTo>
                <a:cubicBezTo>
                  <a:pt x="2538289" y="2744845"/>
                  <a:pt x="2531344" y="2742265"/>
                  <a:pt x="2523010" y="2739487"/>
                </a:cubicBezTo>
                <a:cubicBezTo>
                  <a:pt x="2514676" y="2736709"/>
                  <a:pt x="2507333" y="2735320"/>
                  <a:pt x="2500983" y="2735320"/>
                </a:cubicBezTo>
                <a:cubicBezTo>
                  <a:pt x="2489077" y="2735320"/>
                  <a:pt x="2478560" y="2737899"/>
                  <a:pt x="2469432" y="2743059"/>
                </a:cubicBezTo>
                <a:cubicBezTo>
                  <a:pt x="2460304" y="2748218"/>
                  <a:pt x="2452763" y="2754766"/>
                  <a:pt x="2446809" y="2762704"/>
                </a:cubicBezTo>
                <a:cubicBezTo>
                  <a:pt x="2440857" y="2770642"/>
                  <a:pt x="2436491" y="2778976"/>
                  <a:pt x="2433713" y="2787707"/>
                </a:cubicBezTo>
                <a:cubicBezTo>
                  <a:pt x="2430935" y="2796438"/>
                  <a:pt x="2429546" y="2804376"/>
                  <a:pt x="2429546" y="2811520"/>
                </a:cubicBezTo>
                <a:cubicBezTo>
                  <a:pt x="2429546" y="2833744"/>
                  <a:pt x="2437484" y="2851009"/>
                  <a:pt x="2453358" y="2863312"/>
                </a:cubicBezTo>
                <a:cubicBezTo>
                  <a:pt x="2469234" y="2875615"/>
                  <a:pt x="2485505" y="2881766"/>
                  <a:pt x="2502174" y="2881766"/>
                </a:cubicBezTo>
                <a:cubicBezTo>
                  <a:pt x="2519636" y="2881766"/>
                  <a:pt x="2534916" y="2876805"/>
                  <a:pt x="2548013" y="2866884"/>
                </a:cubicBezTo>
                <a:cubicBezTo>
                  <a:pt x="2561110" y="2856962"/>
                  <a:pt x="2572024" y="2844460"/>
                  <a:pt x="2580756" y="2829379"/>
                </a:cubicBezTo>
                <a:cubicBezTo>
                  <a:pt x="2589486" y="2814298"/>
                  <a:pt x="2596035" y="2798621"/>
                  <a:pt x="2600401" y="2782349"/>
                </a:cubicBezTo>
                <a:cubicBezTo>
                  <a:pt x="2604766" y="2766078"/>
                  <a:pt x="2606948" y="2751195"/>
                  <a:pt x="2606948" y="2737701"/>
                </a:cubicBezTo>
                <a:cubicBezTo>
                  <a:pt x="2606948" y="2714682"/>
                  <a:pt x="2602186" y="2691465"/>
                  <a:pt x="2592661" y="2668049"/>
                </a:cubicBezTo>
                <a:cubicBezTo>
                  <a:pt x="2583137" y="2644634"/>
                  <a:pt x="2568849" y="2622806"/>
                  <a:pt x="2549799" y="2602565"/>
                </a:cubicBezTo>
                <a:cubicBezTo>
                  <a:pt x="2530749" y="2582324"/>
                  <a:pt x="2506738" y="2564663"/>
                  <a:pt x="2477766" y="2549582"/>
                </a:cubicBezTo>
                <a:cubicBezTo>
                  <a:pt x="2448794" y="2534501"/>
                  <a:pt x="2415259" y="2523785"/>
                  <a:pt x="2377158" y="2517435"/>
                </a:cubicBezTo>
                <a:lnTo>
                  <a:pt x="2377158" y="2491241"/>
                </a:lnTo>
                <a:lnTo>
                  <a:pt x="2639096" y="2491241"/>
                </a:lnTo>
                <a:lnTo>
                  <a:pt x="2684339" y="2491241"/>
                </a:lnTo>
                <a:lnTo>
                  <a:pt x="2691483" y="2491241"/>
                </a:lnTo>
                <a:cubicBezTo>
                  <a:pt x="2697040" y="2493623"/>
                  <a:pt x="2703191" y="2498782"/>
                  <a:pt x="2709938" y="2506720"/>
                </a:cubicBezTo>
                <a:cubicBezTo>
                  <a:pt x="2716685" y="2514657"/>
                  <a:pt x="2723233" y="2523388"/>
                  <a:pt x="2729583" y="2532913"/>
                </a:cubicBezTo>
                <a:cubicBezTo>
                  <a:pt x="2735933" y="2542438"/>
                  <a:pt x="2741291" y="2551963"/>
                  <a:pt x="2745657" y="2561488"/>
                </a:cubicBezTo>
                <a:cubicBezTo>
                  <a:pt x="2750022" y="2571013"/>
                  <a:pt x="2752206" y="2578554"/>
                  <a:pt x="2752206" y="2584110"/>
                </a:cubicBezTo>
                <a:lnTo>
                  <a:pt x="2752206" y="3053216"/>
                </a:lnTo>
                <a:lnTo>
                  <a:pt x="2814118" y="3110366"/>
                </a:lnTo>
                <a:lnTo>
                  <a:pt x="2814118" y="2491241"/>
                </a:lnTo>
                <a:lnTo>
                  <a:pt x="2927227" y="2491241"/>
                </a:lnTo>
                <a:lnTo>
                  <a:pt x="2947468" y="2491241"/>
                </a:lnTo>
                <a:lnTo>
                  <a:pt x="3126062" y="2491241"/>
                </a:lnTo>
                <a:cubicBezTo>
                  <a:pt x="3085580" y="2526167"/>
                  <a:pt x="3052639" y="2570220"/>
                  <a:pt x="3027240" y="2623401"/>
                </a:cubicBezTo>
                <a:cubicBezTo>
                  <a:pt x="3001840" y="2676582"/>
                  <a:pt x="2989934" y="2739685"/>
                  <a:pt x="2991521" y="2812710"/>
                </a:cubicBezTo>
                <a:cubicBezTo>
                  <a:pt x="2992315" y="2861923"/>
                  <a:pt x="2999260" y="2904388"/>
                  <a:pt x="3012357" y="2940107"/>
                </a:cubicBezTo>
                <a:cubicBezTo>
                  <a:pt x="3025454" y="2975826"/>
                  <a:pt x="3041725" y="3005393"/>
                  <a:pt x="3061172" y="3028808"/>
                </a:cubicBezTo>
                <a:cubicBezTo>
                  <a:pt x="3080619" y="3052224"/>
                  <a:pt x="3102447" y="3069687"/>
                  <a:pt x="3126657" y="3081196"/>
                </a:cubicBezTo>
                <a:cubicBezTo>
                  <a:pt x="3150866" y="3092705"/>
                  <a:pt x="3174877" y="3098460"/>
                  <a:pt x="3198690" y="3098460"/>
                </a:cubicBezTo>
                <a:cubicBezTo>
                  <a:pt x="3216152" y="3098460"/>
                  <a:pt x="3231035" y="3096079"/>
                  <a:pt x="3243338" y="3091316"/>
                </a:cubicBezTo>
                <a:cubicBezTo>
                  <a:pt x="3255641" y="3086554"/>
                  <a:pt x="3265563" y="3080204"/>
                  <a:pt x="3273104" y="3072266"/>
                </a:cubicBezTo>
                <a:cubicBezTo>
                  <a:pt x="3280645" y="3064329"/>
                  <a:pt x="3286201" y="3055796"/>
                  <a:pt x="3289773" y="3046668"/>
                </a:cubicBezTo>
                <a:cubicBezTo>
                  <a:pt x="3293345" y="3037540"/>
                  <a:pt x="3295130" y="3028610"/>
                  <a:pt x="3295130" y="3019879"/>
                </a:cubicBezTo>
                <a:cubicBezTo>
                  <a:pt x="3295130" y="3010354"/>
                  <a:pt x="3292947" y="3000829"/>
                  <a:pt x="3288582" y="2991304"/>
                </a:cubicBezTo>
                <a:cubicBezTo>
                  <a:pt x="3284217" y="2981779"/>
                  <a:pt x="3278461" y="2973445"/>
                  <a:pt x="3271318" y="2966301"/>
                </a:cubicBezTo>
                <a:cubicBezTo>
                  <a:pt x="3264174" y="2959157"/>
                  <a:pt x="3255641" y="2953601"/>
                  <a:pt x="3245719" y="2949632"/>
                </a:cubicBezTo>
                <a:cubicBezTo>
                  <a:pt x="3235797" y="2945663"/>
                  <a:pt x="3224884" y="2943679"/>
                  <a:pt x="3212977" y="2943679"/>
                </a:cubicBezTo>
                <a:cubicBezTo>
                  <a:pt x="3195515" y="2944473"/>
                  <a:pt x="3182219" y="2951219"/>
                  <a:pt x="3173091" y="2963920"/>
                </a:cubicBezTo>
                <a:cubicBezTo>
                  <a:pt x="3163963" y="2976620"/>
                  <a:pt x="3159398" y="2992098"/>
                  <a:pt x="3159398" y="3010354"/>
                </a:cubicBezTo>
                <a:cubicBezTo>
                  <a:pt x="3159398" y="3016704"/>
                  <a:pt x="3159796" y="3023054"/>
                  <a:pt x="3160590" y="3029404"/>
                </a:cubicBezTo>
                <a:cubicBezTo>
                  <a:pt x="3161383" y="3035754"/>
                  <a:pt x="3163368" y="3042104"/>
                  <a:pt x="3166543" y="3048454"/>
                </a:cubicBezTo>
                <a:cubicBezTo>
                  <a:pt x="3148287" y="3038929"/>
                  <a:pt x="3132213" y="3025832"/>
                  <a:pt x="3118322" y="3009163"/>
                </a:cubicBezTo>
                <a:cubicBezTo>
                  <a:pt x="3104432" y="2992494"/>
                  <a:pt x="3092724" y="2974040"/>
                  <a:pt x="3083199" y="2953799"/>
                </a:cubicBezTo>
                <a:cubicBezTo>
                  <a:pt x="3073674" y="2933559"/>
                  <a:pt x="3066332" y="2913119"/>
                  <a:pt x="3061172" y="2892482"/>
                </a:cubicBezTo>
                <a:cubicBezTo>
                  <a:pt x="3056013" y="2871844"/>
                  <a:pt x="3053433" y="2852795"/>
                  <a:pt x="3053433" y="2835332"/>
                </a:cubicBezTo>
                <a:cubicBezTo>
                  <a:pt x="3053433" y="2811520"/>
                  <a:pt x="3055219" y="2789890"/>
                  <a:pt x="3058791" y="2770443"/>
                </a:cubicBezTo>
                <a:cubicBezTo>
                  <a:pt x="3062363" y="2750996"/>
                  <a:pt x="3066927" y="2733335"/>
                  <a:pt x="3072484" y="2717460"/>
                </a:cubicBezTo>
                <a:cubicBezTo>
                  <a:pt x="3078040" y="2701585"/>
                  <a:pt x="3084390" y="2686901"/>
                  <a:pt x="3091533" y="2673407"/>
                </a:cubicBezTo>
                <a:cubicBezTo>
                  <a:pt x="3098677" y="2659913"/>
                  <a:pt x="3106218" y="2646420"/>
                  <a:pt x="3114155" y="2632926"/>
                </a:cubicBezTo>
                <a:cubicBezTo>
                  <a:pt x="3144318" y="2590063"/>
                  <a:pt x="3175869" y="2557321"/>
                  <a:pt x="3208810" y="2534699"/>
                </a:cubicBezTo>
                <a:cubicBezTo>
                  <a:pt x="3233515" y="2517733"/>
                  <a:pt x="3259225" y="2505343"/>
                  <a:pt x="3285940" y="2497529"/>
                </a:cubicBezTo>
                <a:lnTo>
                  <a:pt x="3306252" y="2492808"/>
                </a:lnTo>
                <a:lnTo>
                  <a:pt x="3314180" y="2523388"/>
                </a:lnTo>
                <a:cubicBezTo>
                  <a:pt x="3328467" y="2532120"/>
                  <a:pt x="3342954" y="2538668"/>
                  <a:pt x="3357638" y="2543034"/>
                </a:cubicBezTo>
                <a:cubicBezTo>
                  <a:pt x="3372323" y="2547399"/>
                  <a:pt x="3387602" y="2551170"/>
                  <a:pt x="3403477" y="2554345"/>
                </a:cubicBezTo>
                <a:cubicBezTo>
                  <a:pt x="3418559" y="2558313"/>
                  <a:pt x="3433441" y="2562481"/>
                  <a:pt x="3448126" y="2566846"/>
                </a:cubicBezTo>
                <a:cubicBezTo>
                  <a:pt x="3462810" y="2571212"/>
                  <a:pt x="3475907" y="2577363"/>
                  <a:pt x="3487416" y="2585301"/>
                </a:cubicBezTo>
                <a:cubicBezTo>
                  <a:pt x="3498925" y="2593238"/>
                  <a:pt x="3508054" y="2603756"/>
                  <a:pt x="3514801" y="2616853"/>
                </a:cubicBezTo>
                <a:cubicBezTo>
                  <a:pt x="3521547" y="2629949"/>
                  <a:pt x="3524921" y="2647214"/>
                  <a:pt x="3524921" y="2668645"/>
                </a:cubicBezTo>
                <a:cubicBezTo>
                  <a:pt x="3524921" y="2676582"/>
                  <a:pt x="3519365" y="2688290"/>
                  <a:pt x="3508252" y="2703768"/>
                </a:cubicBezTo>
                <a:cubicBezTo>
                  <a:pt x="3497140" y="2719246"/>
                  <a:pt x="3484241" y="2734923"/>
                  <a:pt x="3469557" y="2750798"/>
                </a:cubicBezTo>
                <a:cubicBezTo>
                  <a:pt x="3454872" y="2766673"/>
                  <a:pt x="3440386" y="2780563"/>
                  <a:pt x="3426099" y="2792470"/>
                </a:cubicBezTo>
                <a:cubicBezTo>
                  <a:pt x="3411811" y="2804376"/>
                  <a:pt x="3401890" y="2810329"/>
                  <a:pt x="3396333" y="2810329"/>
                </a:cubicBezTo>
                <a:cubicBezTo>
                  <a:pt x="3394746" y="2810329"/>
                  <a:pt x="3389587" y="2807154"/>
                  <a:pt x="3380855" y="2800804"/>
                </a:cubicBezTo>
                <a:cubicBezTo>
                  <a:pt x="3372124" y="2794454"/>
                  <a:pt x="3365377" y="2782151"/>
                  <a:pt x="3360615" y="2763895"/>
                </a:cubicBezTo>
                <a:lnTo>
                  <a:pt x="3312990" y="2766276"/>
                </a:lnTo>
                <a:cubicBezTo>
                  <a:pt x="3314577" y="2778182"/>
                  <a:pt x="3319340" y="2792271"/>
                  <a:pt x="3327277" y="2808543"/>
                </a:cubicBezTo>
                <a:cubicBezTo>
                  <a:pt x="3335215" y="2824815"/>
                  <a:pt x="3344740" y="2840293"/>
                  <a:pt x="3355852" y="2854977"/>
                </a:cubicBezTo>
                <a:cubicBezTo>
                  <a:pt x="3366965" y="2869662"/>
                  <a:pt x="3379069" y="2882163"/>
                  <a:pt x="3392166" y="2892482"/>
                </a:cubicBezTo>
                <a:cubicBezTo>
                  <a:pt x="3405263" y="2902801"/>
                  <a:pt x="3417765" y="2907960"/>
                  <a:pt x="3429671" y="2907960"/>
                </a:cubicBezTo>
                <a:cubicBezTo>
                  <a:pt x="3437608" y="2907960"/>
                  <a:pt x="3446340" y="2904984"/>
                  <a:pt x="3455865" y="2899030"/>
                </a:cubicBezTo>
                <a:cubicBezTo>
                  <a:pt x="3465390" y="2893077"/>
                  <a:pt x="3475510" y="2885339"/>
                  <a:pt x="3486226" y="2875813"/>
                </a:cubicBezTo>
                <a:cubicBezTo>
                  <a:pt x="3496941" y="2866288"/>
                  <a:pt x="3508054" y="2855374"/>
                  <a:pt x="3519563" y="2843071"/>
                </a:cubicBezTo>
                <a:cubicBezTo>
                  <a:pt x="3531072" y="2830768"/>
                  <a:pt x="3542780" y="2818266"/>
                  <a:pt x="3554686" y="2805567"/>
                </a:cubicBezTo>
                <a:cubicBezTo>
                  <a:pt x="3565799" y="2793660"/>
                  <a:pt x="3576713" y="2781754"/>
                  <a:pt x="3587429" y="2769848"/>
                </a:cubicBezTo>
                <a:cubicBezTo>
                  <a:pt x="3598144" y="2757941"/>
                  <a:pt x="3608463" y="2747623"/>
                  <a:pt x="3618385" y="2738891"/>
                </a:cubicBezTo>
                <a:cubicBezTo>
                  <a:pt x="3628307" y="2730160"/>
                  <a:pt x="3637633" y="2723016"/>
                  <a:pt x="3646365" y="2717460"/>
                </a:cubicBezTo>
                <a:cubicBezTo>
                  <a:pt x="3655096" y="2711904"/>
                  <a:pt x="3663033" y="2709126"/>
                  <a:pt x="3670177" y="2709126"/>
                </a:cubicBezTo>
                <a:cubicBezTo>
                  <a:pt x="3678908" y="2709126"/>
                  <a:pt x="3687640" y="2713095"/>
                  <a:pt x="3696371" y="2721032"/>
                </a:cubicBezTo>
                <a:cubicBezTo>
                  <a:pt x="3705103" y="2728969"/>
                  <a:pt x="3713040" y="2738296"/>
                  <a:pt x="3720183" y="2749012"/>
                </a:cubicBezTo>
                <a:cubicBezTo>
                  <a:pt x="3727327" y="2759727"/>
                  <a:pt x="3733082" y="2770642"/>
                  <a:pt x="3737447" y="2781754"/>
                </a:cubicBezTo>
                <a:cubicBezTo>
                  <a:pt x="3741813" y="2792866"/>
                  <a:pt x="3743996" y="2801598"/>
                  <a:pt x="3743996" y="2807948"/>
                </a:cubicBezTo>
                <a:lnTo>
                  <a:pt x="3743996" y="3053216"/>
                </a:lnTo>
                <a:lnTo>
                  <a:pt x="3807099" y="3110366"/>
                </a:lnTo>
                <a:lnTo>
                  <a:pt x="3807099" y="2491241"/>
                </a:lnTo>
                <a:lnTo>
                  <a:pt x="3905921" y="2491241"/>
                </a:lnTo>
                <a:lnTo>
                  <a:pt x="3861868" y="2434091"/>
                </a:lnTo>
                <a:lnTo>
                  <a:pt x="3286796" y="2434091"/>
                </a:lnTo>
                <a:lnTo>
                  <a:pt x="3249886" y="2434091"/>
                </a:lnTo>
                <a:lnTo>
                  <a:pt x="2902224" y="2434091"/>
                </a:lnTo>
                <a:lnTo>
                  <a:pt x="2886746" y="2434091"/>
                </a:lnTo>
                <a:lnTo>
                  <a:pt x="2812927" y="2434091"/>
                </a:lnTo>
                <a:lnTo>
                  <a:pt x="2806974" y="2415042"/>
                </a:lnTo>
                <a:cubicBezTo>
                  <a:pt x="2803005" y="2399166"/>
                  <a:pt x="2796854" y="2381307"/>
                  <a:pt x="2788519" y="2361463"/>
                </a:cubicBezTo>
                <a:cubicBezTo>
                  <a:pt x="2780185" y="2341619"/>
                  <a:pt x="2768080" y="2326935"/>
                  <a:pt x="2752206" y="2317410"/>
                </a:cubicBezTo>
                <a:close/>
                <a:moveTo>
                  <a:pt x="5606133" y="2178107"/>
                </a:moveTo>
                <a:cubicBezTo>
                  <a:pt x="5598989" y="2213032"/>
                  <a:pt x="5595417" y="2237638"/>
                  <a:pt x="5595417" y="2251926"/>
                </a:cubicBezTo>
                <a:cubicBezTo>
                  <a:pt x="5595417" y="2273357"/>
                  <a:pt x="5599982" y="2292605"/>
                  <a:pt x="5609110" y="2309671"/>
                </a:cubicBezTo>
                <a:cubicBezTo>
                  <a:pt x="5618237" y="2326737"/>
                  <a:pt x="5629945" y="2340826"/>
                  <a:pt x="5644233" y="2351938"/>
                </a:cubicBezTo>
                <a:cubicBezTo>
                  <a:pt x="5658520" y="2363051"/>
                  <a:pt x="5674594" y="2371584"/>
                  <a:pt x="5692453" y="2377537"/>
                </a:cubicBezTo>
                <a:cubicBezTo>
                  <a:pt x="5710312" y="2383490"/>
                  <a:pt x="5727973" y="2386466"/>
                  <a:pt x="5745436" y="2386466"/>
                </a:cubicBezTo>
                <a:cubicBezTo>
                  <a:pt x="5754962" y="2386466"/>
                  <a:pt x="5766867" y="2386070"/>
                  <a:pt x="5781155" y="2385276"/>
                </a:cubicBezTo>
                <a:cubicBezTo>
                  <a:pt x="5795443" y="2384482"/>
                  <a:pt x="5810523" y="2383291"/>
                  <a:pt x="5826398" y="2381704"/>
                </a:cubicBezTo>
                <a:cubicBezTo>
                  <a:pt x="5842274" y="2380117"/>
                  <a:pt x="5857751" y="2378926"/>
                  <a:pt x="5872833" y="2378132"/>
                </a:cubicBezTo>
                <a:cubicBezTo>
                  <a:pt x="5887914" y="2377338"/>
                  <a:pt x="5900218" y="2376942"/>
                  <a:pt x="5909742" y="2376942"/>
                </a:cubicBezTo>
                <a:cubicBezTo>
                  <a:pt x="5920061" y="2376942"/>
                  <a:pt x="5930379" y="2377537"/>
                  <a:pt x="5940699" y="2378728"/>
                </a:cubicBezTo>
                <a:cubicBezTo>
                  <a:pt x="5951017" y="2379918"/>
                  <a:pt x="5960542" y="2382299"/>
                  <a:pt x="5969273" y="2385871"/>
                </a:cubicBezTo>
                <a:cubicBezTo>
                  <a:pt x="5978004" y="2389443"/>
                  <a:pt x="5985149" y="2394007"/>
                  <a:pt x="5990705" y="2399563"/>
                </a:cubicBezTo>
                <a:cubicBezTo>
                  <a:pt x="5996261" y="2405120"/>
                  <a:pt x="5999039" y="2412660"/>
                  <a:pt x="5999039" y="2422185"/>
                </a:cubicBezTo>
                <a:cubicBezTo>
                  <a:pt x="5999039" y="2427741"/>
                  <a:pt x="5994673" y="2431710"/>
                  <a:pt x="5985942" y="2434091"/>
                </a:cubicBezTo>
                <a:lnTo>
                  <a:pt x="5578748" y="2434091"/>
                </a:lnTo>
                <a:lnTo>
                  <a:pt x="5564461" y="2434091"/>
                </a:lnTo>
                <a:lnTo>
                  <a:pt x="5489451" y="2434091"/>
                </a:lnTo>
                <a:lnTo>
                  <a:pt x="5483498" y="2415042"/>
                </a:lnTo>
                <a:cubicBezTo>
                  <a:pt x="5479529" y="2399166"/>
                  <a:pt x="5473378" y="2381307"/>
                  <a:pt x="5465044" y="2361463"/>
                </a:cubicBezTo>
                <a:cubicBezTo>
                  <a:pt x="5456709" y="2341619"/>
                  <a:pt x="5444604" y="2326935"/>
                  <a:pt x="5428730" y="2317410"/>
                </a:cubicBezTo>
                <a:lnTo>
                  <a:pt x="5428730" y="2482907"/>
                </a:lnTo>
                <a:cubicBezTo>
                  <a:pt x="5424761" y="2474176"/>
                  <a:pt x="5419006" y="2466635"/>
                  <a:pt x="5411465" y="2460285"/>
                </a:cubicBezTo>
                <a:cubicBezTo>
                  <a:pt x="5403925" y="2453935"/>
                  <a:pt x="5392614" y="2445204"/>
                  <a:pt x="5377534" y="2434091"/>
                </a:cubicBezTo>
                <a:lnTo>
                  <a:pt x="5310858" y="2434091"/>
                </a:lnTo>
                <a:lnTo>
                  <a:pt x="5270376" y="2434091"/>
                </a:lnTo>
                <a:lnTo>
                  <a:pt x="4766742" y="2434091"/>
                </a:lnTo>
                <a:lnTo>
                  <a:pt x="4764362" y="2434091"/>
                </a:lnTo>
                <a:lnTo>
                  <a:pt x="4154761" y="2434091"/>
                </a:lnTo>
                <a:lnTo>
                  <a:pt x="4195242" y="2491241"/>
                </a:lnTo>
                <a:lnTo>
                  <a:pt x="4210720" y="2491241"/>
                </a:lnTo>
                <a:lnTo>
                  <a:pt x="4219055" y="2523388"/>
                </a:lnTo>
                <a:cubicBezTo>
                  <a:pt x="4233342" y="2532120"/>
                  <a:pt x="4247828" y="2538668"/>
                  <a:pt x="4262512" y="2543034"/>
                </a:cubicBezTo>
                <a:cubicBezTo>
                  <a:pt x="4277198" y="2547399"/>
                  <a:pt x="4292477" y="2551170"/>
                  <a:pt x="4308351" y="2554345"/>
                </a:cubicBezTo>
                <a:cubicBezTo>
                  <a:pt x="4323433" y="2558313"/>
                  <a:pt x="4338316" y="2562481"/>
                  <a:pt x="4353001" y="2566846"/>
                </a:cubicBezTo>
                <a:cubicBezTo>
                  <a:pt x="4367684" y="2571212"/>
                  <a:pt x="4380782" y="2577363"/>
                  <a:pt x="4392291" y="2585301"/>
                </a:cubicBezTo>
                <a:cubicBezTo>
                  <a:pt x="4403800" y="2593238"/>
                  <a:pt x="4412928" y="2603756"/>
                  <a:pt x="4419676" y="2616853"/>
                </a:cubicBezTo>
                <a:cubicBezTo>
                  <a:pt x="4426422" y="2629949"/>
                  <a:pt x="4429795" y="2647214"/>
                  <a:pt x="4429795" y="2668645"/>
                </a:cubicBezTo>
                <a:cubicBezTo>
                  <a:pt x="4429795" y="2676582"/>
                  <a:pt x="4424239" y="2688290"/>
                  <a:pt x="4413126" y="2703768"/>
                </a:cubicBezTo>
                <a:cubicBezTo>
                  <a:pt x="4402015" y="2719246"/>
                  <a:pt x="4389115" y="2734923"/>
                  <a:pt x="4374431" y="2750798"/>
                </a:cubicBezTo>
                <a:cubicBezTo>
                  <a:pt x="4359747" y="2766673"/>
                  <a:pt x="4345261" y="2780563"/>
                  <a:pt x="4330973" y="2792470"/>
                </a:cubicBezTo>
                <a:cubicBezTo>
                  <a:pt x="4316686" y="2804376"/>
                  <a:pt x="4306764" y="2810329"/>
                  <a:pt x="4301208" y="2810329"/>
                </a:cubicBezTo>
                <a:cubicBezTo>
                  <a:pt x="4299620" y="2810329"/>
                  <a:pt x="4294461" y="2807154"/>
                  <a:pt x="4285730" y="2800804"/>
                </a:cubicBezTo>
                <a:cubicBezTo>
                  <a:pt x="4276998" y="2794454"/>
                  <a:pt x="4270251" y="2782151"/>
                  <a:pt x="4265489" y="2763895"/>
                </a:cubicBezTo>
                <a:lnTo>
                  <a:pt x="4217865" y="2766276"/>
                </a:lnTo>
                <a:cubicBezTo>
                  <a:pt x="4219452" y="2778182"/>
                  <a:pt x="4224215" y="2792271"/>
                  <a:pt x="4232152" y="2808543"/>
                </a:cubicBezTo>
                <a:cubicBezTo>
                  <a:pt x="4240089" y="2824815"/>
                  <a:pt x="4249614" y="2840293"/>
                  <a:pt x="4260726" y="2854977"/>
                </a:cubicBezTo>
                <a:cubicBezTo>
                  <a:pt x="4271839" y="2869662"/>
                  <a:pt x="4283944" y="2882163"/>
                  <a:pt x="4297040" y="2892482"/>
                </a:cubicBezTo>
                <a:cubicBezTo>
                  <a:pt x="4310138" y="2902801"/>
                  <a:pt x="4322640" y="2907960"/>
                  <a:pt x="4334545" y="2907960"/>
                </a:cubicBezTo>
                <a:cubicBezTo>
                  <a:pt x="4342483" y="2907960"/>
                  <a:pt x="4351214" y="2904984"/>
                  <a:pt x="4360740" y="2899030"/>
                </a:cubicBezTo>
                <a:cubicBezTo>
                  <a:pt x="4370264" y="2893077"/>
                  <a:pt x="4380384" y="2885339"/>
                  <a:pt x="4391100" y="2875813"/>
                </a:cubicBezTo>
                <a:cubicBezTo>
                  <a:pt x="4401815" y="2866288"/>
                  <a:pt x="4412928" y="2855374"/>
                  <a:pt x="4424437" y="2843071"/>
                </a:cubicBezTo>
                <a:cubicBezTo>
                  <a:pt x="4435947" y="2830768"/>
                  <a:pt x="4447656" y="2818266"/>
                  <a:pt x="4459561" y="2805567"/>
                </a:cubicBezTo>
                <a:cubicBezTo>
                  <a:pt x="4470674" y="2793660"/>
                  <a:pt x="4481587" y="2781754"/>
                  <a:pt x="4492303" y="2769848"/>
                </a:cubicBezTo>
                <a:cubicBezTo>
                  <a:pt x="4503019" y="2757941"/>
                  <a:pt x="4513338" y="2747623"/>
                  <a:pt x="4523260" y="2738891"/>
                </a:cubicBezTo>
                <a:cubicBezTo>
                  <a:pt x="4533181" y="2730160"/>
                  <a:pt x="4542508" y="2723016"/>
                  <a:pt x="4551239" y="2717460"/>
                </a:cubicBezTo>
                <a:cubicBezTo>
                  <a:pt x="4559971" y="2711904"/>
                  <a:pt x="4567908" y="2709126"/>
                  <a:pt x="4575051" y="2709126"/>
                </a:cubicBezTo>
                <a:cubicBezTo>
                  <a:pt x="4583783" y="2709126"/>
                  <a:pt x="4592515" y="2713095"/>
                  <a:pt x="4601245" y="2721032"/>
                </a:cubicBezTo>
                <a:cubicBezTo>
                  <a:pt x="4609976" y="2728969"/>
                  <a:pt x="4617915" y="2738296"/>
                  <a:pt x="4625058" y="2749012"/>
                </a:cubicBezTo>
                <a:cubicBezTo>
                  <a:pt x="4632202" y="2759727"/>
                  <a:pt x="4637957" y="2770642"/>
                  <a:pt x="4642322" y="2781754"/>
                </a:cubicBezTo>
                <a:cubicBezTo>
                  <a:pt x="4646687" y="2792866"/>
                  <a:pt x="4648870" y="2801598"/>
                  <a:pt x="4648870" y="2807948"/>
                </a:cubicBezTo>
                <a:lnTo>
                  <a:pt x="4648870" y="3053216"/>
                </a:lnTo>
                <a:lnTo>
                  <a:pt x="4711973" y="3110366"/>
                </a:lnTo>
                <a:lnTo>
                  <a:pt x="4711973" y="2491241"/>
                </a:lnTo>
                <a:lnTo>
                  <a:pt x="4803652" y="2491241"/>
                </a:lnTo>
                <a:lnTo>
                  <a:pt x="4810795" y="2491241"/>
                </a:lnTo>
                <a:lnTo>
                  <a:pt x="5191795" y="2491241"/>
                </a:lnTo>
                <a:lnTo>
                  <a:pt x="5191795" y="2523388"/>
                </a:lnTo>
                <a:lnTo>
                  <a:pt x="4831036" y="2719841"/>
                </a:lnTo>
                <a:lnTo>
                  <a:pt x="4898901" y="2803185"/>
                </a:lnTo>
                <a:cubicBezTo>
                  <a:pt x="4933033" y="2807948"/>
                  <a:pt x="4966569" y="2817076"/>
                  <a:pt x="4999510" y="2830570"/>
                </a:cubicBezTo>
                <a:cubicBezTo>
                  <a:pt x="5032450" y="2844063"/>
                  <a:pt x="5062811" y="2862121"/>
                  <a:pt x="5090592" y="2884743"/>
                </a:cubicBezTo>
                <a:cubicBezTo>
                  <a:pt x="5118374" y="2907365"/>
                  <a:pt x="5143377" y="2935146"/>
                  <a:pt x="5165601" y="2968087"/>
                </a:cubicBezTo>
                <a:cubicBezTo>
                  <a:pt x="5187827" y="3001028"/>
                  <a:pt x="5205289" y="3038929"/>
                  <a:pt x="5217989" y="3081792"/>
                </a:cubicBezTo>
                <a:lnTo>
                  <a:pt x="5254898" y="3109176"/>
                </a:lnTo>
                <a:lnTo>
                  <a:pt x="5254898" y="2491241"/>
                </a:lnTo>
                <a:lnTo>
                  <a:pt x="5315620" y="2491241"/>
                </a:lnTo>
                <a:lnTo>
                  <a:pt x="5357292" y="2491241"/>
                </a:lnTo>
                <a:lnTo>
                  <a:pt x="5368008" y="2491241"/>
                </a:lnTo>
                <a:cubicBezTo>
                  <a:pt x="5373564" y="2493623"/>
                  <a:pt x="5379715" y="2498782"/>
                  <a:pt x="5386462" y="2506720"/>
                </a:cubicBezTo>
                <a:cubicBezTo>
                  <a:pt x="5393210" y="2514657"/>
                  <a:pt x="5399758" y="2523388"/>
                  <a:pt x="5406108" y="2532913"/>
                </a:cubicBezTo>
                <a:cubicBezTo>
                  <a:pt x="5412458" y="2542438"/>
                  <a:pt x="5417815" y="2551963"/>
                  <a:pt x="5422182" y="2561488"/>
                </a:cubicBezTo>
                <a:cubicBezTo>
                  <a:pt x="5426547" y="2571013"/>
                  <a:pt x="5428730" y="2578554"/>
                  <a:pt x="5428730" y="2584110"/>
                </a:cubicBezTo>
                <a:lnTo>
                  <a:pt x="5428730" y="3053216"/>
                </a:lnTo>
                <a:lnTo>
                  <a:pt x="5490642" y="3110366"/>
                </a:lnTo>
                <a:lnTo>
                  <a:pt x="5490642" y="2491241"/>
                </a:lnTo>
                <a:lnTo>
                  <a:pt x="5603751" y="2491241"/>
                </a:lnTo>
                <a:lnTo>
                  <a:pt x="5623993" y="2491241"/>
                </a:lnTo>
                <a:lnTo>
                  <a:pt x="6156202" y="2491241"/>
                </a:lnTo>
                <a:lnTo>
                  <a:pt x="6169298" y="2491241"/>
                </a:lnTo>
                <a:lnTo>
                  <a:pt x="6355036" y="2491241"/>
                </a:lnTo>
                <a:cubicBezTo>
                  <a:pt x="6314555" y="2526167"/>
                  <a:pt x="6281614" y="2570220"/>
                  <a:pt x="6256214" y="2623401"/>
                </a:cubicBezTo>
                <a:cubicBezTo>
                  <a:pt x="6230814" y="2676582"/>
                  <a:pt x="6218908" y="2739685"/>
                  <a:pt x="6220495" y="2812710"/>
                </a:cubicBezTo>
                <a:cubicBezTo>
                  <a:pt x="6221289" y="2861923"/>
                  <a:pt x="6228234" y="2904388"/>
                  <a:pt x="6241331" y="2940107"/>
                </a:cubicBezTo>
                <a:cubicBezTo>
                  <a:pt x="6254428" y="2975826"/>
                  <a:pt x="6270700" y="3005393"/>
                  <a:pt x="6290147" y="3028808"/>
                </a:cubicBezTo>
                <a:cubicBezTo>
                  <a:pt x="6309594" y="3052224"/>
                  <a:pt x="6331422" y="3069687"/>
                  <a:pt x="6355631" y="3081196"/>
                </a:cubicBezTo>
                <a:cubicBezTo>
                  <a:pt x="6379841" y="3092705"/>
                  <a:pt x="6403852" y="3098460"/>
                  <a:pt x="6427664" y="3098460"/>
                </a:cubicBezTo>
                <a:cubicBezTo>
                  <a:pt x="6445126" y="3098460"/>
                  <a:pt x="6460009" y="3096079"/>
                  <a:pt x="6472312" y="3091316"/>
                </a:cubicBezTo>
                <a:cubicBezTo>
                  <a:pt x="6484616" y="3086554"/>
                  <a:pt x="6494537" y="3080204"/>
                  <a:pt x="6502078" y="3072266"/>
                </a:cubicBezTo>
                <a:cubicBezTo>
                  <a:pt x="6509619" y="3064329"/>
                  <a:pt x="6515175" y="3055796"/>
                  <a:pt x="6518747" y="3046668"/>
                </a:cubicBezTo>
                <a:cubicBezTo>
                  <a:pt x="6522319" y="3037540"/>
                  <a:pt x="6524105" y="3028610"/>
                  <a:pt x="6524105" y="3019879"/>
                </a:cubicBezTo>
                <a:cubicBezTo>
                  <a:pt x="6524105" y="3010354"/>
                  <a:pt x="6521922" y="3000829"/>
                  <a:pt x="6517556" y="2991304"/>
                </a:cubicBezTo>
                <a:cubicBezTo>
                  <a:pt x="6513191" y="2981779"/>
                  <a:pt x="6507436" y="2973445"/>
                  <a:pt x="6500292" y="2966301"/>
                </a:cubicBezTo>
                <a:cubicBezTo>
                  <a:pt x="6493148" y="2959157"/>
                  <a:pt x="6484616" y="2953601"/>
                  <a:pt x="6474694" y="2949632"/>
                </a:cubicBezTo>
                <a:cubicBezTo>
                  <a:pt x="6464772" y="2945663"/>
                  <a:pt x="6453858" y="2943679"/>
                  <a:pt x="6441952" y="2943679"/>
                </a:cubicBezTo>
                <a:cubicBezTo>
                  <a:pt x="6424489" y="2944473"/>
                  <a:pt x="6411194" y="2951219"/>
                  <a:pt x="6402066" y="2963920"/>
                </a:cubicBezTo>
                <a:cubicBezTo>
                  <a:pt x="6392937" y="2976620"/>
                  <a:pt x="6388373" y="2992098"/>
                  <a:pt x="6388373" y="3010354"/>
                </a:cubicBezTo>
                <a:cubicBezTo>
                  <a:pt x="6388373" y="3016704"/>
                  <a:pt x="6388770" y="3023054"/>
                  <a:pt x="6389564" y="3029404"/>
                </a:cubicBezTo>
                <a:cubicBezTo>
                  <a:pt x="6390358" y="3035754"/>
                  <a:pt x="6392342" y="3042104"/>
                  <a:pt x="6395517" y="3048454"/>
                </a:cubicBezTo>
                <a:cubicBezTo>
                  <a:pt x="6377261" y="3038929"/>
                  <a:pt x="6361187" y="3025832"/>
                  <a:pt x="6347297" y="3009163"/>
                </a:cubicBezTo>
                <a:cubicBezTo>
                  <a:pt x="6333406" y="2992494"/>
                  <a:pt x="6321698" y="2974040"/>
                  <a:pt x="6312173" y="2953799"/>
                </a:cubicBezTo>
                <a:cubicBezTo>
                  <a:pt x="6302648" y="2933559"/>
                  <a:pt x="6295306" y="2913119"/>
                  <a:pt x="6290147" y="2892482"/>
                </a:cubicBezTo>
                <a:cubicBezTo>
                  <a:pt x="6284987" y="2871844"/>
                  <a:pt x="6282408" y="2852795"/>
                  <a:pt x="6282408" y="2835332"/>
                </a:cubicBezTo>
                <a:cubicBezTo>
                  <a:pt x="6282408" y="2811520"/>
                  <a:pt x="6284194" y="2789890"/>
                  <a:pt x="6287766" y="2770443"/>
                </a:cubicBezTo>
                <a:cubicBezTo>
                  <a:pt x="6291337" y="2750996"/>
                  <a:pt x="6295901" y="2733335"/>
                  <a:pt x="6301458" y="2717460"/>
                </a:cubicBezTo>
                <a:cubicBezTo>
                  <a:pt x="6307014" y="2701585"/>
                  <a:pt x="6313364" y="2686901"/>
                  <a:pt x="6320508" y="2673407"/>
                </a:cubicBezTo>
                <a:cubicBezTo>
                  <a:pt x="6327652" y="2659913"/>
                  <a:pt x="6335192" y="2646420"/>
                  <a:pt x="6343130" y="2632926"/>
                </a:cubicBezTo>
                <a:cubicBezTo>
                  <a:pt x="6373292" y="2590063"/>
                  <a:pt x="6404844" y="2557321"/>
                  <a:pt x="6437784" y="2534699"/>
                </a:cubicBezTo>
                <a:cubicBezTo>
                  <a:pt x="6470725" y="2512077"/>
                  <a:pt x="6505451" y="2497591"/>
                  <a:pt x="6541964" y="2491241"/>
                </a:cubicBezTo>
                <a:lnTo>
                  <a:pt x="6559823" y="2491241"/>
                </a:lnTo>
                <a:lnTo>
                  <a:pt x="6881292" y="2491241"/>
                </a:lnTo>
                <a:lnTo>
                  <a:pt x="6881292" y="2524579"/>
                </a:lnTo>
                <a:lnTo>
                  <a:pt x="6544345" y="2718651"/>
                </a:lnTo>
                <a:lnTo>
                  <a:pt x="6607448" y="2800804"/>
                </a:lnTo>
                <a:cubicBezTo>
                  <a:pt x="6674123" y="2809535"/>
                  <a:pt x="6733654" y="2836324"/>
                  <a:pt x="6786042" y="2881171"/>
                </a:cubicBezTo>
                <a:cubicBezTo>
                  <a:pt x="6838429" y="2926018"/>
                  <a:pt x="6878514" y="2992891"/>
                  <a:pt x="6906295" y="3081792"/>
                </a:cubicBezTo>
                <a:lnTo>
                  <a:pt x="6944395" y="3109176"/>
                </a:lnTo>
                <a:lnTo>
                  <a:pt x="6944395" y="2601970"/>
                </a:lnTo>
                <a:lnTo>
                  <a:pt x="6946776" y="2601970"/>
                </a:lnTo>
                <a:cubicBezTo>
                  <a:pt x="6966620" y="2601970"/>
                  <a:pt x="6986861" y="2604748"/>
                  <a:pt x="7007498" y="2610304"/>
                </a:cubicBezTo>
                <a:cubicBezTo>
                  <a:pt x="7028136" y="2615860"/>
                  <a:pt x="7046789" y="2623599"/>
                  <a:pt x="7063458" y="2633521"/>
                </a:cubicBezTo>
                <a:cubicBezTo>
                  <a:pt x="7080126" y="2643443"/>
                  <a:pt x="7093620" y="2655151"/>
                  <a:pt x="7103939" y="2668645"/>
                </a:cubicBezTo>
                <a:cubicBezTo>
                  <a:pt x="7114258" y="2682139"/>
                  <a:pt x="7119417" y="2696426"/>
                  <a:pt x="7119417" y="2711507"/>
                </a:cubicBezTo>
                <a:cubicBezTo>
                  <a:pt x="7119417" y="2724207"/>
                  <a:pt x="7116639" y="2736113"/>
                  <a:pt x="7111083" y="2747226"/>
                </a:cubicBezTo>
                <a:cubicBezTo>
                  <a:pt x="7104733" y="2744845"/>
                  <a:pt x="7097589" y="2742265"/>
                  <a:pt x="7089651" y="2739487"/>
                </a:cubicBezTo>
                <a:cubicBezTo>
                  <a:pt x="7081714" y="2736709"/>
                  <a:pt x="7074570" y="2735320"/>
                  <a:pt x="7068220" y="2735320"/>
                </a:cubicBezTo>
                <a:cubicBezTo>
                  <a:pt x="7056314" y="2735320"/>
                  <a:pt x="7045797" y="2737899"/>
                  <a:pt x="7036668" y="2743059"/>
                </a:cubicBezTo>
                <a:cubicBezTo>
                  <a:pt x="7027541" y="2748218"/>
                  <a:pt x="7020000" y="2754766"/>
                  <a:pt x="7014047" y="2762704"/>
                </a:cubicBezTo>
                <a:cubicBezTo>
                  <a:pt x="7008093" y="2770642"/>
                  <a:pt x="7003728" y="2778976"/>
                  <a:pt x="7000950" y="2787707"/>
                </a:cubicBezTo>
                <a:cubicBezTo>
                  <a:pt x="6998172" y="2796438"/>
                  <a:pt x="6996783" y="2804376"/>
                  <a:pt x="6996783" y="2811520"/>
                </a:cubicBezTo>
                <a:cubicBezTo>
                  <a:pt x="6996783" y="2833744"/>
                  <a:pt x="7004720" y="2851009"/>
                  <a:pt x="7020595" y="2863312"/>
                </a:cubicBezTo>
                <a:cubicBezTo>
                  <a:pt x="7036470" y="2875615"/>
                  <a:pt x="7052742" y="2881766"/>
                  <a:pt x="7069411" y="2881766"/>
                </a:cubicBezTo>
                <a:cubicBezTo>
                  <a:pt x="7086874" y="2881766"/>
                  <a:pt x="7102153" y="2876805"/>
                  <a:pt x="7115250" y="2866884"/>
                </a:cubicBezTo>
                <a:cubicBezTo>
                  <a:pt x="7128347" y="2856962"/>
                  <a:pt x="7139261" y="2844460"/>
                  <a:pt x="7147992" y="2829379"/>
                </a:cubicBezTo>
                <a:cubicBezTo>
                  <a:pt x="7156723" y="2814298"/>
                  <a:pt x="7163272" y="2798621"/>
                  <a:pt x="7167637" y="2782349"/>
                </a:cubicBezTo>
                <a:cubicBezTo>
                  <a:pt x="7172003" y="2766078"/>
                  <a:pt x="7174186" y="2751195"/>
                  <a:pt x="7174186" y="2737701"/>
                </a:cubicBezTo>
                <a:cubicBezTo>
                  <a:pt x="7174186" y="2714682"/>
                  <a:pt x="7169423" y="2691465"/>
                  <a:pt x="7159898" y="2668049"/>
                </a:cubicBezTo>
                <a:cubicBezTo>
                  <a:pt x="7150373" y="2644634"/>
                  <a:pt x="7135887" y="2622806"/>
                  <a:pt x="7116440" y="2602565"/>
                </a:cubicBezTo>
                <a:cubicBezTo>
                  <a:pt x="7096994" y="2582324"/>
                  <a:pt x="7072983" y="2564663"/>
                  <a:pt x="7044408" y="2549582"/>
                </a:cubicBezTo>
                <a:cubicBezTo>
                  <a:pt x="7015833" y="2534501"/>
                  <a:pt x="6982495" y="2523785"/>
                  <a:pt x="6944395" y="2517435"/>
                </a:cubicBezTo>
                <a:lnTo>
                  <a:pt x="6944395" y="2491241"/>
                </a:lnTo>
                <a:lnTo>
                  <a:pt x="7263483" y="2491241"/>
                </a:lnTo>
                <a:lnTo>
                  <a:pt x="7219429" y="2434091"/>
                </a:lnTo>
                <a:lnTo>
                  <a:pt x="6515770" y="2434091"/>
                </a:lnTo>
                <a:lnTo>
                  <a:pt x="6480052" y="2434091"/>
                </a:lnTo>
                <a:lnTo>
                  <a:pt x="6128817" y="2434091"/>
                </a:lnTo>
                <a:lnTo>
                  <a:pt x="6115720" y="2434091"/>
                </a:lnTo>
                <a:lnTo>
                  <a:pt x="6039521" y="2434091"/>
                </a:lnTo>
                <a:cubicBezTo>
                  <a:pt x="6041108" y="2430123"/>
                  <a:pt x="6042298" y="2424567"/>
                  <a:pt x="6043092" y="2417423"/>
                </a:cubicBezTo>
                <a:cubicBezTo>
                  <a:pt x="6043886" y="2410279"/>
                  <a:pt x="6044680" y="2402341"/>
                  <a:pt x="6045473" y="2393610"/>
                </a:cubicBezTo>
                <a:lnTo>
                  <a:pt x="6045473" y="2392420"/>
                </a:lnTo>
                <a:cubicBezTo>
                  <a:pt x="6039917" y="2370194"/>
                  <a:pt x="6026423" y="2350152"/>
                  <a:pt x="6004992" y="2332293"/>
                </a:cubicBezTo>
                <a:cubicBezTo>
                  <a:pt x="5983562" y="2314434"/>
                  <a:pt x="5949827" y="2305504"/>
                  <a:pt x="5903789" y="2305504"/>
                </a:cubicBezTo>
                <a:cubicBezTo>
                  <a:pt x="5890295" y="2305504"/>
                  <a:pt x="5876207" y="2305901"/>
                  <a:pt x="5861522" y="2306695"/>
                </a:cubicBezTo>
                <a:cubicBezTo>
                  <a:pt x="5846837" y="2307488"/>
                  <a:pt x="5832352" y="2308282"/>
                  <a:pt x="5818064" y="2309076"/>
                </a:cubicBezTo>
                <a:cubicBezTo>
                  <a:pt x="5790282" y="2311457"/>
                  <a:pt x="5763692" y="2312648"/>
                  <a:pt x="5738292" y="2312648"/>
                </a:cubicBezTo>
                <a:cubicBezTo>
                  <a:pt x="5707336" y="2312648"/>
                  <a:pt x="5683524" y="2307488"/>
                  <a:pt x="5666856" y="2297170"/>
                </a:cubicBezTo>
                <a:cubicBezTo>
                  <a:pt x="5650187" y="2286851"/>
                  <a:pt x="5641851" y="2270579"/>
                  <a:pt x="5641851" y="2248354"/>
                </a:cubicBezTo>
                <a:cubicBezTo>
                  <a:pt x="5641851" y="2242004"/>
                  <a:pt x="5642646" y="2235059"/>
                  <a:pt x="5644233" y="2227518"/>
                </a:cubicBezTo>
                <a:cubicBezTo>
                  <a:pt x="5645820" y="2219977"/>
                  <a:pt x="5647806" y="2211841"/>
                  <a:pt x="5650187" y="2203110"/>
                </a:cubicBezTo>
                <a:close/>
                <a:moveTo>
                  <a:pt x="9693548" y="1467304"/>
                </a:moveTo>
                <a:cubicBezTo>
                  <a:pt x="9673704" y="1467304"/>
                  <a:pt x="9657432" y="1473455"/>
                  <a:pt x="9644732" y="1485759"/>
                </a:cubicBezTo>
                <a:cubicBezTo>
                  <a:pt x="9632032" y="1498062"/>
                  <a:pt x="9625682" y="1513341"/>
                  <a:pt x="9625682" y="1531598"/>
                </a:cubicBezTo>
                <a:cubicBezTo>
                  <a:pt x="9625682" y="1549854"/>
                  <a:pt x="9632032" y="1565134"/>
                  <a:pt x="9644732" y="1577437"/>
                </a:cubicBezTo>
                <a:cubicBezTo>
                  <a:pt x="9657432" y="1589740"/>
                  <a:pt x="9673704" y="1595891"/>
                  <a:pt x="9693548" y="1595891"/>
                </a:cubicBezTo>
                <a:cubicBezTo>
                  <a:pt x="9711804" y="1595891"/>
                  <a:pt x="9727680" y="1589740"/>
                  <a:pt x="9741173" y="1577437"/>
                </a:cubicBezTo>
                <a:cubicBezTo>
                  <a:pt x="9754667" y="1565134"/>
                  <a:pt x="9761414" y="1549854"/>
                  <a:pt x="9761414" y="1531598"/>
                </a:cubicBezTo>
                <a:cubicBezTo>
                  <a:pt x="9761414" y="1513341"/>
                  <a:pt x="9754667" y="1498062"/>
                  <a:pt x="9741173" y="1485759"/>
                </a:cubicBezTo>
                <a:cubicBezTo>
                  <a:pt x="9727680" y="1473455"/>
                  <a:pt x="9711804" y="1467304"/>
                  <a:pt x="9693548" y="1467304"/>
                </a:cubicBezTo>
                <a:close/>
                <a:moveTo>
                  <a:pt x="4939383" y="1467304"/>
                </a:moveTo>
                <a:cubicBezTo>
                  <a:pt x="4919539" y="1467304"/>
                  <a:pt x="4903267" y="1473455"/>
                  <a:pt x="4890568" y="1485759"/>
                </a:cubicBezTo>
                <a:cubicBezTo>
                  <a:pt x="4877867" y="1498062"/>
                  <a:pt x="4871518" y="1513341"/>
                  <a:pt x="4871518" y="1531598"/>
                </a:cubicBezTo>
                <a:cubicBezTo>
                  <a:pt x="4871518" y="1549854"/>
                  <a:pt x="4877867" y="1565134"/>
                  <a:pt x="4890568" y="1577437"/>
                </a:cubicBezTo>
                <a:cubicBezTo>
                  <a:pt x="4903267" y="1589740"/>
                  <a:pt x="4919539" y="1595891"/>
                  <a:pt x="4939383" y="1595891"/>
                </a:cubicBezTo>
                <a:cubicBezTo>
                  <a:pt x="4957639" y="1595891"/>
                  <a:pt x="4973514" y="1589740"/>
                  <a:pt x="4987008" y="1577437"/>
                </a:cubicBezTo>
                <a:cubicBezTo>
                  <a:pt x="5000502" y="1565134"/>
                  <a:pt x="5007248" y="1549854"/>
                  <a:pt x="5007248" y="1531598"/>
                </a:cubicBezTo>
                <a:cubicBezTo>
                  <a:pt x="5007248" y="1513341"/>
                  <a:pt x="5000502" y="1498062"/>
                  <a:pt x="4987008" y="1485759"/>
                </a:cubicBezTo>
                <a:cubicBezTo>
                  <a:pt x="4973514" y="1473455"/>
                  <a:pt x="4957639" y="1467304"/>
                  <a:pt x="4939383" y="1467304"/>
                </a:cubicBezTo>
                <a:close/>
                <a:moveTo>
                  <a:pt x="4385743" y="1145835"/>
                </a:moveTo>
                <a:lnTo>
                  <a:pt x="4385743" y="1449445"/>
                </a:lnTo>
                <a:cubicBezTo>
                  <a:pt x="4355580" y="1400232"/>
                  <a:pt x="4323432" y="1360941"/>
                  <a:pt x="4289301" y="1331573"/>
                </a:cubicBezTo>
                <a:cubicBezTo>
                  <a:pt x="4255170" y="1302204"/>
                  <a:pt x="4219452" y="1279582"/>
                  <a:pt x="4182146" y="1263707"/>
                </a:cubicBezTo>
                <a:cubicBezTo>
                  <a:pt x="4218658" y="1243070"/>
                  <a:pt x="4252789" y="1223424"/>
                  <a:pt x="4284539" y="1204771"/>
                </a:cubicBezTo>
                <a:cubicBezTo>
                  <a:pt x="4316289" y="1186118"/>
                  <a:pt x="4350023" y="1166473"/>
                  <a:pt x="4385743" y="1145835"/>
                </a:cubicBezTo>
                <a:close/>
                <a:moveTo>
                  <a:pt x="5145362" y="1143454"/>
                </a:moveTo>
                <a:lnTo>
                  <a:pt x="5145362" y="1449445"/>
                </a:lnTo>
                <a:cubicBezTo>
                  <a:pt x="5117581" y="1409757"/>
                  <a:pt x="5086822" y="1374832"/>
                  <a:pt x="5053087" y="1344670"/>
                </a:cubicBezTo>
                <a:cubicBezTo>
                  <a:pt x="5019353" y="1314507"/>
                  <a:pt x="4977483" y="1287520"/>
                  <a:pt x="4927477" y="1263707"/>
                </a:cubicBezTo>
                <a:cubicBezTo>
                  <a:pt x="4966370" y="1243070"/>
                  <a:pt x="5002884" y="1223027"/>
                  <a:pt x="5037014" y="1203580"/>
                </a:cubicBezTo>
                <a:cubicBezTo>
                  <a:pt x="5071146" y="1184134"/>
                  <a:pt x="5107261" y="1164091"/>
                  <a:pt x="5145362" y="1143454"/>
                </a:cubicBezTo>
                <a:close/>
                <a:moveTo>
                  <a:pt x="9617348" y="1024392"/>
                </a:moveTo>
                <a:lnTo>
                  <a:pt x="9897145" y="1024392"/>
                </a:lnTo>
                <a:lnTo>
                  <a:pt x="9897145" y="1475638"/>
                </a:lnTo>
                <a:cubicBezTo>
                  <a:pt x="9878095" y="1452620"/>
                  <a:pt x="9860236" y="1432776"/>
                  <a:pt x="9843566" y="1416107"/>
                </a:cubicBezTo>
                <a:cubicBezTo>
                  <a:pt x="9826898" y="1399438"/>
                  <a:pt x="9809634" y="1384754"/>
                  <a:pt x="9791774" y="1372054"/>
                </a:cubicBezTo>
                <a:cubicBezTo>
                  <a:pt x="9773915" y="1359354"/>
                  <a:pt x="9755064" y="1348043"/>
                  <a:pt x="9735220" y="1338121"/>
                </a:cubicBezTo>
                <a:cubicBezTo>
                  <a:pt x="9715376" y="1328199"/>
                  <a:pt x="9693152" y="1318476"/>
                  <a:pt x="9668545" y="1308951"/>
                </a:cubicBezTo>
                <a:lnTo>
                  <a:pt x="9816182" y="1189888"/>
                </a:lnTo>
                <a:cubicBezTo>
                  <a:pt x="9798720" y="1167663"/>
                  <a:pt x="9782448" y="1148812"/>
                  <a:pt x="9767366" y="1133334"/>
                </a:cubicBezTo>
                <a:cubicBezTo>
                  <a:pt x="9752286" y="1117855"/>
                  <a:pt x="9737006" y="1103766"/>
                  <a:pt x="9721528" y="1091066"/>
                </a:cubicBezTo>
                <a:cubicBezTo>
                  <a:pt x="9706050" y="1078366"/>
                  <a:pt x="9689976" y="1066857"/>
                  <a:pt x="9673308" y="1056538"/>
                </a:cubicBezTo>
                <a:cubicBezTo>
                  <a:pt x="9656638" y="1046220"/>
                  <a:pt x="9637986" y="1035504"/>
                  <a:pt x="9617348" y="1024392"/>
                </a:cubicBezTo>
                <a:close/>
                <a:moveTo>
                  <a:pt x="8095729" y="1024392"/>
                </a:moveTo>
                <a:lnTo>
                  <a:pt x="8400529" y="1024392"/>
                </a:lnTo>
                <a:lnTo>
                  <a:pt x="8400529" y="1413726"/>
                </a:lnTo>
                <a:cubicBezTo>
                  <a:pt x="8388623" y="1394676"/>
                  <a:pt x="8375725" y="1376221"/>
                  <a:pt x="8361834" y="1358362"/>
                </a:cubicBezTo>
                <a:cubicBezTo>
                  <a:pt x="8347944" y="1340502"/>
                  <a:pt x="8329092" y="1322445"/>
                  <a:pt x="8305279" y="1304188"/>
                </a:cubicBezTo>
                <a:cubicBezTo>
                  <a:pt x="8307661" y="1287520"/>
                  <a:pt x="8308851" y="1272835"/>
                  <a:pt x="8308851" y="1260135"/>
                </a:cubicBezTo>
                <a:cubicBezTo>
                  <a:pt x="8308851" y="1230766"/>
                  <a:pt x="8303493" y="1204176"/>
                  <a:pt x="8292778" y="1180363"/>
                </a:cubicBezTo>
                <a:cubicBezTo>
                  <a:pt x="8282062" y="1156551"/>
                  <a:pt x="8267179" y="1135120"/>
                  <a:pt x="8248129" y="1116069"/>
                </a:cubicBezTo>
                <a:cubicBezTo>
                  <a:pt x="8229079" y="1097020"/>
                  <a:pt x="8206458" y="1079954"/>
                  <a:pt x="8180264" y="1064873"/>
                </a:cubicBezTo>
                <a:cubicBezTo>
                  <a:pt x="8154070" y="1049791"/>
                  <a:pt x="8125892" y="1036298"/>
                  <a:pt x="8095729" y="1024392"/>
                </a:cubicBezTo>
                <a:close/>
                <a:moveTo>
                  <a:pt x="5733530" y="1024392"/>
                </a:moveTo>
                <a:lnTo>
                  <a:pt x="6038330" y="1024392"/>
                </a:lnTo>
                <a:lnTo>
                  <a:pt x="6038330" y="1413726"/>
                </a:lnTo>
                <a:cubicBezTo>
                  <a:pt x="6026423" y="1394676"/>
                  <a:pt x="6013525" y="1376221"/>
                  <a:pt x="5999634" y="1358362"/>
                </a:cubicBezTo>
                <a:cubicBezTo>
                  <a:pt x="5985744" y="1340502"/>
                  <a:pt x="5966892" y="1322445"/>
                  <a:pt x="5943081" y="1304188"/>
                </a:cubicBezTo>
                <a:cubicBezTo>
                  <a:pt x="5945462" y="1287520"/>
                  <a:pt x="5946651" y="1272835"/>
                  <a:pt x="5946651" y="1260135"/>
                </a:cubicBezTo>
                <a:cubicBezTo>
                  <a:pt x="5946651" y="1230766"/>
                  <a:pt x="5941294" y="1204176"/>
                  <a:pt x="5930579" y="1180363"/>
                </a:cubicBezTo>
                <a:cubicBezTo>
                  <a:pt x="5919862" y="1156551"/>
                  <a:pt x="5904981" y="1135120"/>
                  <a:pt x="5885930" y="1116069"/>
                </a:cubicBezTo>
                <a:cubicBezTo>
                  <a:pt x="5866880" y="1097020"/>
                  <a:pt x="5844258" y="1079954"/>
                  <a:pt x="5818064" y="1064873"/>
                </a:cubicBezTo>
                <a:cubicBezTo>
                  <a:pt x="5791870" y="1049791"/>
                  <a:pt x="5763692" y="1036298"/>
                  <a:pt x="5733530" y="1024392"/>
                </a:cubicBezTo>
                <a:close/>
                <a:moveTo>
                  <a:pt x="2772446" y="851751"/>
                </a:moveTo>
                <a:lnTo>
                  <a:pt x="2772446" y="1017248"/>
                </a:lnTo>
                <a:cubicBezTo>
                  <a:pt x="2768477" y="1007723"/>
                  <a:pt x="2762921" y="999587"/>
                  <a:pt x="2755778" y="992840"/>
                </a:cubicBezTo>
                <a:cubicBezTo>
                  <a:pt x="2748634" y="986093"/>
                  <a:pt x="2737521" y="977560"/>
                  <a:pt x="2722440" y="967241"/>
                </a:cubicBezTo>
                <a:lnTo>
                  <a:pt x="1937818" y="967241"/>
                </a:lnTo>
                <a:lnTo>
                  <a:pt x="1977109" y="1024392"/>
                </a:lnTo>
                <a:lnTo>
                  <a:pt x="2553371" y="1024392"/>
                </a:lnTo>
                <a:lnTo>
                  <a:pt x="2553371" y="1391104"/>
                </a:lnTo>
                <a:lnTo>
                  <a:pt x="2548608" y="1381579"/>
                </a:lnTo>
                <a:cubicBezTo>
                  <a:pt x="2547021" y="1376816"/>
                  <a:pt x="2543846" y="1370268"/>
                  <a:pt x="2539083" y="1361934"/>
                </a:cubicBezTo>
                <a:cubicBezTo>
                  <a:pt x="2534321" y="1353599"/>
                  <a:pt x="2529558" y="1345860"/>
                  <a:pt x="2524796" y="1338716"/>
                </a:cubicBezTo>
                <a:cubicBezTo>
                  <a:pt x="2518446" y="1328398"/>
                  <a:pt x="2512691" y="1317880"/>
                  <a:pt x="2507532" y="1307165"/>
                </a:cubicBezTo>
                <a:cubicBezTo>
                  <a:pt x="2502373" y="1296449"/>
                  <a:pt x="2498999" y="1285932"/>
                  <a:pt x="2497412" y="1275613"/>
                </a:cubicBezTo>
                <a:cubicBezTo>
                  <a:pt x="2491062" y="1239101"/>
                  <a:pt x="2480545" y="1207748"/>
                  <a:pt x="2465860" y="1181554"/>
                </a:cubicBezTo>
                <a:cubicBezTo>
                  <a:pt x="2451176" y="1155360"/>
                  <a:pt x="2434904" y="1134326"/>
                  <a:pt x="2417045" y="1118451"/>
                </a:cubicBezTo>
                <a:cubicBezTo>
                  <a:pt x="2399185" y="1102576"/>
                  <a:pt x="2380730" y="1090868"/>
                  <a:pt x="2361680" y="1083327"/>
                </a:cubicBezTo>
                <a:cubicBezTo>
                  <a:pt x="2342630" y="1075787"/>
                  <a:pt x="2325168" y="1072016"/>
                  <a:pt x="2309293" y="1072016"/>
                </a:cubicBezTo>
                <a:cubicBezTo>
                  <a:pt x="2291037" y="1072016"/>
                  <a:pt x="2274169" y="1074993"/>
                  <a:pt x="2258691" y="1080946"/>
                </a:cubicBezTo>
                <a:cubicBezTo>
                  <a:pt x="2243214" y="1086899"/>
                  <a:pt x="2229719" y="1095035"/>
                  <a:pt x="2218210" y="1105354"/>
                </a:cubicBezTo>
                <a:cubicBezTo>
                  <a:pt x="2206701" y="1115673"/>
                  <a:pt x="2197771" y="1127777"/>
                  <a:pt x="2191421" y="1141668"/>
                </a:cubicBezTo>
                <a:cubicBezTo>
                  <a:pt x="2185071" y="1155559"/>
                  <a:pt x="2181896" y="1170045"/>
                  <a:pt x="2181896" y="1185126"/>
                </a:cubicBezTo>
                <a:cubicBezTo>
                  <a:pt x="2181896" y="1210526"/>
                  <a:pt x="2190826" y="1231759"/>
                  <a:pt x="2208685" y="1248824"/>
                </a:cubicBezTo>
                <a:cubicBezTo>
                  <a:pt x="2226544" y="1265890"/>
                  <a:pt x="2246983" y="1274423"/>
                  <a:pt x="2270002" y="1274423"/>
                </a:cubicBezTo>
                <a:cubicBezTo>
                  <a:pt x="2295403" y="1274423"/>
                  <a:pt x="2314849" y="1266882"/>
                  <a:pt x="2328343" y="1251801"/>
                </a:cubicBezTo>
                <a:cubicBezTo>
                  <a:pt x="2341837" y="1236720"/>
                  <a:pt x="2348584" y="1218860"/>
                  <a:pt x="2348584" y="1198223"/>
                </a:cubicBezTo>
                <a:cubicBezTo>
                  <a:pt x="2348584" y="1183935"/>
                  <a:pt x="2345408" y="1170838"/>
                  <a:pt x="2339058" y="1158932"/>
                </a:cubicBezTo>
                <a:cubicBezTo>
                  <a:pt x="2339852" y="1158138"/>
                  <a:pt x="2340050" y="1157940"/>
                  <a:pt x="2339654" y="1158337"/>
                </a:cubicBezTo>
                <a:cubicBezTo>
                  <a:pt x="2339257" y="1158734"/>
                  <a:pt x="2341440" y="1158932"/>
                  <a:pt x="2346202" y="1158932"/>
                </a:cubicBezTo>
                <a:cubicBezTo>
                  <a:pt x="2359696" y="1158932"/>
                  <a:pt x="2371999" y="1161909"/>
                  <a:pt x="2383112" y="1167862"/>
                </a:cubicBezTo>
                <a:cubicBezTo>
                  <a:pt x="2394225" y="1173815"/>
                  <a:pt x="2403948" y="1181752"/>
                  <a:pt x="2412282" y="1191674"/>
                </a:cubicBezTo>
                <a:cubicBezTo>
                  <a:pt x="2420617" y="1201596"/>
                  <a:pt x="2426967" y="1212907"/>
                  <a:pt x="2431332" y="1225607"/>
                </a:cubicBezTo>
                <a:cubicBezTo>
                  <a:pt x="2435698" y="1238307"/>
                  <a:pt x="2437880" y="1251404"/>
                  <a:pt x="2437880" y="1264898"/>
                </a:cubicBezTo>
                <a:cubicBezTo>
                  <a:pt x="2437880" y="1282360"/>
                  <a:pt x="2434904" y="1299227"/>
                  <a:pt x="2428951" y="1315499"/>
                </a:cubicBezTo>
                <a:cubicBezTo>
                  <a:pt x="2422998" y="1331771"/>
                  <a:pt x="2414068" y="1346059"/>
                  <a:pt x="2402162" y="1358362"/>
                </a:cubicBezTo>
                <a:cubicBezTo>
                  <a:pt x="2390255" y="1370665"/>
                  <a:pt x="2375372" y="1380587"/>
                  <a:pt x="2357513" y="1388127"/>
                </a:cubicBezTo>
                <a:cubicBezTo>
                  <a:pt x="2339654" y="1395668"/>
                  <a:pt x="2318818" y="1399438"/>
                  <a:pt x="2295006" y="1399438"/>
                </a:cubicBezTo>
                <a:cubicBezTo>
                  <a:pt x="2271193" y="1399438"/>
                  <a:pt x="2246785" y="1393684"/>
                  <a:pt x="2221782" y="1382174"/>
                </a:cubicBezTo>
                <a:cubicBezTo>
                  <a:pt x="2196779" y="1370665"/>
                  <a:pt x="2172371" y="1352210"/>
                  <a:pt x="2148558" y="1326810"/>
                </a:cubicBezTo>
                <a:cubicBezTo>
                  <a:pt x="2124746" y="1301410"/>
                  <a:pt x="2102323" y="1268866"/>
                  <a:pt x="2081288" y="1229179"/>
                </a:cubicBezTo>
                <a:cubicBezTo>
                  <a:pt x="2060254" y="1189491"/>
                  <a:pt x="2041402" y="1141470"/>
                  <a:pt x="2024733" y="1085113"/>
                </a:cubicBezTo>
                <a:lnTo>
                  <a:pt x="1985443" y="1067254"/>
                </a:lnTo>
                <a:cubicBezTo>
                  <a:pt x="1995762" y="1114879"/>
                  <a:pt x="2009652" y="1163496"/>
                  <a:pt x="2027115" y="1213105"/>
                </a:cubicBezTo>
                <a:cubicBezTo>
                  <a:pt x="2044577" y="1262715"/>
                  <a:pt x="2066207" y="1307959"/>
                  <a:pt x="2092004" y="1348837"/>
                </a:cubicBezTo>
                <a:cubicBezTo>
                  <a:pt x="2117801" y="1389715"/>
                  <a:pt x="2148162" y="1423251"/>
                  <a:pt x="2183087" y="1449445"/>
                </a:cubicBezTo>
                <a:cubicBezTo>
                  <a:pt x="2218012" y="1475638"/>
                  <a:pt x="2258890" y="1488735"/>
                  <a:pt x="2305721" y="1488735"/>
                </a:cubicBezTo>
                <a:cubicBezTo>
                  <a:pt x="2344615" y="1488735"/>
                  <a:pt x="2378548" y="1479409"/>
                  <a:pt x="2407520" y="1460755"/>
                </a:cubicBezTo>
                <a:cubicBezTo>
                  <a:pt x="2436491" y="1442102"/>
                  <a:pt x="2459312" y="1412535"/>
                  <a:pt x="2475981" y="1372054"/>
                </a:cubicBezTo>
                <a:cubicBezTo>
                  <a:pt x="2540274" y="1422060"/>
                  <a:pt x="2572421" y="1501038"/>
                  <a:pt x="2572421" y="1608988"/>
                </a:cubicBezTo>
                <a:lnTo>
                  <a:pt x="2615283" y="1642326"/>
                </a:lnTo>
                <a:lnTo>
                  <a:pt x="2615283" y="1024392"/>
                </a:lnTo>
                <a:lnTo>
                  <a:pt x="2712914" y="1024392"/>
                </a:lnTo>
                <a:cubicBezTo>
                  <a:pt x="2718471" y="1026773"/>
                  <a:pt x="2724821" y="1031932"/>
                  <a:pt x="2731965" y="1039869"/>
                </a:cubicBezTo>
                <a:cubicBezTo>
                  <a:pt x="2739109" y="1047807"/>
                  <a:pt x="2745657" y="1056538"/>
                  <a:pt x="2751610" y="1066063"/>
                </a:cubicBezTo>
                <a:cubicBezTo>
                  <a:pt x="2757563" y="1075588"/>
                  <a:pt x="2762524" y="1085113"/>
                  <a:pt x="2766493" y="1094638"/>
                </a:cubicBezTo>
                <a:cubicBezTo>
                  <a:pt x="2770461" y="1104163"/>
                  <a:pt x="2772446" y="1111704"/>
                  <a:pt x="2772446" y="1117260"/>
                </a:cubicBezTo>
                <a:lnTo>
                  <a:pt x="2772446" y="1586366"/>
                </a:lnTo>
                <a:lnTo>
                  <a:pt x="2835549" y="1643516"/>
                </a:lnTo>
                <a:lnTo>
                  <a:pt x="2835549" y="1024392"/>
                </a:lnTo>
                <a:lnTo>
                  <a:pt x="2927227" y="1024392"/>
                </a:lnTo>
                <a:lnTo>
                  <a:pt x="2940323" y="1024392"/>
                </a:lnTo>
                <a:lnTo>
                  <a:pt x="3157018" y="1024392"/>
                </a:lnTo>
                <a:cubicBezTo>
                  <a:pt x="3147493" y="1033123"/>
                  <a:pt x="3138167" y="1042846"/>
                  <a:pt x="3129038" y="1053562"/>
                </a:cubicBezTo>
                <a:cubicBezTo>
                  <a:pt x="3119911" y="1064277"/>
                  <a:pt x="3111774" y="1076184"/>
                  <a:pt x="3104630" y="1089280"/>
                </a:cubicBezTo>
                <a:cubicBezTo>
                  <a:pt x="3097487" y="1102377"/>
                  <a:pt x="3091534" y="1116268"/>
                  <a:pt x="3086771" y="1130952"/>
                </a:cubicBezTo>
                <a:cubicBezTo>
                  <a:pt x="3082008" y="1145637"/>
                  <a:pt x="3079628" y="1160520"/>
                  <a:pt x="3079628" y="1175601"/>
                </a:cubicBezTo>
                <a:cubicBezTo>
                  <a:pt x="3079628" y="1204176"/>
                  <a:pt x="3084390" y="1228584"/>
                  <a:pt x="3093915" y="1248824"/>
                </a:cubicBezTo>
                <a:cubicBezTo>
                  <a:pt x="3103440" y="1269065"/>
                  <a:pt x="3115346" y="1285932"/>
                  <a:pt x="3129634" y="1299426"/>
                </a:cubicBezTo>
                <a:cubicBezTo>
                  <a:pt x="3143921" y="1312919"/>
                  <a:pt x="3159597" y="1322841"/>
                  <a:pt x="3176663" y="1329191"/>
                </a:cubicBezTo>
                <a:cubicBezTo>
                  <a:pt x="3193729" y="1335541"/>
                  <a:pt x="3209802" y="1338716"/>
                  <a:pt x="3224884" y="1338716"/>
                </a:cubicBezTo>
                <a:cubicBezTo>
                  <a:pt x="3234409" y="1338716"/>
                  <a:pt x="3244529" y="1337327"/>
                  <a:pt x="3255244" y="1334549"/>
                </a:cubicBezTo>
                <a:cubicBezTo>
                  <a:pt x="3265960" y="1331771"/>
                  <a:pt x="3276676" y="1328199"/>
                  <a:pt x="3287391" y="1323834"/>
                </a:cubicBezTo>
                <a:cubicBezTo>
                  <a:pt x="3298107" y="1319468"/>
                  <a:pt x="3308227" y="1315102"/>
                  <a:pt x="3317752" y="1310737"/>
                </a:cubicBezTo>
                <a:cubicBezTo>
                  <a:pt x="3327277" y="1306371"/>
                  <a:pt x="3335612" y="1302601"/>
                  <a:pt x="3342755" y="1299426"/>
                </a:cubicBezTo>
                <a:lnTo>
                  <a:pt x="3343946" y="1300616"/>
                </a:lnTo>
                <a:lnTo>
                  <a:pt x="3342755" y="1300616"/>
                </a:lnTo>
                <a:cubicBezTo>
                  <a:pt x="3345137" y="1306966"/>
                  <a:pt x="3347518" y="1313316"/>
                  <a:pt x="3349899" y="1319666"/>
                </a:cubicBezTo>
                <a:cubicBezTo>
                  <a:pt x="3352280" y="1326016"/>
                  <a:pt x="3353471" y="1333160"/>
                  <a:pt x="3353471" y="1341098"/>
                </a:cubicBezTo>
                <a:cubicBezTo>
                  <a:pt x="3353471" y="1352210"/>
                  <a:pt x="3351090" y="1363323"/>
                  <a:pt x="3346327" y="1374435"/>
                </a:cubicBezTo>
                <a:cubicBezTo>
                  <a:pt x="3341565" y="1385548"/>
                  <a:pt x="3334421" y="1395470"/>
                  <a:pt x="3324896" y="1404201"/>
                </a:cubicBezTo>
                <a:cubicBezTo>
                  <a:pt x="3315371" y="1412932"/>
                  <a:pt x="3303267" y="1420076"/>
                  <a:pt x="3288582" y="1425632"/>
                </a:cubicBezTo>
                <a:cubicBezTo>
                  <a:pt x="3273898" y="1431188"/>
                  <a:pt x="3256237" y="1433966"/>
                  <a:pt x="3235599" y="1433966"/>
                </a:cubicBezTo>
                <a:cubicBezTo>
                  <a:pt x="3202262" y="1433966"/>
                  <a:pt x="3171306" y="1424640"/>
                  <a:pt x="3142731" y="1405987"/>
                </a:cubicBezTo>
                <a:cubicBezTo>
                  <a:pt x="3114156" y="1387334"/>
                  <a:pt x="3089351" y="1361537"/>
                  <a:pt x="3068317" y="1328596"/>
                </a:cubicBezTo>
                <a:cubicBezTo>
                  <a:pt x="3047282" y="1295655"/>
                  <a:pt x="3030812" y="1256960"/>
                  <a:pt x="3018905" y="1212510"/>
                </a:cubicBezTo>
                <a:cubicBezTo>
                  <a:pt x="3006999" y="1168060"/>
                  <a:pt x="3001046" y="1120038"/>
                  <a:pt x="3001046" y="1068445"/>
                </a:cubicBezTo>
                <a:lnTo>
                  <a:pt x="2958183" y="1044632"/>
                </a:lnTo>
                <a:cubicBezTo>
                  <a:pt x="2956596" y="1053363"/>
                  <a:pt x="2955802" y="1060904"/>
                  <a:pt x="2955802" y="1067254"/>
                </a:cubicBezTo>
                <a:cubicBezTo>
                  <a:pt x="2955802" y="1073604"/>
                  <a:pt x="2955802" y="1079557"/>
                  <a:pt x="2955802" y="1085113"/>
                </a:cubicBezTo>
                <a:cubicBezTo>
                  <a:pt x="2955802" y="1139088"/>
                  <a:pt x="2961755" y="1191873"/>
                  <a:pt x="2973662" y="1243466"/>
                </a:cubicBezTo>
                <a:cubicBezTo>
                  <a:pt x="2985568" y="1295060"/>
                  <a:pt x="3003626" y="1341296"/>
                  <a:pt x="3027835" y="1382174"/>
                </a:cubicBezTo>
                <a:cubicBezTo>
                  <a:pt x="3052045" y="1423052"/>
                  <a:pt x="3082207" y="1455993"/>
                  <a:pt x="3118322" y="1480996"/>
                </a:cubicBezTo>
                <a:cubicBezTo>
                  <a:pt x="3154438" y="1505999"/>
                  <a:pt x="3197102" y="1518501"/>
                  <a:pt x="3246315" y="1518501"/>
                </a:cubicBezTo>
                <a:cubicBezTo>
                  <a:pt x="3272509" y="1518501"/>
                  <a:pt x="3295726" y="1513738"/>
                  <a:pt x="3315967" y="1504213"/>
                </a:cubicBezTo>
                <a:cubicBezTo>
                  <a:pt x="3336207" y="1494688"/>
                  <a:pt x="3353273" y="1482187"/>
                  <a:pt x="3367163" y="1466709"/>
                </a:cubicBezTo>
                <a:cubicBezTo>
                  <a:pt x="3381054" y="1451230"/>
                  <a:pt x="3391373" y="1433371"/>
                  <a:pt x="3398120" y="1413130"/>
                </a:cubicBezTo>
                <a:cubicBezTo>
                  <a:pt x="3404866" y="1392890"/>
                  <a:pt x="3408240" y="1371657"/>
                  <a:pt x="3408240" y="1349432"/>
                </a:cubicBezTo>
                <a:cubicBezTo>
                  <a:pt x="3408240" y="1320063"/>
                  <a:pt x="3401493" y="1292480"/>
                  <a:pt x="3387999" y="1266684"/>
                </a:cubicBezTo>
                <a:cubicBezTo>
                  <a:pt x="3374506" y="1240887"/>
                  <a:pt x="3351487" y="1216479"/>
                  <a:pt x="3318943" y="1193460"/>
                </a:cubicBezTo>
                <a:cubicBezTo>
                  <a:pt x="3298306" y="1217273"/>
                  <a:pt x="3276676" y="1235727"/>
                  <a:pt x="3254054" y="1248824"/>
                </a:cubicBezTo>
                <a:cubicBezTo>
                  <a:pt x="3231432" y="1261921"/>
                  <a:pt x="3210993" y="1268470"/>
                  <a:pt x="3192737" y="1268470"/>
                </a:cubicBezTo>
                <a:cubicBezTo>
                  <a:pt x="3178449" y="1268470"/>
                  <a:pt x="3166742" y="1264104"/>
                  <a:pt x="3157613" y="1255373"/>
                </a:cubicBezTo>
                <a:cubicBezTo>
                  <a:pt x="3148485" y="1246641"/>
                  <a:pt x="3143921" y="1233544"/>
                  <a:pt x="3143921" y="1216082"/>
                </a:cubicBezTo>
                <a:cubicBezTo>
                  <a:pt x="3143921" y="1205763"/>
                  <a:pt x="3146501" y="1193659"/>
                  <a:pt x="3151661" y="1179768"/>
                </a:cubicBezTo>
                <a:cubicBezTo>
                  <a:pt x="3156819" y="1165877"/>
                  <a:pt x="3164162" y="1151788"/>
                  <a:pt x="3173686" y="1137501"/>
                </a:cubicBezTo>
                <a:cubicBezTo>
                  <a:pt x="3183211" y="1123213"/>
                  <a:pt x="3194325" y="1109124"/>
                  <a:pt x="3207024" y="1095234"/>
                </a:cubicBezTo>
                <a:cubicBezTo>
                  <a:pt x="3219724" y="1081343"/>
                  <a:pt x="3234011" y="1068841"/>
                  <a:pt x="3249886" y="1057729"/>
                </a:cubicBezTo>
                <a:cubicBezTo>
                  <a:pt x="3272112" y="1100591"/>
                  <a:pt x="3302472" y="1135715"/>
                  <a:pt x="3340969" y="1163099"/>
                </a:cubicBezTo>
                <a:cubicBezTo>
                  <a:pt x="3379467" y="1190484"/>
                  <a:pt x="3423718" y="1204176"/>
                  <a:pt x="3473725" y="1204176"/>
                </a:cubicBezTo>
                <a:lnTo>
                  <a:pt x="3495156" y="1204176"/>
                </a:lnTo>
                <a:cubicBezTo>
                  <a:pt x="3488012" y="1220051"/>
                  <a:pt x="3481860" y="1234338"/>
                  <a:pt x="3476701" y="1247038"/>
                </a:cubicBezTo>
                <a:cubicBezTo>
                  <a:pt x="3471542" y="1259738"/>
                  <a:pt x="3467176" y="1272240"/>
                  <a:pt x="3463604" y="1284543"/>
                </a:cubicBezTo>
                <a:cubicBezTo>
                  <a:pt x="3460032" y="1296846"/>
                  <a:pt x="3457254" y="1309348"/>
                  <a:pt x="3455270" y="1322048"/>
                </a:cubicBezTo>
                <a:cubicBezTo>
                  <a:pt x="3453286" y="1334748"/>
                  <a:pt x="3451500" y="1348638"/>
                  <a:pt x="3449912" y="1363720"/>
                </a:cubicBezTo>
                <a:cubicBezTo>
                  <a:pt x="3449912" y="1406582"/>
                  <a:pt x="3454278" y="1448452"/>
                  <a:pt x="3463009" y="1489330"/>
                </a:cubicBezTo>
                <a:cubicBezTo>
                  <a:pt x="3471740" y="1530209"/>
                  <a:pt x="3482852" y="1572079"/>
                  <a:pt x="3496346" y="1614941"/>
                </a:cubicBezTo>
                <a:lnTo>
                  <a:pt x="3539209" y="1639945"/>
                </a:lnTo>
                <a:lnTo>
                  <a:pt x="3536827" y="1619704"/>
                </a:lnTo>
                <a:cubicBezTo>
                  <a:pt x="3530478" y="1595891"/>
                  <a:pt x="3524326" y="1569698"/>
                  <a:pt x="3518373" y="1541123"/>
                </a:cubicBezTo>
                <a:cubicBezTo>
                  <a:pt x="3512419" y="1512548"/>
                  <a:pt x="3509443" y="1478813"/>
                  <a:pt x="3509443" y="1439920"/>
                </a:cubicBezTo>
                <a:cubicBezTo>
                  <a:pt x="3509443" y="1393882"/>
                  <a:pt x="3517579" y="1351615"/>
                  <a:pt x="3533851" y="1313118"/>
                </a:cubicBezTo>
                <a:cubicBezTo>
                  <a:pt x="3550123" y="1274621"/>
                  <a:pt x="3576118" y="1240291"/>
                  <a:pt x="3611837" y="1210129"/>
                </a:cubicBezTo>
                <a:lnTo>
                  <a:pt x="3535636" y="1105354"/>
                </a:lnTo>
                <a:cubicBezTo>
                  <a:pt x="3486424" y="1117260"/>
                  <a:pt x="3453483" y="1123213"/>
                  <a:pt x="3436815" y="1123213"/>
                </a:cubicBezTo>
                <a:cubicBezTo>
                  <a:pt x="3401096" y="1123213"/>
                  <a:pt x="3369941" y="1114085"/>
                  <a:pt x="3343350" y="1095829"/>
                </a:cubicBezTo>
                <a:cubicBezTo>
                  <a:pt x="3316760" y="1077573"/>
                  <a:pt x="3296718" y="1055745"/>
                  <a:pt x="3283224" y="1030345"/>
                </a:cubicBezTo>
                <a:cubicBezTo>
                  <a:pt x="3284812" y="1028757"/>
                  <a:pt x="3286399" y="1027567"/>
                  <a:pt x="3287987" y="1026773"/>
                </a:cubicBezTo>
                <a:cubicBezTo>
                  <a:pt x="3289574" y="1025979"/>
                  <a:pt x="3291162" y="1025185"/>
                  <a:pt x="3292749" y="1024392"/>
                </a:cubicBezTo>
                <a:lnTo>
                  <a:pt x="3660652" y="1024392"/>
                </a:lnTo>
                <a:lnTo>
                  <a:pt x="3674940" y="1024392"/>
                </a:lnTo>
                <a:lnTo>
                  <a:pt x="3859486" y="1024392"/>
                </a:lnTo>
                <a:cubicBezTo>
                  <a:pt x="3819006" y="1059316"/>
                  <a:pt x="3786065" y="1103370"/>
                  <a:pt x="3760665" y="1156551"/>
                </a:cubicBezTo>
                <a:cubicBezTo>
                  <a:pt x="3735265" y="1209732"/>
                  <a:pt x="3723358" y="1272835"/>
                  <a:pt x="3724946" y="1345860"/>
                </a:cubicBezTo>
                <a:cubicBezTo>
                  <a:pt x="3725740" y="1395073"/>
                  <a:pt x="3732685" y="1437538"/>
                  <a:pt x="3745782" y="1473257"/>
                </a:cubicBezTo>
                <a:cubicBezTo>
                  <a:pt x="3758879" y="1508976"/>
                  <a:pt x="3775151" y="1538543"/>
                  <a:pt x="3794597" y="1561959"/>
                </a:cubicBezTo>
                <a:cubicBezTo>
                  <a:pt x="3814045" y="1585374"/>
                  <a:pt x="3835873" y="1602837"/>
                  <a:pt x="3860082" y="1614346"/>
                </a:cubicBezTo>
                <a:cubicBezTo>
                  <a:pt x="3884292" y="1625855"/>
                  <a:pt x="3908302" y="1631610"/>
                  <a:pt x="3932115" y="1631610"/>
                </a:cubicBezTo>
                <a:cubicBezTo>
                  <a:pt x="3949577" y="1631610"/>
                  <a:pt x="3964459" y="1629229"/>
                  <a:pt x="3976763" y="1624466"/>
                </a:cubicBezTo>
                <a:cubicBezTo>
                  <a:pt x="3989067" y="1619704"/>
                  <a:pt x="3998988" y="1613354"/>
                  <a:pt x="4006529" y="1605416"/>
                </a:cubicBezTo>
                <a:cubicBezTo>
                  <a:pt x="4014070" y="1597479"/>
                  <a:pt x="4019626" y="1588946"/>
                  <a:pt x="4023198" y="1579818"/>
                </a:cubicBezTo>
                <a:cubicBezTo>
                  <a:pt x="4026770" y="1570690"/>
                  <a:pt x="4028556" y="1561760"/>
                  <a:pt x="4028556" y="1553029"/>
                </a:cubicBezTo>
                <a:cubicBezTo>
                  <a:pt x="4028556" y="1543504"/>
                  <a:pt x="4026372" y="1533979"/>
                  <a:pt x="4022007" y="1524454"/>
                </a:cubicBezTo>
                <a:cubicBezTo>
                  <a:pt x="4017641" y="1514929"/>
                  <a:pt x="4011887" y="1506594"/>
                  <a:pt x="4004743" y="1499451"/>
                </a:cubicBezTo>
                <a:cubicBezTo>
                  <a:pt x="3997599" y="1492307"/>
                  <a:pt x="3989067" y="1486751"/>
                  <a:pt x="3979145" y="1482782"/>
                </a:cubicBezTo>
                <a:cubicBezTo>
                  <a:pt x="3969222" y="1478813"/>
                  <a:pt x="3958308" y="1476829"/>
                  <a:pt x="3946402" y="1476829"/>
                </a:cubicBezTo>
                <a:cubicBezTo>
                  <a:pt x="3928940" y="1477623"/>
                  <a:pt x="3915645" y="1484370"/>
                  <a:pt x="3906516" y="1497070"/>
                </a:cubicBezTo>
                <a:cubicBezTo>
                  <a:pt x="3897388" y="1509770"/>
                  <a:pt x="3892824" y="1525248"/>
                  <a:pt x="3892824" y="1543504"/>
                </a:cubicBezTo>
                <a:cubicBezTo>
                  <a:pt x="3892824" y="1549854"/>
                  <a:pt x="3893221" y="1556204"/>
                  <a:pt x="3894014" y="1562554"/>
                </a:cubicBezTo>
                <a:cubicBezTo>
                  <a:pt x="3894809" y="1568904"/>
                  <a:pt x="3896793" y="1575254"/>
                  <a:pt x="3899968" y="1581604"/>
                </a:cubicBezTo>
                <a:cubicBezTo>
                  <a:pt x="3881711" y="1572079"/>
                  <a:pt x="3865638" y="1558982"/>
                  <a:pt x="3851748" y="1542313"/>
                </a:cubicBezTo>
                <a:cubicBezTo>
                  <a:pt x="3837857" y="1525645"/>
                  <a:pt x="3826149" y="1507190"/>
                  <a:pt x="3816624" y="1486949"/>
                </a:cubicBezTo>
                <a:cubicBezTo>
                  <a:pt x="3807099" y="1466709"/>
                  <a:pt x="3799757" y="1446270"/>
                  <a:pt x="3794597" y="1425632"/>
                </a:cubicBezTo>
                <a:cubicBezTo>
                  <a:pt x="3789438" y="1404995"/>
                  <a:pt x="3786858" y="1385945"/>
                  <a:pt x="3786858" y="1368482"/>
                </a:cubicBezTo>
                <a:cubicBezTo>
                  <a:pt x="3786858" y="1344670"/>
                  <a:pt x="3788644" y="1323040"/>
                  <a:pt x="3792217" y="1303593"/>
                </a:cubicBezTo>
                <a:cubicBezTo>
                  <a:pt x="3795788" y="1284146"/>
                  <a:pt x="3800353" y="1266485"/>
                  <a:pt x="3805908" y="1250610"/>
                </a:cubicBezTo>
                <a:cubicBezTo>
                  <a:pt x="3811465" y="1234735"/>
                  <a:pt x="3817815" y="1220051"/>
                  <a:pt x="3824959" y="1206557"/>
                </a:cubicBezTo>
                <a:cubicBezTo>
                  <a:pt x="3832102" y="1193063"/>
                  <a:pt x="3839643" y="1179570"/>
                  <a:pt x="3847581" y="1166076"/>
                </a:cubicBezTo>
                <a:cubicBezTo>
                  <a:pt x="3877743" y="1123213"/>
                  <a:pt x="3909294" y="1090471"/>
                  <a:pt x="3942235" y="1067849"/>
                </a:cubicBezTo>
                <a:cubicBezTo>
                  <a:pt x="3975176" y="1045227"/>
                  <a:pt x="4009903" y="1030741"/>
                  <a:pt x="4046415" y="1024392"/>
                </a:cubicBezTo>
                <a:lnTo>
                  <a:pt x="4064274" y="1024392"/>
                </a:lnTo>
                <a:lnTo>
                  <a:pt x="4385743" y="1024392"/>
                </a:lnTo>
                <a:lnTo>
                  <a:pt x="4385743" y="1057729"/>
                </a:lnTo>
                <a:lnTo>
                  <a:pt x="4048796" y="1251801"/>
                </a:lnTo>
                <a:lnTo>
                  <a:pt x="4111899" y="1333954"/>
                </a:lnTo>
                <a:cubicBezTo>
                  <a:pt x="4178574" y="1342685"/>
                  <a:pt x="4238105" y="1369474"/>
                  <a:pt x="4290492" y="1414321"/>
                </a:cubicBezTo>
                <a:cubicBezTo>
                  <a:pt x="4342880" y="1459168"/>
                  <a:pt x="4382964" y="1526041"/>
                  <a:pt x="4410745" y="1614941"/>
                </a:cubicBezTo>
                <a:lnTo>
                  <a:pt x="4448845" y="1642326"/>
                </a:lnTo>
                <a:lnTo>
                  <a:pt x="4448845" y="1135120"/>
                </a:lnTo>
                <a:lnTo>
                  <a:pt x="4451226" y="1135120"/>
                </a:lnTo>
                <a:cubicBezTo>
                  <a:pt x="4471070" y="1135120"/>
                  <a:pt x="4491311" y="1137898"/>
                  <a:pt x="4511948" y="1143454"/>
                </a:cubicBezTo>
                <a:cubicBezTo>
                  <a:pt x="4532586" y="1149010"/>
                  <a:pt x="4551239" y="1156749"/>
                  <a:pt x="4567908" y="1166671"/>
                </a:cubicBezTo>
                <a:cubicBezTo>
                  <a:pt x="4584576" y="1176593"/>
                  <a:pt x="4598071" y="1188301"/>
                  <a:pt x="4608389" y="1201795"/>
                </a:cubicBezTo>
                <a:cubicBezTo>
                  <a:pt x="4618708" y="1215288"/>
                  <a:pt x="4623867" y="1229576"/>
                  <a:pt x="4623867" y="1244657"/>
                </a:cubicBezTo>
                <a:cubicBezTo>
                  <a:pt x="4623867" y="1257357"/>
                  <a:pt x="4621089" y="1269263"/>
                  <a:pt x="4615533" y="1280376"/>
                </a:cubicBezTo>
                <a:cubicBezTo>
                  <a:pt x="4609184" y="1277995"/>
                  <a:pt x="4602039" y="1275415"/>
                  <a:pt x="4594101" y="1272637"/>
                </a:cubicBezTo>
                <a:cubicBezTo>
                  <a:pt x="4586164" y="1269859"/>
                  <a:pt x="4579021" y="1268470"/>
                  <a:pt x="4572670" y="1268470"/>
                </a:cubicBezTo>
                <a:cubicBezTo>
                  <a:pt x="4560764" y="1268470"/>
                  <a:pt x="4550247" y="1271049"/>
                  <a:pt x="4541119" y="1276209"/>
                </a:cubicBezTo>
                <a:cubicBezTo>
                  <a:pt x="4531990" y="1281368"/>
                  <a:pt x="4524450" y="1287916"/>
                  <a:pt x="4518497" y="1295854"/>
                </a:cubicBezTo>
                <a:cubicBezTo>
                  <a:pt x="4512544" y="1303791"/>
                  <a:pt x="4508178" y="1312126"/>
                  <a:pt x="4505400" y="1320857"/>
                </a:cubicBezTo>
                <a:cubicBezTo>
                  <a:pt x="4502622" y="1329588"/>
                  <a:pt x="4501233" y="1337526"/>
                  <a:pt x="4501233" y="1344670"/>
                </a:cubicBezTo>
                <a:cubicBezTo>
                  <a:pt x="4501233" y="1366895"/>
                  <a:pt x="4509170" y="1384159"/>
                  <a:pt x="4525046" y="1396462"/>
                </a:cubicBezTo>
                <a:cubicBezTo>
                  <a:pt x="4540921" y="1408765"/>
                  <a:pt x="4557193" y="1414916"/>
                  <a:pt x="4573862" y="1414916"/>
                </a:cubicBezTo>
                <a:cubicBezTo>
                  <a:pt x="4591323" y="1414916"/>
                  <a:pt x="4606603" y="1409955"/>
                  <a:pt x="4619700" y="1400034"/>
                </a:cubicBezTo>
                <a:cubicBezTo>
                  <a:pt x="4632797" y="1390112"/>
                  <a:pt x="4643711" y="1377610"/>
                  <a:pt x="4652442" y="1362529"/>
                </a:cubicBezTo>
                <a:cubicBezTo>
                  <a:pt x="4661174" y="1347448"/>
                  <a:pt x="4667722" y="1331771"/>
                  <a:pt x="4672087" y="1315499"/>
                </a:cubicBezTo>
                <a:cubicBezTo>
                  <a:pt x="4676453" y="1299227"/>
                  <a:pt x="4678636" y="1284345"/>
                  <a:pt x="4678636" y="1270851"/>
                </a:cubicBezTo>
                <a:cubicBezTo>
                  <a:pt x="4678636" y="1247832"/>
                  <a:pt x="4673873" y="1224615"/>
                  <a:pt x="4664348" y="1201199"/>
                </a:cubicBezTo>
                <a:cubicBezTo>
                  <a:pt x="4654823" y="1177784"/>
                  <a:pt x="4640337" y="1155955"/>
                  <a:pt x="4620890" y="1135715"/>
                </a:cubicBezTo>
                <a:cubicBezTo>
                  <a:pt x="4601444" y="1115474"/>
                  <a:pt x="4577433" y="1097813"/>
                  <a:pt x="4548858" y="1082732"/>
                </a:cubicBezTo>
                <a:cubicBezTo>
                  <a:pt x="4520283" y="1067651"/>
                  <a:pt x="4486946" y="1056935"/>
                  <a:pt x="4448845" y="1050585"/>
                </a:cubicBezTo>
                <a:lnTo>
                  <a:pt x="4448845" y="1024392"/>
                </a:lnTo>
                <a:lnTo>
                  <a:pt x="4756026" y="1024392"/>
                </a:lnTo>
                <a:lnTo>
                  <a:pt x="4767934" y="1024392"/>
                </a:lnTo>
                <a:lnTo>
                  <a:pt x="5145362" y="1024392"/>
                </a:lnTo>
                <a:lnTo>
                  <a:pt x="5145362" y="1057729"/>
                </a:lnTo>
                <a:lnTo>
                  <a:pt x="4789365" y="1252991"/>
                </a:lnTo>
                <a:lnTo>
                  <a:pt x="4857230" y="1336335"/>
                </a:lnTo>
                <a:cubicBezTo>
                  <a:pt x="4929461" y="1347448"/>
                  <a:pt x="4993358" y="1374435"/>
                  <a:pt x="5048920" y="1417298"/>
                </a:cubicBezTo>
                <a:cubicBezTo>
                  <a:pt x="5104483" y="1460160"/>
                  <a:pt x="5146155" y="1525645"/>
                  <a:pt x="5173936" y="1613751"/>
                </a:cubicBezTo>
                <a:lnTo>
                  <a:pt x="5208464" y="1645898"/>
                </a:lnTo>
                <a:lnTo>
                  <a:pt x="5208464" y="1024392"/>
                </a:lnTo>
                <a:lnTo>
                  <a:pt x="5312049" y="1024392"/>
                </a:lnTo>
                <a:lnTo>
                  <a:pt x="5265615" y="967241"/>
                </a:lnTo>
                <a:lnTo>
                  <a:pt x="4723881" y="967241"/>
                </a:lnTo>
                <a:lnTo>
                  <a:pt x="4716736" y="967241"/>
                </a:lnTo>
                <a:lnTo>
                  <a:pt x="4020221" y="967241"/>
                </a:lnTo>
                <a:lnTo>
                  <a:pt x="3984502" y="967241"/>
                </a:lnTo>
                <a:lnTo>
                  <a:pt x="3633268" y="967241"/>
                </a:lnTo>
                <a:lnTo>
                  <a:pt x="3620171" y="967241"/>
                </a:lnTo>
                <a:lnTo>
                  <a:pt x="2895081" y="967241"/>
                </a:lnTo>
                <a:lnTo>
                  <a:pt x="2887937" y="967241"/>
                </a:lnTo>
                <a:lnTo>
                  <a:pt x="2834359" y="967241"/>
                </a:lnTo>
                <a:lnTo>
                  <a:pt x="2828406" y="948192"/>
                </a:lnTo>
                <a:cubicBezTo>
                  <a:pt x="2824437" y="931523"/>
                  <a:pt x="2818483" y="913465"/>
                  <a:pt x="2810546" y="894018"/>
                </a:cubicBezTo>
                <a:cubicBezTo>
                  <a:pt x="2802608" y="874571"/>
                  <a:pt x="2789908" y="860482"/>
                  <a:pt x="2772446" y="851751"/>
                </a:cubicBezTo>
                <a:close/>
                <a:moveTo>
                  <a:pt x="6812236" y="704113"/>
                </a:moveTo>
                <a:cubicBezTo>
                  <a:pt x="6780486" y="704113"/>
                  <a:pt x="6750720" y="707090"/>
                  <a:pt x="6722939" y="713043"/>
                </a:cubicBezTo>
                <a:cubicBezTo>
                  <a:pt x="6695158" y="718996"/>
                  <a:pt x="6668766" y="728918"/>
                  <a:pt x="6643762" y="742809"/>
                </a:cubicBezTo>
                <a:cubicBezTo>
                  <a:pt x="6618759" y="756699"/>
                  <a:pt x="6594748" y="774559"/>
                  <a:pt x="6571730" y="796387"/>
                </a:cubicBezTo>
                <a:cubicBezTo>
                  <a:pt x="6548711" y="818215"/>
                  <a:pt x="6525692" y="845004"/>
                  <a:pt x="6502673" y="876754"/>
                </a:cubicBezTo>
                <a:lnTo>
                  <a:pt x="6574111" y="967241"/>
                </a:lnTo>
                <a:lnTo>
                  <a:pt x="6455048" y="967241"/>
                </a:lnTo>
                <a:lnTo>
                  <a:pt x="6441952" y="967241"/>
                </a:lnTo>
                <a:lnTo>
                  <a:pt x="6365752" y="967241"/>
                </a:lnTo>
                <a:lnTo>
                  <a:pt x="6359798" y="948192"/>
                </a:lnTo>
                <a:cubicBezTo>
                  <a:pt x="6355830" y="932316"/>
                  <a:pt x="6349678" y="914457"/>
                  <a:pt x="6341344" y="894613"/>
                </a:cubicBezTo>
                <a:cubicBezTo>
                  <a:pt x="6333009" y="874770"/>
                  <a:pt x="6320905" y="860085"/>
                  <a:pt x="6305030" y="850560"/>
                </a:cubicBezTo>
                <a:lnTo>
                  <a:pt x="6305030" y="1016057"/>
                </a:lnTo>
                <a:cubicBezTo>
                  <a:pt x="6301061" y="1007326"/>
                  <a:pt x="6295306" y="999785"/>
                  <a:pt x="6287766" y="993435"/>
                </a:cubicBezTo>
                <a:cubicBezTo>
                  <a:pt x="6280225" y="987085"/>
                  <a:pt x="6268914" y="978354"/>
                  <a:pt x="6253833" y="967241"/>
                </a:cubicBezTo>
                <a:lnTo>
                  <a:pt x="6183586" y="967241"/>
                </a:lnTo>
                <a:lnTo>
                  <a:pt x="6146677" y="967241"/>
                </a:lnTo>
                <a:lnTo>
                  <a:pt x="5556127" y="967241"/>
                </a:lnTo>
                <a:lnTo>
                  <a:pt x="5595417" y="1024392"/>
                </a:lnTo>
                <a:lnTo>
                  <a:pt x="5603751" y="1024392"/>
                </a:lnTo>
                <a:lnTo>
                  <a:pt x="5622801" y="1076779"/>
                </a:lnTo>
                <a:cubicBezTo>
                  <a:pt x="5631534" y="1079954"/>
                  <a:pt x="5641058" y="1082534"/>
                  <a:pt x="5651376" y="1084518"/>
                </a:cubicBezTo>
                <a:cubicBezTo>
                  <a:pt x="5661696" y="1086502"/>
                  <a:pt x="5672809" y="1088685"/>
                  <a:pt x="5684714" y="1091066"/>
                </a:cubicBezTo>
                <a:cubicBezTo>
                  <a:pt x="5704559" y="1095035"/>
                  <a:pt x="5725989" y="1099996"/>
                  <a:pt x="5749009" y="1105949"/>
                </a:cubicBezTo>
                <a:cubicBezTo>
                  <a:pt x="5772027" y="1111902"/>
                  <a:pt x="5793458" y="1120038"/>
                  <a:pt x="5813301" y="1130357"/>
                </a:cubicBezTo>
                <a:cubicBezTo>
                  <a:pt x="5833145" y="1140676"/>
                  <a:pt x="5849615" y="1153971"/>
                  <a:pt x="5862713" y="1170243"/>
                </a:cubicBezTo>
                <a:cubicBezTo>
                  <a:pt x="5875809" y="1186515"/>
                  <a:pt x="5882358" y="1206954"/>
                  <a:pt x="5882358" y="1231560"/>
                </a:cubicBezTo>
                <a:cubicBezTo>
                  <a:pt x="5882358" y="1239498"/>
                  <a:pt x="5881564" y="1246641"/>
                  <a:pt x="5879976" y="1252991"/>
                </a:cubicBezTo>
                <a:cubicBezTo>
                  <a:pt x="5878389" y="1259341"/>
                  <a:pt x="5876008" y="1263707"/>
                  <a:pt x="5872833" y="1266088"/>
                </a:cubicBezTo>
                <a:cubicBezTo>
                  <a:pt x="5863308" y="1263707"/>
                  <a:pt x="5854577" y="1262120"/>
                  <a:pt x="5846639" y="1261326"/>
                </a:cubicBezTo>
                <a:cubicBezTo>
                  <a:pt x="5838701" y="1260532"/>
                  <a:pt x="5830367" y="1260135"/>
                  <a:pt x="5821636" y="1260135"/>
                </a:cubicBezTo>
                <a:cubicBezTo>
                  <a:pt x="5800205" y="1260135"/>
                  <a:pt x="5781949" y="1263905"/>
                  <a:pt x="5766867" y="1271446"/>
                </a:cubicBezTo>
                <a:cubicBezTo>
                  <a:pt x="5751786" y="1278987"/>
                  <a:pt x="5739284" y="1288115"/>
                  <a:pt x="5729362" y="1298830"/>
                </a:cubicBezTo>
                <a:cubicBezTo>
                  <a:pt x="5719441" y="1309546"/>
                  <a:pt x="5712298" y="1321254"/>
                  <a:pt x="5707931" y="1333954"/>
                </a:cubicBezTo>
                <a:cubicBezTo>
                  <a:pt x="5703565" y="1346654"/>
                  <a:pt x="5701383" y="1358163"/>
                  <a:pt x="5701383" y="1368482"/>
                </a:cubicBezTo>
                <a:cubicBezTo>
                  <a:pt x="5701383" y="1394676"/>
                  <a:pt x="5711702" y="1417298"/>
                  <a:pt x="5732340" y="1436348"/>
                </a:cubicBezTo>
                <a:cubicBezTo>
                  <a:pt x="5752977" y="1455398"/>
                  <a:pt x="5777583" y="1464923"/>
                  <a:pt x="5806158" y="1464923"/>
                </a:cubicBezTo>
                <a:cubicBezTo>
                  <a:pt x="5817271" y="1464923"/>
                  <a:pt x="5828780" y="1462541"/>
                  <a:pt x="5840686" y="1457779"/>
                </a:cubicBezTo>
                <a:cubicBezTo>
                  <a:pt x="5852592" y="1453016"/>
                  <a:pt x="5863704" y="1446468"/>
                  <a:pt x="5874023" y="1438134"/>
                </a:cubicBezTo>
                <a:cubicBezTo>
                  <a:pt x="5884342" y="1429799"/>
                  <a:pt x="5893669" y="1419877"/>
                  <a:pt x="5902003" y="1408368"/>
                </a:cubicBezTo>
                <a:cubicBezTo>
                  <a:pt x="5910337" y="1396859"/>
                  <a:pt x="5916489" y="1383960"/>
                  <a:pt x="5920458" y="1369673"/>
                </a:cubicBezTo>
                <a:cubicBezTo>
                  <a:pt x="5941096" y="1376816"/>
                  <a:pt x="5960145" y="1390707"/>
                  <a:pt x="5977608" y="1411345"/>
                </a:cubicBezTo>
                <a:cubicBezTo>
                  <a:pt x="5995071" y="1431982"/>
                  <a:pt x="6010151" y="1454604"/>
                  <a:pt x="6022852" y="1479210"/>
                </a:cubicBezTo>
                <a:cubicBezTo>
                  <a:pt x="6035552" y="1503816"/>
                  <a:pt x="6045473" y="1527827"/>
                  <a:pt x="6052617" y="1551243"/>
                </a:cubicBezTo>
                <a:cubicBezTo>
                  <a:pt x="6059761" y="1574659"/>
                  <a:pt x="6063333" y="1592716"/>
                  <a:pt x="6063333" y="1605416"/>
                </a:cubicBezTo>
                <a:lnTo>
                  <a:pt x="6100242" y="1645898"/>
                </a:lnTo>
                <a:lnTo>
                  <a:pt x="6100242" y="1024392"/>
                </a:lnTo>
                <a:lnTo>
                  <a:pt x="6191920" y="1024392"/>
                </a:lnTo>
                <a:lnTo>
                  <a:pt x="6227639" y="1024392"/>
                </a:lnTo>
                <a:lnTo>
                  <a:pt x="6244308" y="1024392"/>
                </a:lnTo>
                <a:cubicBezTo>
                  <a:pt x="6249864" y="1026773"/>
                  <a:pt x="6256016" y="1031932"/>
                  <a:pt x="6262762" y="1039869"/>
                </a:cubicBezTo>
                <a:cubicBezTo>
                  <a:pt x="6269509" y="1047807"/>
                  <a:pt x="6276058" y="1056538"/>
                  <a:pt x="6282408" y="1066063"/>
                </a:cubicBezTo>
                <a:cubicBezTo>
                  <a:pt x="6288758" y="1075588"/>
                  <a:pt x="6294116" y="1085113"/>
                  <a:pt x="6298481" y="1094638"/>
                </a:cubicBezTo>
                <a:cubicBezTo>
                  <a:pt x="6302847" y="1104163"/>
                  <a:pt x="6305030" y="1111704"/>
                  <a:pt x="6305030" y="1117260"/>
                </a:cubicBezTo>
                <a:lnTo>
                  <a:pt x="6305030" y="1586366"/>
                </a:lnTo>
                <a:lnTo>
                  <a:pt x="6366942" y="1643516"/>
                </a:lnTo>
                <a:lnTo>
                  <a:pt x="6366942" y="1024392"/>
                </a:lnTo>
                <a:lnTo>
                  <a:pt x="6481242" y="1024392"/>
                </a:lnTo>
                <a:lnTo>
                  <a:pt x="6500292" y="1024392"/>
                </a:lnTo>
                <a:lnTo>
                  <a:pt x="6576492" y="1024392"/>
                </a:lnTo>
                <a:lnTo>
                  <a:pt x="6576492" y="1586366"/>
                </a:lnTo>
                <a:lnTo>
                  <a:pt x="6638405" y="1643516"/>
                </a:lnTo>
                <a:lnTo>
                  <a:pt x="6638405" y="1024392"/>
                </a:lnTo>
                <a:lnTo>
                  <a:pt x="6768183" y="1024392"/>
                </a:lnTo>
                <a:lnTo>
                  <a:pt x="6784851" y="1024392"/>
                </a:lnTo>
                <a:lnTo>
                  <a:pt x="7214667" y="1024392"/>
                </a:lnTo>
                <a:lnTo>
                  <a:pt x="7214667" y="1111307"/>
                </a:lnTo>
                <a:cubicBezTo>
                  <a:pt x="7198792" y="1098607"/>
                  <a:pt x="7185298" y="1090273"/>
                  <a:pt x="7174186" y="1086304"/>
                </a:cubicBezTo>
                <a:cubicBezTo>
                  <a:pt x="7163074" y="1082335"/>
                  <a:pt x="7154342" y="1080351"/>
                  <a:pt x="7147992" y="1080351"/>
                </a:cubicBezTo>
                <a:cubicBezTo>
                  <a:pt x="7123386" y="1080351"/>
                  <a:pt x="7105328" y="1087296"/>
                  <a:pt x="7093818" y="1101187"/>
                </a:cubicBezTo>
                <a:cubicBezTo>
                  <a:pt x="7082309" y="1115077"/>
                  <a:pt x="7076158" y="1132738"/>
                  <a:pt x="7075364" y="1154169"/>
                </a:cubicBezTo>
                <a:cubicBezTo>
                  <a:pt x="7059489" y="1134326"/>
                  <a:pt x="7043812" y="1119046"/>
                  <a:pt x="7028334" y="1108330"/>
                </a:cubicBezTo>
                <a:cubicBezTo>
                  <a:pt x="7012856" y="1097615"/>
                  <a:pt x="6998568" y="1089677"/>
                  <a:pt x="6985472" y="1084518"/>
                </a:cubicBezTo>
                <a:cubicBezTo>
                  <a:pt x="6972375" y="1079359"/>
                  <a:pt x="6961263" y="1076184"/>
                  <a:pt x="6952134" y="1074993"/>
                </a:cubicBezTo>
                <a:cubicBezTo>
                  <a:pt x="6943006" y="1073802"/>
                  <a:pt x="6936855" y="1073207"/>
                  <a:pt x="6933679" y="1073207"/>
                </a:cubicBezTo>
                <a:cubicBezTo>
                  <a:pt x="6891611" y="1073207"/>
                  <a:pt x="6858869" y="1084915"/>
                  <a:pt x="6835453" y="1108330"/>
                </a:cubicBezTo>
                <a:cubicBezTo>
                  <a:pt x="6812037" y="1131746"/>
                  <a:pt x="6800329" y="1161710"/>
                  <a:pt x="6800329" y="1198223"/>
                </a:cubicBezTo>
                <a:cubicBezTo>
                  <a:pt x="6800329" y="1244260"/>
                  <a:pt x="6813426" y="1279384"/>
                  <a:pt x="6839621" y="1303593"/>
                </a:cubicBezTo>
                <a:cubicBezTo>
                  <a:pt x="6865814" y="1327802"/>
                  <a:pt x="6897167" y="1339907"/>
                  <a:pt x="6933679" y="1339907"/>
                </a:cubicBezTo>
                <a:cubicBezTo>
                  <a:pt x="6958286" y="1339907"/>
                  <a:pt x="6978527" y="1333755"/>
                  <a:pt x="6994401" y="1321452"/>
                </a:cubicBezTo>
                <a:cubicBezTo>
                  <a:pt x="7010276" y="1309149"/>
                  <a:pt x="7018214" y="1292679"/>
                  <a:pt x="7018214" y="1272041"/>
                </a:cubicBezTo>
                <a:cubicBezTo>
                  <a:pt x="7018214" y="1256166"/>
                  <a:pt x="7012658" y="1241482"/>
                  <a:pt x="7001545" y="1227988"/>
                </a:cubicBezTo>
                <a:cubicBezTo>
                  <a:pt x="6990433" y="1214495"/>
                  <a:pt x="6974161" y="1207748"/>
                  <a:pt x="6952729" y="1207748"/>
                </a:cubicBezTo>
                <a:cubicBezTo>
                  <a:pt x="6947967" y="1207748"/>
                  <a:pt x="6942213" y="1208740"/>
                  <a:pt x="6935466" y="1210724"/>
                </a:cubicBezTo>
                <a:cubicBezTo>
                  <a:pt x="6928719" y="1212709"/>
                  <a:pt x="6922368" y="1215685"/>
                  <a:pt x="6916415" y="1219654"/>
                </a:cubicBezTo>
                <a:cubicBezTo>
                  <a:pt x="6910462" y="1223623"/>
                  <a:pt x="6905303" y="1229377"/>
                  <a:pt x="6900937" y="1236918"/>
                </a:cubicBezTo>
                <a:cubicBezTo>
                  <a:pt x="6896572" y="1244459"/>
                  <a:pt x="6894389" y="1253388"/>
                  <a:pt x="6894389" y="1263707"/>
                </a:cubicBezTo>
                <a:lnTo>
                  <a:pt x="6894389" y="1268470"/>
                </a:lnTo>
                <a:cubicBezTo>
                  <a:pt x="6880895" y="1267676"/>
                  <a:pt x="6870378" y="1262913"/>
                  <a:pt x="6862838" y="1254182"/>
                </a:cubicBezTo>
                <a:cubicBezTo>
                  <a:pt x="6855297" y="1245451"/>
                  <a:pt x="6851527" y="1234338"/>
                  <a:pt x="6851527" y="1220845"/>
                </a:cubicBezTo>
                <a:cubicBezTo>
                  <a:pt x="6851527" y="1211320"/>
                  <a:pt x="6854305" y="1201993"/>
                  <a:pt x="6859861" y="1192865"/>
                </a:cubicBezTo>
                <a:cubicBezTo>
                  <a:pt x="6865417" y="1183737"/>
                  <a:pt x="6872759" y="1175799"/>
                  <a:pt x="6881887" y="1169052"/>
                </a:cubicBezTo>
                <a:cubicBezTo>
                  <a:pt x="6891016" y="1162305"/>
                  <a:pt x="6901334" y="1156749"/>
                  <a:pt x="6912843" y="1152384"/>
                </a:cubicBezTo>
                <a:cubicBezTo>
                  <a:pt x="6924353" y="1148018"/>
                  <a:pt x="6936061" y="1145835"/>
                  <a:pt x="6947967" y="1145835"/>
                </a:cubicBezTo>
                <a:cubicBezTo>
                  <a:pt x="6973367" y="1145835"/>
                  <a:pt x="6996981" y="1154566"/>
                  <a:pt x="7018810" y="1172029"/>
                </a:cubicBezTo>
                <a:cubicBezTo>
                  <a:pt x="7040637" y="1189491"/>
                  <a:pt x="7057504" y="1214891"/>
                  <a:pt x="7069411" y="1248229"/>
                </a:cubicBezTo>
                <a:lnTo>
                  <a:pt x="7127751" y="1277995"/>
                </a:lnTo>
                <a:cubicBezTo>
                  <a:pt x="7126164" y="1264501"/>
                  <a:pt x="7124775" y="1253984"/>
                  <a:pt x="7123584" y="1246443"/>
                </a:cubicBezTo>
                <a:cubicBezTo>
                  <a:pt x="7122393" y="1238902"/>
                  <a:pt x="7121798" y="1233544"/>
                  <a:pt x="7121798" y="1230370"/>
                </a:cubicBezTo>
                <a:cubicBezTo>
                  <a:pt x="7121798" y="1204970"/>
                  <a:pt x="7126759" y="1185920"/>
                  <a:pt x="7136681" y="1173220"/>
                </a:cubicBezTo>
                <a:cubicBezTo>
                  <a:pt x="7146603" y="1160520"/>
                  <a:pt x="7157914" y="1154169"/>
                  <a:pt x="7170614" y="1154169"/>
                </a:cubicBezTo>
                <a:cubicBezTo>
                  <a:pt x="7178552" y="1154169"/>
                  <a:pt x="7185695" y="1155757"/>
                  <a:pt x="7192045" y="1158932"/>
                </a:cubicBezTo>
                <a:cubicBezTo>
                  <a:pt x="7198395" y="1162107"/>
                  <a:pt x="7205936" y="1168457"/>
                  <a:pt x="7214667" y="1177982"/>
                </a:cubicBezTo>
                <a:lnTo>
                  <a:pt x="7214667" y="1423251"/>
                </a:lnTo>
                <a:cubicBezTo>
                  <a:pt x="7214667" y="1438332"/>
                  <a:pt x="7218239" y="1452818"/>
                  <a:pt x="7225383" y="1466709"/>
                </a:cubicBezTo>
                <a:cubicBezTo>
                  <a:pt x="7232526" y="1480599"/>
                  <a:pt x="7241456" y="1492902"/>
                  <a:pt x="7252172" y="1503618"/>
                </a:cubicBezTo>
                <a:cubicBezTo>
                  <a:pt x="7262888" y="1514334"/>
                  <a:pt x="7274595" y="1522866"/>
                  <a:pt x="7287295" y="1529216"/>
                </a:cubicBezTo>
                <a:cubicBezTo>
                  <a:pt x="7299995" y="1535566"/>
                  <a:pt x="7311902" y="1538741"/>
                  <a:pt x="7323014" y="1538741"/>
                </a:cubicBezTo>
                <a:cubicBezTo>
                  <a:pt x="7334921" y="1538741"/>
                  <a:pt x="7355756" y="1532788"/>
                  <a:pt x="7385522" y="1520882"/>
                </a:cubicBezTo>
                <a:cubicBezTo>
                  <a:pt x="7415287" y="1508976"/>
                  <a:pt x="7445847" y="1491513"/>
                  <a:pt x="7477200" y="1468494"/>
                </a:cubicBezTo>
                <a:cubicBezTo>
                  <a:pt x="7508553" y="1445476"/>
                  <a:pt x="7536136" y="1417695"/>
                  <a:pt x="7559948" y="1385151"/>
                </a:cubicBezTo>
                <a:cubicBezTo>
                  <a:pt x="7583761" y="1352607"/>
                  <a:pt x="7595667" y="1315301"/>
                  <a:pt x="7595667" y="1273232"/>
                </a:cubicBezTo>
                <a:cubicBezTo>
                  <a:pt x="7595667" y="1254976"/>
                  <a:pt x="7593087" y="1238109"/>
                  <a:pt x="7587928" y="1222630"/>
                </a:cubicBezTo>
                <a:cubicBezTo>
                  <a:pt x="7582769" y="1207152"/>
                  <a:pt x="7575625" y="1193659"/>
                  <a:pt x="7566497" y="1182149"/>
                </a:cubicBezTo>
                <a:cubicBezTo>
                  <a:pt x="7557369" y="1170640"/>
                  <a:pt x="7546653" y="1161710"/>
                  <a:pt x="7534350" y="1155360"/>
                </a:cubicBezTo>
                <a:cubicBezTo>
                  <a:pt x="7522047" y="1149010"/>
                  <a:pt x="7508751" y="1145835"/>
                  <a:pt x="7494464" y="1145835"/>
                </a:cubicBezTo>
                <a:cubicBezTo>
                  <a:pt x="7467476" y="1145835"/>
                  <a:pt x="7446641" y="1154169"/>
                  <a:pt x="7431956" y="1170838"/>
                </a:cubicBezTo>
                <a:cubicBezTo>
                  <a:pt x="7417272" y="1187507"/>
                  <a:pt x="7409929" y="1206160"/>
                  <a:pt x="7409929" y="1226798"/>
                </a:cubicBezTo>
                <a:cubicBezTo>
                  <a:pt x="7409929" y="1243466"/>
                  <a:pt x="7415486" y="1259341"/>
                  <a:pt x="7426599" y="1274423"/>
                </a:cubicBezTo>
                <a:cubicBezTo>
                  <a:pt x="7437711" y="1289504"/>
                  <a:pt x="7454777" y="1297045"/>
                  <a:pt x="7477795" y="1297045"/>
                </a:cubicBezTo>
                <a:cubicBezTo>
                  <a:pt x="7483352" y="1297045"/>
                  <a:pt x="7488511" y="1296846"/>
                  <a:pt x="7493273" y="1296449"/>
                </a:cubicBezTo>
                <a:cubicBezTo>
                  <a:pt x="7498036" y="1296052"/>
                  <a:pt x="7502402" y="1295457"/>
                  <a:pt x="7506371" y="1294663"/>
                </a:cubicBezTo>
                <a:cubicBezTo>
                  <a:pt x="7503989" y="1322445"/>
                  <a:pt x="7494663" y="1347051"/>
                  <a:pt x="7478391" y="1368482"/>
                </a:cubicBezTo>
                <a:cubicBezTo>
                  <a:pt x="7462119" y="1389913"/>
                  <a:pt x="7444061" y="1408170"/>
                  <a:pt x="7424217" y="1423251"/>
                </a:cubicBezTo>
                <a:cubicBezTo>
                  <a:pt x="7404373" y="1438332"/>
                  <a:pt x="7385720" y="1449841"/>
                  <a:pt x="7368258" y="1457779"/>
                </a:cubicBezTo>
                <a:cubicBezTo>
                  <a:pt x="7350795" y="1465716"/>
                  <a:pt x="7339286" y="1469685"/>
                  <a:pt x="7333729" y="1469685"/>
                </a:cubicBezTo>
                <a:cubicBezTo>
                  <a:pt x="7322617" y="1469685"/>
                  <a:pt x="7310513" y="1465518"/>
                  <a:pt x="7297415" y="1457184"/>
                </a:cubicBezTo>
                <a:cubicBezTo>
                  <a:pt x="7284318" y="1448849"/>
                  <a:pt x="7277770" y="1437538"/>
                  <a:pt x="7277770" y="1423251"/>
                </a:cubicBezTo>
                <a:lnTo>
                  <a:pt x="7277770" y="1024392"/>
                </a:lnTo>
                <a:lnTo>
                  <a:pt x="7671867" y="1024392"/>
                </a:lnTo>
                <a:lnTo>
                  <a:pt x="7677820" y="1024392"/>
                </a:lnTo>
                <a:lnTo>
                  <a:pt x="7767117" y="1024392"/>
                </a:lnTo>
                <a:lnTo>
                  <a:pt x="7767117" y="1586366"/>
                </a:lnTo>
                <a:lnTo>
                  <a:pt x="7829029" y="1643516"/>
                </a:lnTo>
                <a:lnTo>
                  <a:pt x="7829029" y="1024392"/>
                </a:lnTo>
                <a:lnTo>
                  <a:pt x="7957617" y="1024392"/>
                </a:lnTo>
                <a:lnTo>
                  <a:pt x="7965951" y="1024392"/>
                </a:lnTo>
                <a:lnTo>
                  <a:pt x="7985001" y="1076779"/>
                </a:lnTo>
                <a:cubicBezTo>
                  <a:pt x="7993733" y="1079954"/>
                  <a:pt x="8003258" y="1082534"/>
                  <a:pt x="8013576" y="1084518"/>
                </a:cubicBezTo>
                <a:cubicBezTo>
                  <a:pt x="8023895" y="1086502"/>
                  <a:pt x="8035008" y="1088685"/>
                  <a:pt x="8046914" y="1091066"/>
                </a:cubicBezTo>
                <a:cubicBezTo>
                  <a:pt x="8066758" y="1095035"/>
                  <a:pt x="8088189" y="1099996"/>
                  <a:pt x="8111208" y="1105949"/>
                </a:cubicBezTo>
                <a:cubicBezTo>
                  <a:pt x="8134226" y="1111902"/>
                  <a:pt x="8155658" y="1120038"/>
                  <a:pt x="8175501" y="1130357"/>
                </a:cubicBezTo>
                <a:cubicBezTo>
                  <a:pt x="8195345" y="1140676"/>
                  <a:pt x="8211815" y="1153971"/>
                  <a:pt x="8224912" y="1170243"/>
                </a:cubicBezTo>
                <a:cubicBezTo>
                  <a:pt x="8238009" y="1186515"/>
                  <a:pt x="8244558" y="1206954"/>
                  <a:pt x="8244558" y="1231560"/>
                </a:cubicBezTo>
                <a:cubicBezTo>
                  <a:pt x="8244558" y="1239498"/>
                  <a:pt x="8243764" y="1246641"/>
                  <a:pt x="8242176" y="1252991"/>
                </a:cubicBezTo>
                <a:cubicBezTo>
                  <a:pt x="8240589" y="1259341"/>
                  <a:pt x="8238208" y="1263707"/>
                  <a:pt x="8235033" y="1266088"/>
                </a:cubicBezTo>
                <a:cubicBezTo>
                  <a:pt x="8225508" y="1263707"/>
                  <a:pt x="8216777" y="1262120"/>
                  <a:pt x="8208839" y="1261326"/>
                </a:cubicBezTo>
                <a:cubicBezTo>
                  <a:pt x="8200901" y="1260532"/>
                  <a:pt x="8192567" y="1260135"/>
                  <a:pt x="8183836" y="1260135"/>
                </a:cubicBezTo>
                <a:cubicBezTo>
                  <a:pt x="8162404" y="1260135"/>
                  <a:pt x="8144149" y="1263905"/>
                  <a:pt x="8129067" y="1271446"/>
                </a:cubicBezTo>
                <a:cubicBezTo>
                  <a:pt x="8113986" y="1278987"/>
                  <a:pt x="8101484" y="1288115"/>
                  <a:pt x="8091562" y="1298830"/>
                </a:cubicBezTo>
                <a:cubicBezTo>
                  <a:pt x="8081641" y="1309546"/>
                  <a:pt x="8074497" y="1321254"/>
                  <a:pt x="8070131" y="1333954"/>
                </a:cubicBezTo>
                <a:cubicBezTo>
                  <a:pt x="8065766" y="1346654"/>
                  <a:pt x="8063583" y="1358163"/>
                  <a:pt x="8063583" y="1368482"/>
                </a:cubicBezTo>
                <a:cubicBezTo>
                  <a:pt x="8063583" y="1394676"/>
                  <a:pt x="8073902" y="1417298"/>
                  <a:pt x="8094539" y="1436348"/>
                </a:cubicBezTo>
                <a:cubicBezTo>
                  <a:pt x="8115176" y="1455398"/>
                  <a:pt x="8139783" y="1464923"/>
                  <a:pt x="8168358" y="1464923"/>
                </a:cubicBezTo>
                <a:cubicBezTo>
                  <a:pt x="8179470" y="1464923"/>
                  <a:pt x="8190979" y="1462541"/>
                  <a:pt x="8202886" y="1457779"/>
                </a:cubicBezTo>
                <a:cubicBezTo>
                  <a:pt x="8214792" y="1453016"/>
                  <a:pt x="8225905" y="1446468"/>
                  <a:pt x="8236223" y="1438134"/>
                </a:cubicBezTo>
                <a:cubicBezTo>
                  <a:pt x="8246542" y="1429799"/>
                  <a:pt x="8255868" y="1419877"/>
                  <a:pt x="8264203" y="1408368"/>
                </a:cubicBezTo>
                <a:cubicBezTo>
                  <a:pt x="8272537" y="1396859"/>
                  <a:pt x="8278689" y="1383960"/>
                  <a:pt x="8282658" y="1369673"/>
                </a:cubicBezTo>
                <a:cubicBezTo>
                  <a:pt x="8303295" y="1376816"/>
                  <a:pt x="8322345" y="1390707"/>
                  <a:pt x="8339808" y="1411345"/>
                </a:cubicBezTo>
                <a:cubicBezTo>
                  <a:pt x="8357270" y="1431982"/>
                  <a:pt x="8372351" y="1454604"/>
                  <a:pt x="8385051" y="1479210"/>
                </a:cubicBezTo>
                <a:cubicBezTo>
                  <a:pt x="8397752" y="1503816"/>
                  <a:pt x="8407673" y="1527827"/>
                  <a:pt x="8414816" y="1551243"/>
                </a:cubicBezTo>
                <a:cubicBezTo>
                  <a:pt x="8421960" y="1574659"/>
                  <a:pt x="8425532" y="1592716"/>
                  <a:pt x="8425532" y="1605416"/>
                </a:cubicBezTo>
                <a:lnTo>
                  <a:pt x="8462442" y="1645898"/>
                </a:lnTo>
                <a:lnTo>
                  <a:pt x="8462442" y="1024392"/>
                </a:lnTo>
                <a:lnTo>
                  <a:pt x="8586266" y="1024392"/>
                </a:lnTo>
                <a:lnTo>
                  <a:pt x="8589838" y="1024392"/>
                </a:lnTo>
                <a:lnTo>
                  <a:pt x="8681516" y="1024392"/>
                </a:lnTo>
                <a:lnTo>
                  <a:pt x="8681516" y="1586366"/>
                </a:lnTo>
                <a:lnTo>
                  <a:pt x="8743429" y="1643516"/>
                </a:lnTo>
                <a:lnTo>
                  <a:pt x="8743429" y="1024392"/>
                </a:lnTo>
                <a:lnTo>
                  <a:pt x="8872016" y="1024392"/>
                </a:lnTo>
                <a:lnTo>
                  <a:pt x="8889876" y="1024392"/>
                </a:lnTo>
                <a:lnTo>
                  <a:pt x="9106570" y="1024392"/>
                </a:lnTo>
                <a:lnTo>
                  <a:pt x="9106570" y="1218463"/>
                </a:lnTo>
                <a:cubicBezTo>
                  <a:pt x="9106570" y="1222432"/>
                  <a:pt x="9107959" y="1229774"/>
                  <a:pt x="9110737" y="1240490"/>
                </a:cubicBezTo>
                <a:cubicBezTo>
                  <a:pt x="9113516" y="1251205"/>
                  <a:pt x="9118278" y="1261921"/>
                  <a:pt x="9125024" y="1272637"/>
                </a:cubicBezTo>
                <a:cubicBezTo>
                  <a:pt x="9131772" y="1283352"/>
                  <a:pt x="9140304" y="1292877"/>
                  <a:pt x="9150623" y="1301212"/>
                </a:cubicBezTo>
                <a:cubicBezTo>
                  <a:pt x="9160942" y="1309546"/>
                  <a:pt x="9174039" y="1313713"/>
                  <a:pt x="9189914" y="1313713"/>
                </a:cubicBezTo>
                <a:cubicBezTo>
                  <a:pt x="9199438" y="1313713"/>
                  <a:pt x="9210551" y="1311927"/>
                  <a:pt x="9223251" y="1308355"/>
                </a:cubicBezTo>
                <a:cubicBezTo>
                  <a:pt x="9235952" y="1304784"/>
                  <a:pt x="9249048" y="1299823"/>
                  <a:pt x="9262542" y="1293473"/>
                </a:cubicBezTo>
                <a:cubicBezTo>
                  <a:pt x="9276036" y="1287123"/>
                  <a:pt x="9289330" y="1279185"/>
                  <a:pt x="9302428" y="1269660"/>
                </a:cubicBezTo>
                <a:cubicBezTo>
                  <a:pt x="9315524" y="1260135"/>
                  <a:pt x="9327232" y="1249816"/>
                  <a:pt x="9337551" y="1238704"/>
                </a:cubicBezTo>
                <a:cubicBezTo>
                  <a:pt x="9347076" y="1247435"/>
                  <a:pt x="9354418" y="1257754"/>
                  <a:pt x="9359578" y="1269660"/>
                </a:cubicBezTo>
                <a:cubicBezTo>
                  <a:pt x="9364737" y="1281566"/>
                  <a:pt x="9367316" y="1294266"/>
                  <a:pt x="9367316" y="1307760"/>
                </a:cubicBezTo>
                <a:cubicBezTo>
                  <a:pt x="9367316" y="1330779"/>
                  <a:pt x="9361959" y="1351218"/>
                  <a:pt x="9351243" y="1369077"/>
                </a:cubicBezTo>
                <a:cubicBezTo>
                  <a:pt x="9340528" y="1386937"/>
                  <a:pt x="9327232" y="1402018"/>
                  <a:pt x="9311358" y="1414321"/>
                </a:cubicBezTo>
                <a:cubicBezTo>
                  <a:pt x="9295482" y="1426624"/>
                  <a:pt x="9277624" y="1435951"/>
                  <a:pt x="9257779" y="1442301"/>
                </a:cubicBezTo>
                <a:cubicBezTo>
                  <a:pt x="9237936" y="1448651"/>
                  <a:pt x="9219282" y="1451826"/>
                  <a:pt x="9201820" y="1451826"/>
                </a:cubicBezTo>
                <a:cubicBezTo>
                  <a:pt x="9157370" y="1451826"/>
                  <a:pt x="9120064" y="1439721"/>
                  <a:pt x="9089901" y="1415512"/>
                </a:cubicBezTo>
                <a:cubicBezTo>
                  <a:pt x="9059739" y="1391302"/>
                  <a:pt x="9034537" y="1361140"/>
                  <a:pt x="9014296" y="1325024"/>
                </a:cubicBezTo>
                <a:cubicBezTo>
                  <a:pt x="8994056" y="1288909"/>
                  <a:pt x="8977784" y="1250015"/>
                  <a:pt x="8965480" y="1208343"/>
                </a:cubicBezTo>
                <a:cubicBezTo>
                  <a:pt x="8953178" y="1166671"/>
                  <a:pt x="8942264" y="1128373"/>
                  <a:pt x="8932738" y="1093448"/>
                </a:cubicBezTo>
                <a:lnTo>
                  <a:pt x="8891066" y="1067254"/>
                </a:lnTo>
                <a:cubicBezTo>
                  <a:pt x="8901386" y="1141866"/>
                  <a:pt x="8914284" y="1208343"/>
                  <a:pt x="8929762" y="1266684"/>
                </a:cubicBezTo>
                <a:cubicBezTo>
                  <a:pt x="8945240" y="1325024"/>
                  <a:pt x="8965084" y="1374435"/>
                  <a:pt x="8989293" y="1414916"/>
                </a:cubicBezTo>
                <a:cubicBezTo>
                  <a:pt x="9013503" y="1455398"/>
                  <a:pt x="9042673" y="1486751"/>
                  <a:pt x="9076804" y="1508976"/>
                </a:cubicBezTo>
                <a:cubicBezTo>
                  <a:pt x="9110936" y="1531201"/>
                  <a:pt x="9151814" y="1543901"/>
                  <a:pt x="9199438" y="1547076"/>
                </a:cubicBezTo>
                <a:cubicBezTo>
                  <a:pt x="9221664" y="1547076"/>
                  <a:pt x="9245476" y="1542313"/>
                  <a:pt x="9270876" y="1532788"/>
                </a:cubicBezTo>
                <a:cubicBezTo>
                  <a:pt x="9296276" y="1523263"/>
                  <a:pt x="9319692" y="1508579"/>
                  <a:pt x="9341123" y="1488735"/>
                </a:cubicBezTo>
                <a:cubicBezTo>
                  <a:pt x="9362554" y="1468891"/>
                  <a:pt x="9380216" y="1443888"/>
                  <a:pt x="9394106" y="1413726"/>
                </a:cubicBezTo>
                <a:cubicBezTo>
                  <a:pt x="9407996" y="1383563"/>
                  <a:pt x="9414942" y="1348241"/>
                  <a:pt x="9414942" y="1307760"/>
                </a:cubicBezTo>
                <a:cubicBezTo>
                  <a:pt x="9414942" y="1274423"/>
                  <a:pt x="9408195" y="1240291"/>
                  <a:pt x="9394701" y="1205366"/>
                </a:cubicBezTo>
                <a:cubicBezTo>
                  <a:pt x="9381208" y="1170441"/>
                  <a:pt x="9356998" y="1140676"/>
                  <a:pt x="9322073" y="1116069"/>
                </a:cubicBezTo>
                <a:cubicBezTo>
                  <a:pt x="9310961" y="1135913"/>
                  <a:pt x="9298062" y="1153177"/>
                  <a:pt x="9283378" y="1167862"/>
                </a:cubicBezTo>
                <a:cubicBezTo>
                  <a:pt x="9268694" y="1182546"/>
                  <a:pt x="9254208" y="1194849"/>
                  <a:pt x="9239920" y="1204771"/>
                </a:cubicBezTo>
                <a:cubicBezTo>
                  <a:pt x="9225632" y="1214693"/>
                  <a:pt x="9213130" y="1222035"/>
                  <a:pt x="9202415" y="1226798"/>
                </a:cubicBezTo>
                <a:cubicBezTo>
                  <a:pt x="9191700" y="1231560"/>
                  <a:pt x="9185151" y="1233941"/>
                  <a:pt x="9182770" y="1233941"/>
                </a:cubicBezTo>
                <a:cubicBezTo>
                  <a:pt x="9181182" y="1233941"/>
                  <a:pt x="9178602" y="1232552"/>
                  <a:pt x="9175030" y="1229774"/>
                </a:cubicBezTo>
                <a:cubicBezTo>
                  <a:pt x="9171459" y="1226996"/>
                  <a:pt x="9169673" y="1223226"/>
                  <a:pt x="9169673" y="1218463"/>
                </a:cubicBezTo>
                <a:lnTo>
                  <a:pt x="9169673" y="1024392"/>
                </a:lnTo>
                <a:lnTo>
                  <a:pt x="9480426" y="1024392"/>
                </a:lnTo>
                <a:lnTo>
                  <a:pt x="9487570" y="1024392"/>
                </a:lnTo>
                <a:lnTo>
                  <a:pt x="9498286" y="1024392"/>
                </a:lnTo>
                <a:lnTo>
                  <a:pt x="9514954" y="1063682"/>
                </a:lnTo>
                <a:cubicBezTo>
                  <a:pt x="9524479" y="1069238"/>
                  <a:pt x="9538766" y="1074398"/>
                  <a:pt x="9557816" y="1079160"/>
                </a:cubicBezTo>
                <a:cubicBezTo>
                  <a:pt x="9578454" y="1083923"/>
                  <a:pt x="9604053" y="1091662"/>
                  <a:pt x="9634612" y="1102377"/>
                </a:cubicBezTo>
                <a:cubicBezTo>
                  <a:pt x="9665172" y="1113093"/>
                  <a:pt x="9694342" y="1131548"/>
                  <a:pt x="9722123" y="1157741"/>
                </a:cubicBezTo>
                <a:lnTo>
                  <a:pt x="9543529" y="1300616"/>
                </a:lnTo>
                <a:lnTo>
                  <a:pt x="9610204" y="1382770"/>
                </a:lnTo>
                <a:lnTo>
                  <a:pt x="9619729" y="1382770"/>
                </a:lnTo>
                <a:cubicBezTo>
                  <a:pt x="9621317" y="1382770"/>
                  <a:pt x="9622706" y="1382571"/>
                  <a:pt x="9623896" y="1382174"/>
                </a:cubicBezTo>
                <a:cubicBezTo>
                  <a:pt x="9625087" y="1381777"/>
                  <a:pt x="9626476" y="1381579"/>
                  <a:pt x="9628064" y="1381579"/>
                </a:cubicBezTo>
                <a:cubicBezTo>
                  <a:pt x="9647114" y="1381579"/>
                  <a:pt x="9666759" y="1384754"/>
                  <a:pt x="9687000" y="1391104"/>
                </a:cubicBezTo>
                <a:cubicBezTo>
                  <a:pt x="9707240" y="1397454"/>
                  <a:pt x="9726489" y="1405193"/>
                  <a:pt x="9744745" y="1414321"/>
                </a:cubicBezTo>
                <a:cubicBezTo>
                  <a:pt x="9763001" y="1423449"/>
                  <a:pt x="9778876" y="1432974"/>
                  <a:pt x="9792370" y="1442896"/>
                </a:cubicBezTo>
                <a:cubicBezTo>
                  <a:pt x="9805864" y="1452818"/>
                  <a:pt x="9815786" y="1461351"/>
                  <a:pt x="9822136" y="1468494"/>
                </a:cubicBezTo>
                <a:cubicBezTo>
                  <a:pt x="9845948" y="1489132"/>
                  <a:pt x="9864006" y="1508579"/>
                  <a:pt x="9876309" y="1526835"/>
                </a:cubicBezTo>
                <a:cubicBezTo>
                  <a:pt x="9888612" y="1545091"/>
                  <a:pt x="9899130" y="1562157"/>
                  <a:pt x="9907860" y="1578032"/>
                </a:cubicBezTo>
                <a:cubicBezTo>
                  <a:pt x="9911830" y="1586763"/>
                  <a:pt x="9915798" y="1595098"/>
                  <a:pt x="9919766" y="1603035"/>
                </a:cubicBezTo>
                <a:cubicBezTo>
                  <a:pt x="9923736" y="1610973"/>
                  <a:pt x="9925720" y="1614148"/>
                  <a:pt x="9925720" y="1612560"/>
                </a:cubicBezTo>
                <a:lnTo>
                  <a:pt x="9959058" y="1643516"/>
                </a:lnTo>
                <a:lnTo>
                  <a:pt x="9959058" y="1024392"/>
                </a:lnTo>
                <a:lnTo>
                  <a:pt x="10020970" y="1024392"/>
                </a:lnTo>
                <a:lnTo>
                  <a:pt x="10060260" y="1024392"/>
                </a:lnTo>
                <a:lnTo>
                  <a:pt x="10073358" y="1024392"/>
                </a:lnTo>
                <a:cubicBezTo>
                  <a:pt x="10078914" y="1026773"/>
                  <a:pt x="10085066" y="1031932"/>
                  <a:pt x="10091812" y="1039869"/>
                </a:cubicBezTo>
                <a:cubicBezTo>
                  <a:pt x="10098559" y="1047807"/>
                  <a:pt x="10105108" y="1056538"/>
                  <a:pt x="10111458" y="1066063"/>
                </a:cubicBezTo>
                <a:cubicBezTo>
                  <a:pt x="10117808" y="1075588"/>
                  <a:pt x="10123166" y="1085113"/>
                  <a:pt x="10127530" y="1094638"/>
                </a:cubicBezTo>
                <a:cubicBezTo>
                  <a:pt x="10131896" y="1104163"/>
                  <a:pt x="10134079" y="1111704"/>
                  <a:pt x="10134079" y="1117260"/>
                </a:cubicBezTo>
                <a:lnTo>
                  <a:pt x="10134079" y="1586366"/>
                </a:lnTo>
                <a:lnTo>
                  <a:pt x="10195992" y="1643516"/>
                </a:lnTo>
                <a:lnTo>
                  <a:pt x="10195992" y="1024392"/>
                </a:lnTo>
                <a:lnTo>
                  <a:pt x="10329342" y="1024392"/>
                </a:lnTo>
                <a:lnTo>
                  <a:pt x="10284098" y="967241"/>
                </a:lnTo>
                <a:lnTo>
                  <a:pt x="10194801" y="967241"/>
                </a:lnTo>
                <a:lnTo>
                  <a:pt x="10188848" y="948192"/>
                </a:lnTo>
                <a:cubicBezTo>
                  <a:pt x="10184880" y="932316"/>
                  <a:pt x="10178728" y="914457"/>
                  <a:pt x="10170393" y="894613"/>
                </a:cubicBezTo>
                <a:cubicBezTo>
                  <a:pt x="10162059" y="874770"/>
                  <a:pt x="10149954" y="860085"/>
                  <a:pt x="10134079" y="850560"/>
                </a:cubicBezTo>
                <a:lnTo>
                  <a:pt x="10134079" y="1016057"/>
                </a:lnTo>
                <a:cubicBezTo>
                  <a:pt x="10130111" y="1007326"/>
                  <a:pt x="10124356" y="999785"/>
                  <a:pt x="10116815" y="993435"/>
                </a:cubicBezTo>
                <a:cubicBezTo>
                  <a:pt x="10109275" y="987085"/>
                  <a:pt x="10097964" y="978354"/>
                  <a:pt x="10082882" y="967241"/>
                </a:cubicBezTo>
                <a:lnTo>
                  <a:pt x="10015016" y="967241"/>
                </a:lnTo>
                <a:lnTo>
                  <a:pt x="9975726" y="967241"/>
                </a:lnTo>
                <a:lnTo>
                  <a:pt x="9450660" y="967241"/>
                </a:lnTo>
                <a:lnTo>
                  <a:pt x="9441136" y="967241"/>
                </a:lnTo>
                <a:lnTo>
                  <a:pt x="8845823" y="967241"/>
                </a:lnTo>
                <a:lnTo>
                  <a:pt x="8831536" y="967241"/>
                </a:lnTo>
                <a:lnTo>
                  <a:pt x="8731523" y="967241"/>
                </a:lnTo>
                <a:lnTo>
                  <a:pt x="8694614" y="912473"/>
                </a:lnTo>
                <a:cubicBezTo>
                  <a:pt x="8730332" y="867229"/>
                  <a:pt x="8769028" y="833892"/>
                  <a:pt x="8810700" y="812460"/>
                </a:cubicBezTo>
                <a:cubicBezTo>
                  <a:pt x="8852372" y="791029"/>
                  <a:pt x="8898210" y="780313"/>
                  <a:pt x="8948216" y="780313"/>
                </a:cubicBezTo>
                <a:cubicBezTo>
                  <a:pt x="8975998" y="780313"/>
                  <a:pt x="9002787" y="783488"/>
                  <a:pt x="9028584" y="789838"/>
                </a:cubicBezTo>
                <a:cubicBezTo>
                  <a:pt x="9054381" y="796188"/>
                  <a:pt x="9079780" y="805118"/>
                  <a:pt x="9104784" y="816627"/>
                </a:cubicBezTo>
                <a:cubicBezTo>
                  <a:pt x="9129787" y="828137"/>
                  <a:pt x="9154394" y="841234"/>
                  <a:pt x="9178602" y="855918"/>
                </a:cubicBezTo>
                <a:cubicBezTo>
                  <a:pt x="9202812" y="870602"/>
                  <a:pt x="9227617" y="886279"/>
                  <a:pt x="9253016" y="902948"/>
                </a:cubicBezTo>
                <a:lnTo>
                  <a:pt x="9253016" y="854132"/>
                </a:lnTo>
                <a:cubicBezTo>
                  <a:pt x="9221267" y="830320"/>
                  <a:pt x="9192096" y="809285"/>
                  <a:pt x="9165506" y="791029"/>
                </a:cubicBezTo>
                <a:cubicBezTo>
                  <a:pt x="9138916" y="772773"/>
                  <a:pt x="9112523" y="757096"/>
                  <a:pt x="9086329" y="743999"/>
                </a:cubicBezTo>
                <a:cubicBezTo>
                  <a:pt x="9060136" y="730902"/>
                  <a:pt x="9033346" y="720981"/>
                  <a:pt x="9005962" y="714234"/>
                </a:cubicBezTo>
                <a:cubicBezTo>
                  <a:pt x="8978578" y="707487"/>
                  <a:pt x="8949011" y="704113"/>
                  <a:pt x="8917260" y="704113"/>
                </a:cubicBezTo>
                <a:cubicBezTo>
                  <a:pt x="8885510" y="704113"/>
                  <a:pt x="8855745" y="707090"/>
                  <a:pt x="8827964" y="713043"/>
                </a:cubicBezTo>
                <a:cubicBezTo>
                  <a:pt x="8800182" y="718996"/>
                  <a:pt x="8773790" y="728918"/>
                  <a:pt x="8748787" y="742809"/>
                </a:cubicBezTo>
                <a:cubicBezTo>
                  <a:pt x="8723784" y="756699"/>
                  <a:pt x="8699773" y="774559"/>
                  <a:pt x="8676754" y="796387"/>
                </a:cubicBezTo>
                <a:cubicBezTo>
                  <a:pt x="8653736" y="818215"/>
                  <a:pt x="8630717" y="845004"/>
                  <a:pt x="8607698" y="876754"/>
                </a:cubicBezTo>
                <a:lnTo>
                  <a:pt x="8679136" y="967241"/>
                </a:lnTo>
                <a:lnTo>
                  <a:pt x="8546976" y="967241"/>
                </a:lnTo>
                <a:lnTo>
                  <a:pt x="8556798" y="981529"/>
                </a:lnTo>
                <a:lnTo>
                  <a:pt x="8545786" y="967241"/>
                </a:lnTo>
                <a:lnTo>
                  <a:pt x="7931423" y="967241"/>
                </a:lnTo>
                <a:lnTo>
                  <a:pt x="7918326" y="967241"/>
                </a:lnTo>
                <a:lnTo>
                  <a:pt x="7817123" y="967241"/>
                </a:lnTo>
                <a:lnTo>
                  <a:pt x="7780214" y="912473"/>
                </a:lnTo>
                <a:cubicBezTo>
                  <a:pt x="7815933" y="867229"/>
                  <a:pt x="7854628" y="833892"/>
                  <a:pt x="7896300" y="812460"/>
                </a:cubicBezTo>
                <a:cubicBezTo>
                  <a:pt x="7937972" y="791029"/>
                  <a:pt x="7983811" y="780313"/>
                  <a:pt x="8033817" y="780313"/>
                </a:cubicBezTo>
                <a:cubicBezTo>
                  <a:pt x="8061598" y="780313"/>
                  <a:pt x="8088387" y="783488"/>
                  <a:pt x="8114184" y="789838"/>
                </a:cubicBezTo>
                <a:cubicBezTo>
                  <a:pt x="8139981" y="796188"/>
                  <a:pt x="8165381" y="805118"/>
                  <a:pt x="8190384" y="816627"/>
                </a:cubicBezTo>
                <a:cubicBezTo>
                  <a:pt x="8215387" y="828137"/>
                  <a:pt x="8239994" y="841234"/>
                  <a:pt x="8264203" y="855918"/>
                </a:cubicBezTo>
                <a:cubicBezTo>
                  <a:pt x="8288412" y="870602"/>
                  <a:pt x="8313217" y="886279"/>
                  <a:pt x="8338617" y="902948"/>
                </a:cubicBezTo>
                <a:lnTo>
                  <a:pt x="8338617" y="854132"/>
                </a:lnTo>
                <a:cubicBezTo>
                  <a:pt x="8306867" y="830320"/>
                  <a:pt x="8277697" y="809285"/>
                  <a:pt x="8251106" y="791029"/>
                </a:cubicBezTo>
                <a:cubicBezTo>
                  <a:pt x="8224516" y="772773"/>
                  <a:pt x="8198123" y="757096"/>
                  <a:pt x="8171929" y="743999"/>
                </a:cubicBezTo>
                <a:cubicBezTo>
                  <a:pt x="8145736" y="730902"/>
                  <a:pt x="8118947" y="720981"/>
                  <a:pt x="8091562" y="714234"/>
                </a:cubicBezTo>
                <a:cubicBezTo>
                  <a:pt x="8064178" y="707487"/>
                  <a:pt x="8034611" y="704113"/>
                  <a:pt x="8002861" y="704113"/>
                </a:cubicBezTo>
                <a:cubicBezTo>
                  <a:pt x="7971111" y="704113"/>
                  <a:pt x="7941345" y="707090"/>
                  <a:pt x="7913564" y="713043"/>
                </a:cubicBezTo>
                <a:cubicBezTo>
                  <a:pt x="7885783" y="718996"/>
                  <a:pt x="7859390" y="728918"/>
                  <a:pt x="7834387" y="742809"/>
                </a:cubicBezTo>
                <a:cubicBezTo>
                  <a:pt x="7809384" y="756699"/>
                  <a:pt x="7785373" y="774559"/>
                  <a:pt x="7762354" y="796387"/>
                </a:cubicBezTo>
                <a:cubicBezTo>
                  <a:pt x="7739336" y="818215"/>
                  <a:pt x="7716317" y="845004"/>
                  <a:pt x="7693298" y="876754"/>
                </a:cubicBezTo>
                <a:lnTo>
                  <a:pt x="7764736" y="967241"/>
                </a:lnTo>
                <a:lnTo>
                  <a:pt x="7636148" y="967241"/>
                </a:lnTo>
                <a:lnTo>
                  <a:pt x="7632576" y="967241"/>
                </a:lnTo>
                <a:lnTo>
                  <a:pt x="7608764" y="967241"/>
                </a:lnTo>
                <a:cubicBezTo>
                  <a:pt x="7610351" y="962479"/>
                  <a:pt x="7611344" y="956724"/>
                  <a:pt x="7611740" y="949978"/>
                </a:cubicBezTo>
                <a:cubicBezTo>
                  <a:pt x="7612137" y="943230"/>
                  <a:pt x="7612733" y="935491"/>
                  <a:pt x="7613526" y="926760"/>
                </a:cubicBezTo>
                <a:lnTo>
                  <a:pt x="7613526" y="925569"/>
                </a:lnTo>
                <a:cubicBezTo>
                  <a:pt x="7607970" y="903345"/>
                  <a:pt x="7594476" y="883302"/>
                  <a:pt x="7573045" y="865443"/>
                </a:cubicBezTo>
                <a:cubicBezTo>
                  <a:pt x="7551614" y="847584"/>
                  <a:pt x="7517880" y="838654"/>
                  <a:pt x="7471842" y="838654"/>
                </a:cubicBezTo>
                <a:cubicBezTo>
                  <a:pt x="7457554" y="838654"/>
                  <a:pt x="7443466" y="839051"/>
                  <a:pt x="7429575" y="839845"/>
                </a:cubicBezTo>
                <a:cubicBezTo>
                  <a:pt x="7415684" y="840638"/>
                  <a:pt x="7401199" y="841432"/>
                  <a:pt x="7386117" y="842226"/>
                </a:cubicBezTo>
                <a:cubicBezTo>
                  <a:pt x="7358336" y="844607"/>
                  <a:pt x="7331745" y="845798"/>
                  <a:pt x="7306346" y="845798"/>
                </a:cubicBezTo>
                <a:cubicBezTo>
                  <a:pt x="7275389" y="845798"/>
                  <a:pt x="7251378" y="840638"/>
                  <a:pt x="7234313" y="830320"/>
                </a:cubicBezTo>
                <a:cubicBezTo>
                  <a:pt x="7217247" y="820001"/>
                  <a:pt x="7208714" y="803729"/>
                  <a:pt x="7208714" y="781504"/>
                </a:cubicBezTo>
                <a:cubicBezTo>
                  <a:pt x="7208714" y="768804"/>
                  <a:pt x="7211889" y="753723"/>
                  <a:pt x="7218239" y="736260"/>
                </a:cubicBezTo>
                <a:lnTo>
                  <a:pt x="7174186" y="711257"/>
                </a:lnTo>
                <a:cubicBezTo>
                  <a:pt x="7170217" y="728720"/>
                  <a:pt x="7167241" y="743602"/>
                  <a:pt x="7165256" y="755906"/>
                </a:cubicBezTo>
                <a:cubicBezTo>
                  <a:pt x="7163272" y="768209"/>
                  <a:pt x="7162279" y="777932"/>
                  <a:pt x="7162279" y="785076"/>
                </a:cubicBezTo>
                <a:cubicBezTo>
                  <a:pt x="7162279" y="806507"/>
                  <a:pt x="7166844" y="825756"/>
                  <a:pt x="7175972" y="842821"/>
                </a:cubicBezTo>
                <a:cubicBezTo>
                  <a:pt x="7185100" y="859887"/>
                  <a:pt x="7197006" y="873976"/>
                  <a:pt x="7211690" y="885088"/>
                </a:cubicBezTo>
                <a:cubicBezTo>
                  <a:pt x="7226375" y="896201"/>
                  <a:pt x="7242647" y="904734"/>
                  <a:pt x="7260506" y="910687"/>
                </a:cubicBezTo>
                <a:cubicBezTo>
                  <a:pt x="7278366" y="916640"/>
                  <a:pt x="7296026" y="919616"/>
                  <a:pt x="7313489" y="919616"/>
                </a:cubicBezTo>
                <a:cubicBezTo>
                  <a:pt x="7323014" y="919616"/>
                  <a:pt x="7334921" y="919220"/>
                  <a:pt x="7349208" y="918426"/>
                </a:cubicBezTo>
                <a:cubicBezTo>
                  <a:pt x="7363495" y="917632"/>
                  <a:pt x="7378577" y="916441"/>
                  <a:pt x="7394452" y="914854"/>
                </a:cubicBezTo>
                <a:cubicBezTo>
                  <a:pt x="7410326" y="913267"/>
                  <a:pt x="7425805" y="912076"/>
                  <a:pt x="7440886" y="911282"/>
                </a:cubicBezTo>
                <a:cubicBezTo>
                  <a:pt x="7455967" y="910488"/>
                  <a:pt x="7468270" y="910092"/>
                  <a:pt x="7477795" y="910092"/>
                </a:cubicBezTo>
                <a:cubicBezTo>
                  <a:pt x="7487320" y="910092"/>
                  <a:pt x="7497242" y="910687"/>
                  <a:pt x="7507561" y="911877"/>
                </a:cubicBezTo>
                <a:cubicBezTo>
                  <a:pt x="7517880" y="913068"/>
                  <a:pt x="7527603" y="915251"/>
                  <a:pt x="7536731" y="918426"/>
                </a:cubicBezTo>
                <a:cubicBezTo>
                  <a:pt x="7545859" y="921601"/>
                  <a:pt x="7553201" y="926165"/>
                  <a:pt x="7558758" y="932118"/>
                </a:cubicBezTo>
                <a:cubicBezTo>
                  <a:pt x="7564314" y="938071"/>
                  <a:pt x="7567092" y="945810"/>
                  <a:pt x="7567092" y="955335"/>
                </a:cubicBezTo>
                <a:cubicBezTo>
                  <a:pt x="7567092" y="960892"/>
                  <a:pt x="7562329" y="964860"/>
                  <a:pt x="7552804" y="967241"/>
                </a:cubicBezTo>
                <a:lnTo>
                  <a:pt x="6740799" y="967241"/>
                </a:lnTo>
                <a:lnTo>
                  <a:pt x="6728892" y="967241"/>
                </a:lnTo>
                <a:lnTo>
                  <a:pt x="6626498" y="967241"/>
                </a:lnTo>
                <a:lnTo>
                  <a:pt x="6589589" y="912473"/>
                </a:lnTo>
                <a:cubicBezTo>
                  <a:pt x="6625308" y="867229"/>
                  <a:pt x="6664003" y="833892"/>
                  <a:pt x="6705675" y="812460"/>
                </a:cubicBezTo>
                <a:cubicBezTo>
                  <a:pt x="6747347" y="791029"/>
                  <a:pt x="6793186" y="780313"/>
                  <a:pt x="6843192" y="780313"/>
                </a:cubicBezTo>
                <a:cubicBezTo>
                  <a:pt x="6870973" y="780313"/>
                  <a:pt x="6897762" y="783488"/>
                  <a:pt x="6923560" y="789838"/>
                </a:cubicBezTo>
                <a:cubicBezTo>
                  <a:pt x="6949356" y="796188"/>
                  <a:pt x="6974757" y="805118"/>
                  <a:pt x="6999759" y="816627"/>
                </a:cubicBezTo>
                <a:cubicBezTo>
                  <a:pt x="7024762" y="828137"/>
                  <a:pt x="7049369" y="841234"/>
                  <a:pt x="7073578" y="855918"/>
                </a:cubicBezTo>
                <a:cubicBezTo>
                  <a:pt x="7097787" y="870602"/>
                  <a:pt x="7122592" y="886279"/>
                  <a:pt x="7147992" y="902948"/>
                </a:cubicBezTo>
                <a:lnTo>
                  <a:pt x="7147992" y="854132"/>
                </a:lnTo>
                <a:cubicBezTo>
                  <a:pt x="7116242" y="830320"/>
                  <a:pt x="7087072" y="809285"/>
                  <a:pt x="7060481" y="791029"/>
                </a:cubicBezTo>
                <a:cubicBezTo>
                  <a:pt x="7033891" y="772773"/>
                  <a:pt x="7007499" y="757096"/>
                  <a:pt x="6981304" y="743999"/>
                </a:cubicBezTo>
                <a:cubicBezTo>
                  <a:pt x="6955111" y="730902"/>
                  <a:pt x="6928322" y="720981"/>
                  <a:pt x="6900937" y="714234"/>
                </a:cubicBezTo>
                <a:cubicBezTo>
                  <a:pt x="6873553" y="707487"/>
                  <a:pt x="6843986" y="704113"/>
                  <a:pt x="6812236" y="704113"/>
                </a:cubicBezTo>
                <a:close/>
                <a:moveTo>
                  <a:pt x="0" y="0"/>
                </a:moveTo>
                <a:lnTo>
                  <a:pt x="12216766" y="0"/>
                </a:lnTo>
                <a:lnTo>
                  <a:pt x="12216766" y="6858000"/>
                </a:lnTo>
                <a:lnTo>
                  <a:pt x="0" y="6858000"/>
                </a:lnTo>
                <a:close/>
              </a:path>
            </a:pathLst>
          </a:custGeom>
        </p:spPr>
      </p:pic>
      <p:pic>
        <p:nvPicPr>
          <p:cNvPr id="27" name="Picture 26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966805" y="3073469"/>
            <a:ext cx="3657600" cy="3344168"/>
          </a:xfrm>
          <a:prstGeom prst="rect">
            <a:avLst/>
          </a:prstGeom>
        </p:spPr>
      </p:pic>
      <p:grpSp>
        <p:nvGrpSpPr>
          <p:cNvPr id="46" name="Group 45"/>
          <p:cNvGrpSpPr/>
          <p:nvPr/>
        </p:nvGrpSpPr>
        <p:grpSpPr>
          <a:xfrm rot="994899">
            <a:off x="6850099" y="3411242"/>
            <a:ext cx="1702878" cy="2862886"/>
            <a:chOff x="4850373" y="2138240"/>
            <a:chExt cx="2803205" cy="4599544"/>
          </a:xfrm>
          <a:solidFill>
            <a:schemeClr val="tx1"/>
          </a:solidFill>
        </p:grpSpPr>
        <p:grpSp>
          <p:nvGrpSpPr>
            <p:cNvPr id="47" name="Group 46"/>
            <p:cNvGrpSpPr/>
            <p:nvPr/>
          </p:nvGrpSpPr>
          <p:grpSpPr>
            <a:xfrm>
              <a:off x="4850373" y="2138240"/>
              <a:ext cx="2803205" cy="4599544"/>
              <a:chOff x="5044897" y="2000540"/>
              <a:chExt cx="2703313" cy="4599544"/>
            </a:xfrm>
            <a:grpFill/>
          </p:grpSpPr>
          <p:grpSp>
            <p:nvGrpSpPr>
              <p:cNvPr id="51" name="Group 50"/>
              <p:cNvGrpSpPr/>
              <p:nvPr/>
            </p:nvGrpSpPr>
            <p:grpSpPr>
              <a:xfrm>
                <a:off x="5044897" y="2000540"/>
                <a:ext cx="2703313" cy="3475953"/>
                <a:chOff x="5044897" y="2000540"/>
                <a:chExt cx="2703313" cy="3475953"/>
              </a:xfrm>
              <a:grpFill/>
            </p:grpSpPr>
            <p:grpSp>
              <p:nvGrpSpPr>
                <p:cNvPr id="54" name="Group 53"/>
                <p:cNvGrpSpPr/>
                <p:nvPr/>
              </p:nvGrpSpPr>
              <p:grpSpPr>
                <a:xfrm rot="3116784" flipH="1">
                  <a:off x="6074452" y="3802736"/>
                  <a:ext cx="1306695" cy="2040820"/>
                  <a:chOff x="55258" y="-21184"/>
                  <a:chExt cx="6390213" cy="6802984"/>
                </a:xfrm>
                <a:grpFill/>
              </p:grpSpPr>
              <p:sp>
                <p:nvSpPr>
                  <p:cNvPr id="60" name="Flowchart: Connector 13"/>
                  <p:cNvSpPr/>
                  <p:nvPr/>
                </p:nvSpPr>
                <p:spPr>
                  <a:xfrm rot="326104" flipH="1">
                    <a:off x="702735" y="1571937"/>
                    <a:ext cx="1177743" cy="3487410"/>
                  </a:xfrm>
                  <a:custGeom>
                    <a:avLst/>
                    <a:gdLst>
                      <a:gd name="connsiteX0" fmla="*/ 0 w 609600"/>
                      <a:gd name="connsiteY0" fmla="*/ 1066800 h 2133600"/>
                      <a:gd name="connsiteX1" fmla="*/ 304800 w 609600"/>
                      <a:gd name="connsiteY1" fmla="*/ 0 h 2133600"/>
                      <a:gd name="connsiteX2" fmla="*/ 609600 w 609600"/>
                      <a:gd name="connsiteY2" fmla="*/ 1066800 h 2133600"/>
                      <a:gd name="connsiteX3" fmla="*/ 304800 w 609600"/>
                      <a:gd name="connsiteY3" fmla="*/ 2133600 h 2133600"/>
                      <a:gd name="connsiteX4" fmla="*/ 0 w 609600"/>
                      <a:gd name="connsiteY4" fmla="*/ 1066800 h 2133600"/>
                      <a:gd name="connsiteX0" fmla="*/ 70116 w 1718000"/>
                      <a:gd name="connsiteY0" fmla="*/ 1685365 h 2752165"/>
                      <a:gd name="connsiteX1" fmla="*/ 1701692 w 1718000"/>
                      <a:gd name="connsiteY1" fmla="*/ 0 h 2752165"/>
                      <a:gd name="connsiteX2" fmla="*/ 679716 w 1718000"/>
                      <a:gd name="connsiteY2" fmla="*/ 1685365 h 2752165"/>
                      <a:gd name="connsiteX3" fmla="*/ 374916 w 1718000"/>
                      <a:gd name="connsiteY3" fmla="*/ 2752165 h 2752165"/>
                      <a:gd name="connsiteX4" fmla="*/ 70116 w 1718000"/>
                      <a:gd name="connsiteY4" fmla="*/ 1685365 h 2752165"/>
                      <a:gd name="connsiteX0" fmla="*/ 12780 w 622380"/>
                      <a:gd name="connsiteY0" fmla="*/ 1595718 h 2662518"/>
                      <a:gd name="connsiteX1" fmla="*/ 156215 w 622380"/>
                      <a:gd name="connsiteY1" fmla="*/ 0 h 2662518"/>
                      <a:gd name="connsiteX2" fmla="*/ 622380 w 622380"/>
                      <a:gd name="connsiteY2" fmla="*/ 1595718 h 2662518"/>
                      <a:gd name="connsiteX3" fmla="*/ 317580 w 622380"/>
                      <a:gd name="connsiteY3" fmla="*/ 2662518 h 2662518"/>
                      <a:gd name="connsiteX4" fmla="*/ 12780 w 622380"/>
                      <a:gd name="connsiteY4" fmla="*/ 1595718 h 2662518"/>
                      <a:gd name="connsiteX0" fmla="*/ 58518 w 497788"/>
                      <a:gd name="connsiteY0" fmla="*/ 1640583 h 2662629"/>
                      <a:gd name="connsiteX1" fmla="*/ 31623 w 497788"/>
                      <a:gd name="connsiteY1" fmla="*/ 41 h 2662629"/>
                      <a:gd name="connsiteX2" fmla="*/ 497788 w 497788"/>
                      <a:gd name="connsiteY2" fmla="*/ 1595759 h 2662629"/>
                      <a:gd name="connsiteX3" fmla="*/ 192988 w 497788"/>
                      <a:gd name="connsiteY3" fmla="*/ 2662559 h 2662629"/>
                      <a:gd name="connsiteX4" fmla="*/ 58518 w 497788"/>
                      <a:gd name="connsiteY4" fmla="*/ 1640583 h 2662629"/>
                      <a:gd name="connsiteX0" fmla="*/ 213001 w 652271"/>
                      <a:gd name="connsiteY0" fmla="*/ 1640583 h 2662786"/>
                      <a:gd name="connsiteX1" fmla="*/ 186106 w 652271"/>
                      <a:gd name="connsiteY1" fmla="*/ 41 h 2662786"/>
                      <a:gd name="connsiteX2" fmla="*/ 652271 w 652271"/>
                      <a:gd name="connsiteY2" fmla="*/ 1595759 h 2662786"/>
                      <a:gd name="connsiteX3" fmla="*/ 347471 w 652271"/>
                      <a:gd name="connsiteY3" fmla="*/ 2662559 h 2662786"/>
                      <a:gd name="connsiteX4" fmla="*/ 213001 w 652271"/>
                      <a:gd name="connsiteY4" fmla="*/ 1640583 h 2662786"/>
                      <a:gd name="connsiteX0" fmla="*/ 57331 w 496601"/>
                      <a:gd name="connsiteY0" fmla="*/ 1640583 h 3092909"/>
                      <a:gd name="connsiteX1" fmla="*/ 30436 w 496601"/>
                      <a:gd name="connsiteY1" fmla="*/ 41 h 3092909"/>
                      <a:gd name="connsiteX2" fmla="*/ 496601 w 496601"/>
                      <a:gd name="connsiteY2" fmla="*/ 1595759 h 3092909"/>
                      <a:gd name="connsiteX3" fmla="*/ 155943 w 496601"/>
                      <a:gd name="connsiteY3" fmla="*/ 3092865 h 3092909"/>
                      <a:gd name="connsiteX4" fmla="*/ 57331 w 496601"/>
                      <a:gd name="connsiteY4" fmla="*/ 1640583 h 3092909"/>
                      <a:gd name="connsiteX0" fmla="*/ 10692 w 548574"/>
                      <a:gd name="connsiteY0" fmla="*/ 1559886 h 3092879"/>
                      <a:gd name="connsiteX1" fmla="*/ 82409 w 548574"/>
                      <a:gd name="connsiteY1" fmla="*/ 26 h 3092879"/>
                      <a:gd name="connsiteX2" fmla="*/ 548574 w 548574"/>
                      <a:gd name="connsiteY2" fmla="*/ 1595744 h 3092879"/>
                      <a:gd name="connsiteX3" fmla="*/ 207916 w 548574"/>
                      <a:gd name="connsiteY3" fmla="*/ 3092850 h 3092879"/>
                      <a:gd name="connsiteX4" fmla="*/ 10692 w 548574"/>
                      <a:gd name="connsiteY4" fmla="*/ 1559886 h 3092879"/>
                      <a:gd name="connsiteX0" fmla="*/ 201878 w 739760"/>
                      <a:gd name="connsiteY0" fmla="*/ 1559881 h 3092874"/>
                      <a:gd name="connsiteX1" fmla="*/ 273595 w 739760"/>
                      <a:gd name="connsiteY1" fmla="*/ 21 h 3092874"/>
                      <a:gd name="connsiteX2" fmla="*/ 739760 w 739760"/>
                      <a:gd name="connsiteY2" fmla="*/ 1595739 h 3092874"/>
                      <a:gd name="connsiteX3" fmla="*/ 399102 w 739760"/>
                      <a:gd name="connsiteY3" fmla="*/ 3092845 h 3092874"/>
                      <a:gd name="connsiteX4" fmla="*/ 201878 w 739760"/>
                      <a:gd name="connsiteY4" fmla="*/ 1559881 h 3092874"/>
                      <a:gd name="connsiteX0" fmla="*/ 179115 w 833538"/>
                      <a:gd name="connsiteY0" fmla="*/ 1631604 h 3092871"/>
                      <a:gd name="connsiteX1" fmla="*/ 367373 w 833538"/>
                      <a:gd name="connsiteY1" fmla="*/ 26 h 3092871"/>
                      <a:gd name="connsiteX2" fmla="*/ 833538 w 833538"/>
                      <a:gd name="connsiteY2" fmla="*/ 1595744 h 3092871"/>
                      <a:gd name="connsiteX3" fmla="*/ 492880 w 833538"/>
                      <a:gd name="connsiteY3" fmla="*/ 3092850 h 3092871"/>
                      <a:gd name="connsiteX4" fmla="*/ 179115 w 833538"/>
                      <a:gd name="connsiteY4" fmla="*/ 1631604 h 3092871"/>
                      <a:gd name="connsiteX0" fmla="*/ 422330 w 1076753"/>
                      <a:gd name="connsiteY0" fmla="*/ 2026043 h 3487319"/>
                      <a:gd name="connsiteX1" fmla="*/ 18917 w 1076753"/>
                      <a:gd name="connsiteY1" fmla="*/ 18 h 3487319"/>
                      <a:gd name="connsiteX2" fmla="*/ 1076753 w 1076753"/>
                      <a:gd name="connsiteY2" fmla="*/ 1990183 h 3487319"/>
                      <a:gd name="connsiteX3" fmla="*/ 736095 w 1076753"/>
                      <a:gd name="connsiteY3" fmla="*/ 3487289 h 3487319"/>
                      <a:gd name="connsiteX4" fmla="*/ 422330 w 1076753"/>
                      <a:gd name="connsiteY4" fmla="*/ 2026043 h 3487319"/>
                      <a:gd name="connsiteX0" fmla="*/ 422330 w 1076753"/>
                      <a:gd name="connsiteY0" fmla="*/ 2052976 h 3487422"/>
                      <a:gd name="connsiteX1" fmla="*/ 18917 w 1076753"/>
                      <a:gd name="connsiteY1" fmla="*/ 57 h 3487422"/>
                      <a:gd name="connsiteX2" fmla="*/ 1076753 w 1076753"/>
                      <a:gd name="connsiteY2" fmla="*/ 1990222 h 3487422"/>
                      <a:gd name="connsiteX3" fmla="*/ 736095 w 1076753"/>
                      <a:gd name="connsiteY3" fmla="*/ 3487328 h 3487422"/>
                      <a:gd name="connsiteX4" fmla="*/ 422330 w 1076753"/>
                      <a:gd name="connsiteY4" fmla="*/ 2052976 h 3487422"/>
                      <a:gd name="connsiteX0" fmla="*/ 529010 w 1183433"/>
                      <a:gd name="connsiteY0" fmla="*/ 2052976 h 3487410"/>
                      <a:gd name="connsiteX1" fmla="*/ 125597 w 1183433"/>
                      <a:gd name="connsiteY1" fmla="*/ 57 h 3487410"/>
                      <a:gd name="connsiteX2" fmla="*/ 1183433 w 1183433"/>
                      <a:gd name="connsiteY2" fmla="*/ 1990222 h 3487410"/>
                      <a:gd name="connsiteX3" fmla="*/ 842775 w 1183433"/>
                      <a:gd name="connsiteY3" fmla="*/ 3487328 h 3487410"/>
                      <a:gd name="connsiteX4" fmla="*/ 529010 w 1183433"/>
                      <a:gd name="connsiteY4" fmla="*/ 2052976 h 348741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183433" h="3487410">
                        <a:moveTo>
                          <a:pt x="529010" y="2052976"/>
                        </a:moveTo>
                        <a:cubicBezTo>
                          <a:pt x="-227014" y="1597270"/>
                          <a:pt x="16527" y="10516"/>
                          <a:pt x="125597" y="57"/>
                        </a:cubicBezTo>
                        <a:cubicBezTo>
                          <a:pt x="234667" y="-10402"/>
                          <a:pt x="1183433" y="1401045"/>
                          <a:pt x="1183433" y="1990222"/>
                        </a:cubicBezTo>
                        <a:cubicBezTo>
                          <a:pt x="1183433" y="2579399"/>
                          <a:pt x="951845" y="3476869"/>
                          <a:pt x="842775" y="3487328"/>
                        </a:cubicBezTo>
                        <a:cubicBezTo>
                          <a:pt x="733705" y="3497787"/>
                          <a:pt x="1285034" y="2508682"/>
                          <a:pt x="529010" y="2052976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61" name="Arc 12"/>
                  <p:cNvSpPr/>
                  <p:nvPr/>
                </p:nvSpPr>
                <p:spPr>
                  <a:xfrm flipH="1">
                    <a:off x="55258" y="1981200"/>
                    <a:ext cx="3907142" cy="4800600"/>
                  </a:xfrm>
                  <a:custGeom>
                    <a:avLst/>
                    <a:gdLst>
                      <a:gd name="connsiteX0" fmla="*/ 721312 w 1442624"/>
                      <a:gd name="connsiteY0" fmla="*/ 0 h 6096000"/>
                      <a:gd name="connsiteX1" fmla="*/ 1442624 w 1442624"/>
                      <a:gd name="connsiteY1" fmla="*/ 3048000 h 6096000"/>
                      <a:gd name="connsiteX2" fmla="*/ 721312 w 1442624"/>
                      <a:gd name="connsiteY2" fmla="*/ 3048000 h 6096000"/>
                      <a:gd name="connsiteX3" fmla="*/ 721312 w 1442624"/>
                      <a:gd name="connsiteY3" fmla="*/ 0 h 6096000"/>
                      <a:gd name="connsiteX0" fmla="*/ 721312 w 1442624"/>
                      <a:gd name="connsiteY0" fmla="*/ 0 h 6096000"/>
                      <a:gd name="connsiteX1" fmla="*/ 1442624 w 1442624"/>
                      <a:gd name="connsiteY1" fmla="*/ 3048000 h 6096000"/>
                      <a:gd name="connsiteX0" fmla="*/ 1557867 w 2279179"/>
                      <a:gd name="connsiteY0" fmla="*/ 270934 h 3318934"/>
                      <a:gd name="connsiteX1" fmla="*/ 2279179 w 2279179"/>
                      <a:gd name="connsiteY1" fmla="*/ 3318934 h 3318934"/>
                      <a:gd name="connsiteX2" fmla="*/ 1557867 w 2279179"/>
                      <a:gd name="connsiteY2" fmla="*/ 3318934 h 3318934"/>
                      <a:gd name="connsiteX3" fmla="*/ 1557867 w 2279179"/>
                      <a:gd name="connsiteY3" fmla="*/ 270934 h 3318934"/>
                      <a:gd name="connsiteX0" fmla="*/ 0 w 2279179"/>
                      <a:gd name="connsiteY0" fmla="*/ 0 h 3318934"/>
                      <a:gd name="connsiteX1" fmla="*/ 2279179 w 2279179"/>
                      <a:gd name="connsiteY1" fmla="*/ 3318934 h 3318934"/>
                      <a:gd name="connsiteX0" fmla="*/ 4885267 w 5606579"/>
                      <a:gd name="connsiteY0" fmla="*/ 1828800 h 4876800"/>
                      <a:gd name="connsiteX1" fmla="*/ 5606579 w 5606579"/>
                      <a:gd name="connsiteY1" fmla="*/ 4876800 h 4876800"/>
                      <a:gd name="connsiteX2" fmla="*/ 4885267 w 5606579"/>
                      <a:gd name="connsiteY2" fmla="*/ 4876800 h 4876800"/>
                      <a:gd name="connsiteX3" fmla="*/ 4885267 w 5606579"/>
                      <a:gd name="connsiteY3" fmla="*/ 1828800 h 4876800"/>
                      <a:gd name="connsiteX0" fmla="*/ 0 w 5606579"/>
                      <a:gd name="connsiteY0" fmla="*/ 0 h 4876800"/>
                      <a:gd name="connsiteX1" fmla="*/ 5606579 w 5606579"/>
                      <a:gd name="connsiteY1" fmla="*/ 4876800 h 487680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5606579" h="4876800" stroke="0" extrusionOk="0">
                        <a:moveTo>
                          <a:pt x="4885267" y="1828800"/>
                        </a:moveTo>
                        <a:cubicBezTo>
                          <a:pt x="5283637" y="1828800"/>
                          <a:pt x="5606579" y="3193436"/>
                          <a:pt x="5606579" y="4876800"/>
                        </a:cubicBezTo>
                        <a:lnTo>
                          <a:pt x="4885267" y="4876800"/>
                        </a:lnTo>
                        <a:lnTo>
                          <a:pt x="4885267" y="1828800"/>
                        </a:lnTo>
                        <a:close/>
                      </a:path>
                      <a:path w="5606579" h="4876800" fill="none">
                        <a:moveTo>
                          <a:pt x="0" y="0"/>
                        </a:moveTo>
                        <a:cubicBezTo>
                          <a:pt x="398370" y="0"/>
                          <a:pt x="5606579" y="3193436"/>
                          <a:pt x="5606579" y="4876800"/>
                        </a:cubicBezTo>
                      </a:path>
                    </a:pathLst>
                  </a:custGeom>
                  <a:grpFill/>
                  <a:ln w="76200">
                    <a:solidFill>
                      <a:srgbClr val="00206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62" name="Freeform 61"/>
                  <p:cNvSpPr/>
                  <p:nvPr/>
                </p:nvSpPr>
                <p:spPr>
                  <a:xfrm>
                    <a:off x="3302362" y="-21184"/>
                    <a:ext cx="3143109" cy="2597240"/>
                  </a:xfrm>
                  <a:custGeom>
                    <a:avLst/>
                    <a:gdLst>
                      <a:gd name="connsiteX0" fmla="*/ 2158241 w 5886309"/>
                      <a:gd name="connsiteY0" fmla="*/ 3960601 h 5188038"/>
                      <a:gd name="connsiteX1" fmla="*/ 2159475 w 5886309"/>
                      <a:gd name="connsiteY1" fmla="*/ 3961281 h 5188038"/>
                      <a:gd name="connsiteX2" fmla="*/ 2980414 w 5886309"/>
                      <a:gd name="connsiteY2" fmla="*/ 4149818 h 5188038"/>
                      <a:gd name="connsiteX3" fmla="*/ 3156507 w 5886309"/>
                      <a:gd name="connsiteY3" fmla="*/ 4141753 h 5188038"/>
                      <a:gd name="connsiteX4" fmla="*/ 3292653 w 5886309"/>
                      <a:gd name="connsiteY4" fmla="*/ 4122907 h 5188038"/>
                      <a:gd name="connsiteX5" fmla="*/ 3295609 w 5886309"/>
                      <a:gd name="connsiteY5" fmla="*/ 4171697 h 5188038"/>
                      <a:gd name="connsiteX6" fmla="*/ 3447053 w 5886309"/>
                      <a:gd name="connsiteY6" fmla="*/ 4519829 h 5188038"/>
                      <a:gd name="connsiteX7" fmla="*/ 3488619 w 5886309"/>
                      <a:gd name="connsiteY7" fmla="*/ 4561811 h 5188038"/>
                      <a:gd name="connsiteX8" fmla="*/ 3485360 w 5886309"/>
                      <a:gd name="connsiteY8" fmla="*/ 4579608 h 5188038"/>
                      <a:gd name="connsiteX9" fmla="*/ 2589537 w 5886309"/>
                      <a:gd name="connsiteY9" fmla="*/ 5188038 h 5188038"/>
                      <a:gd name="connsiteX10" fmla="*/ 1675137 w 5886309"/>
                      <a:gd name="connsiteY10" fmla="*/ 4426038 h 5188038"/>
                      <a:gd name="connsiteX11" fmla="*/ 1679858 w 5886309"/>
                      <a:gd name="connsiteY11" fmla="*/ 4348128 h 5188038"/>
                      <a:gd name="connsiteX12" fmla="*/ 1683238 w 5886309"/>
                      <a:gd name="connsiteY12" fmla="*/ 4329673 h 5188038"/>
                      <a:gd name="connsiteX13" fmla="*/ 1778533 w 5886309"/>
                      <a:gd name="connsiteY13" fmla="*/ 4292610 h 5188038"/>
                      <a:gd name="connsiteX14" fmla="*/ 2100910 w 5886309"/>
                      <a:gd name="connsiteY14" fmla="*/ 4048621 h 5188038"/>
                      <a:gd name="connsiteX15" fmla="*/ 3306695 w 5886309"/>
                      <a:gd name="connsiteY15" fmla="*/ 3955344 h 5188038"/>
                      <a:gd name="connsiteX16" fmla="*/ 3347772 w 5886309"/>
                      <a:gd name="connsiteY16" fmla="*/ 3999997 h 5188038"/>
                      <a:gd name="connsiteX17" fmla="*/ 3411871 w 5886309"/>
                      <a:gd name="connsiteY17" fmla="*/ 4098408 h 5188038"/>
                      <a:gd name="connsiteX18" fmla="*/ 3327513 w 5886309"/>
                      <a:gd name="connsiteY18" fmla="*/ 4118082 h 5188038"/>
                      <a:gd name="connsiteX19" fmla="*/ 3292653 w 5886309"/>
                      <a:gd name="connsiteY19" fmla="*/ 4122907 h 5188038"/>
                      <a:gd name="connsiteX20" fmla="*/ 3290888 w 5886309"/>
                      <a:gd name="connsiteY20" fmla="*/ 4093787 h 5188038"/>
                      <a:gd name="connsiteX21" fmla="*/ 3295609 w 5886309"/>
                      <a:gd name="connsiteY21" fmla="*/ 4015877 h 5188038"/>
                      <a:gd name="connsiteX22" fmla="*/ 2248782 w 5886309"/>
                      <a:gd name="connsiteY22" fmla="*/ 3719996 h 5188038"/>
                      <a:gd name="connsiteX23" fmla="*/ 2238498 w 5886309"/>
                      <a:gd name="connsiteY23" fmla="*/ 3776149 h 5188038"/>
                      <a:gd name="connsiteX24" fmla="*/ 2185217 w 5886309"/>
                      <a:gd name="connsiteY24" fmla="*/ 3919184 h 5188038"/>
                      <a:gd name="connsiteX25" fmla="*/ 2158241 w 5886309"/>
                      <a:gd name="connsiteY25" fmla="*/ 3960601 h 5188038"/>
                      <a:gd name="connsiteX26" fmla="*/ 2017473 w 5886309"/>
                      <a:gd name="connsiteY26" fmla="*/ 3883036 h 5188038"/>
                      <a:gd name="connsiteX27" fmla="*/ 1982813 w 5886309"/>
                      <a:gd name="connsiteY27" fmla="*/ 3859820 h 5188038"/>
                      <a:gd name="connsiteX28" fmla="*/ 2078288 w 5886309"/>
                      <a:gd name="connsiteY28" fmla="*/ 3794176 h 5188038"/>
                      <a:gd name="connsiteX29" fmla="*/ 2233612 w 5886309"/>
                      <a:gd name="connsiteY29" fmla="*/ 3723920 h 5188038"/>
                      <a:gd name="connsiteX30" fmla="*/ 4338523 w 5886309"/>
                      <a:gd name="connsiteY30" fmla="*/ 3547422 h 5188038"/>
                      <a:gd name="connsiteX31" fmla="*/ 4460660 w 5886309"/>
                      <a:gd name="connsiteY31" fmla="*/ 3631399 h 5188038"/>
                      <a:gd name="connsiteX32" fmla="*/ 4971909 w 5886309"/>
                      <a:gd name="connsiteY32" fmla="*/ 3761536 h 5188038"/>
                      <a:gd name="connsiteX33" fmla="*/ 5026625 w 5886309"/>
                      <a:gd name="connsiteY33" fmla="*/ 3759234 h 5188038"/>
                      <a:gd name="connsiteX34" fmla="*/ 5029518 w 5886309"/>
                      <a:gd name="connsiteY34" fmla="*/ 3763429 h 5188038"/>
                      <a:gd name="connsiteX35" fmla="*/ 5119688 w 5886309"/>
                      <a:gd name="connsiteY35" fmla="*/ 4093787 h 5188038"/>
                      <a:gd name="connsiteX36" fmla="*/ 4205288 w 5886309"/>
                      <a:gd name="connsiteY36" fmla="*/ 4855787 h 5188038"/>
                      <a:gd name="connsiteX37" fmla="*/ 3558710 w 5886309"/>
                      <a:gd name="connsiteY37" fmla="*/ 4632603 h 5188038"/>
                      <a:gd name="connsiteX38" fmla="*/ 3488619 w 5886309"/>
                      <a:gd name="connsiteY38" fmla="*/ 4561811 h 5188038"/>
                      <a:gd name="connsiteX39" fmla="*/ 3499216 w 5886309"/>
                      <a:gd name="connsiteY39" fmla="*/ 4503948 h 5188038"/>
                      <a:gd name="connsiteX40" fmla="*/ 3503937 w 5886309"/>
                      <a:gd name="connsiteY40" fmla="*/ 4426038 h 5188038"/>
                      <a:gd name="connsiteX41" fmla="*/ 3432079 w 5886309"/>
                      <a:gd name="connsiteY41" fmla="*/ 4129433 h 5188038"/>
                      <a:gd name="connsiteX42" fmla="*/ 3411871 w 5886309"/>
                      <a:gd name="connsiteY42" fmla="*/ 4098408 h 5188038"/>
                      <a:gd name="connsiteX43" fmla="*/ 3492567 w 5886309"/>
                      <a:gd name="connsiteY43" fmla="*/ 4079589 h 5188038"/>
                      <a:gd name="connsiteX44" fmla="*/ 4253535 w 5886309"/>
                      <a:gd name="connsiteY44" fmla="*/ 3639772 h 5188038"/>
                      <a:gd name="connsiteX45" fmla="*/ 4205288 w 5886309"/>
                      <a:gd name="connsiteY45" fmla="*/ 3331787 h 5188038"/>
                      <a:gd name="connsiteX46" fmla="*/ 4389572 w 5886309"/>
                      <a:gd name="connsiteY46" fmla="*/ 3347268 h 5188038"/>
                      <a:gd name="connsiteX47" fmla="*/ 4471021 w 5886309"/>
                      <a:gd name="connsiteY47" fmla="*/ 3368338 h 5188038"/>
                      <a:gd name="connsiteX48" fmla="*/ 4436936 w 5886309"/>
                      <a:gd name="connsiteY48" fmla="*/ 3421735 h 5188038"/>
                      <a:gd name="connsiteX49" fmla="*/ 4350398 w 5886309"/>
                      <a:gd name="connsiteY49" fmla="*/ 3534518 h 5188038"/>
                      <a:gd name="connsiteX50" fmla="*/ 4338523 w 5886309"/>
                      <a:gd name="connsiteY50" fmla="*/ 3547422 h 5188038"/>
                      <a:gd name="connsiteX51" fmla="*/ 4325331 w 5886309"/>
                      <a:gd name="connsiteY51" fmla="*/ 3538352 h 5188038"/>
                      <a:gd name="connsiteX52" fmla="*/ 4213674 w 5886309"/>
                      <a:gd name="connsiteY52" fmla="*/ 3425578 h 5188038"/>
                      <a:gd name="connsiteX53" fmla="*/ 4154994 w 5886309"/>
                      <a:gd name="connsiteY53" fmla="*/ 3335485 h 5188038"/>
                      <a:gd name="connsiteX54" fmla="*/ 1323937 w 5886309"/>
                      <a:gd name="connsiteY54" fmla="*/ 3011210 h 5188038"/>
                      <a:gd name="connsiteX55" fmla="*/ 1335568 w 5886309"/>
                      <a:gd name="connsiteY55" fmla="*/ 3052239 h 5188038"/>
                      <a:gd name="connsiteX56" fmla="*/ 1900916 w 5886309"/>
                      <a:gd name="connsiteY56" fmla="*/ 3804963 h 5188038"/>
                      <a:gd name="connsiteX57" fmla="*/ 1982813 w 5886309"/>
                      <a:gd name="connsiteY57" fmla="*/ 3859820 h 5188038"/>
                      <a:gd name="connsiteX58" fmla="*/ 1942959 w 5886309"/>
                      <a:gd name="connsiteY58" fmla="*/ 3887223 h 5188038"/>
                      <a:gd name="connsiteX59" fmla="*/ 1693715 w 5886309"/>
                      <a:gd name="connsiteY59" fmla="*/ 4272469 h 5188038"/>
                      <a:gd name="connsiteX60" fmla="*/ 1683238 w 5886309"/>
                      <a:gd name="connsiteY60" fmla="*/ 4329673 h 5188038"/>
                      <a:gd name="connsiteX61" fmla="*/ 1677963 w 5886309"/>
                      <a:gd name="connsiteY61" fmla="*/ 4331724 h 5188038"/>
                      <a:gd name="connsiteX62" fmla="*/ 1342675 w 5886309"/>
                      <a:gd name="connsiteY62" fmla="*/ 4384579 h 5188038"/>
                      <a:gd name="connsiteX63" fmla="*/ 428275 w 5886309"/>
                      <a:gd name="connsiteY63" fmla="*/ 3622579 h 5188038"/>
                      <a:gd name="connsiteX64" fmla="*/ 665820 w 5886309"/>
                      <a:gd name="connsiteY64" fmla="*/ 3110228 h 5188038"/>
                      <a:gd name="connsiteX65" fmla="*/ 711667 w 5886309"/>
                      <a:gd name="connsiteY65" fmla="*/ 3075087 h 5188038"/>
                      <a:gd name="connsiteX66" fmla="*/ 730116 w 5886309"/>
                      <a:gd name="connsiteY66" fmla="*/ 3079860 h 5188038"/>
                      <a:gd name="connsiteX67" fmla="*/ 914400 w 5886309"/>
                      <a:gd name="connsiteY67" fmla="*/ 3095341 h 5188038"/>
                      <a:gd name="connsiteX68" fmla="*/ 1270326 w 5886309"/>
                      <a:gd name="connsiteY68" fmla="*/ 3035459 h 5188038"/>
                      <a:gd name="connsiteX69" fmla="*/ 1342675 w 5886309"/>
                      <a:gd name="connsiteY69" fmla="*/ 2860579 h 5188038"/>
                      <a:gd name="connsiteX70" fmla="*/ 1526959 w 5886309"/>
                      <a:gd name="connsiteY70" fmla="*/ 2876060 h 5188038"/>
                      <a:gd name="connsiteX71" fmla="*/ 1547553 w 5886309"/>
                      <a:gd name="connsiteY71" fmla="*/ 2881388 h 5188038"/>
                      <a:gd name="connsiteX72" fmla="*/ 1425650 w 5886309"/>
                      <a:gd name="connsiteY72" fmla="*/ 2965203 h 5188038"/>
                      <a:gd name="connsiteX73" fmla="*/ 1323937 w 5886309"/>
                      <a:gd name="connsiteY73" fmla="*/ 3011210 h 5188038"/>
                      <a:gd name="connsiteX74" fmla="*/ 1293129 w 5886309"/>
                      <a:gd name="connsiteY74" fmla="*/ 2902536 h 5188038"/>
                      <a:gd name="connsiteX75" fmla="*/ 1286467 w 5886309"/>
                      <a:gd name="connsiteY75" fmla="*/ 2862944 h 5188038"/>
                      <a:gd name="connsiteX76" fmla="*/ 4669496 w 5886309"/>
                      <a:gd name="connsiteY76" fmla="*/ 2283575 h 5188038"/>
                      <a:gd name="connsiteX77" fmla="*/ 4686578 w 5886309"/>
                      <a:gd name="connsiteY77" fmla="*/ 2385092 h 5188038"/>
                      <a:gd name="connsiteX78" fmla="*/ 4618152 w 5886309"/>
                      <a:gd name="connsiteY78" fmla="*/ 2387971 h 5188038"/>
                      <a:gd name="connsiteX79" fmla="*/ 4524660 w 5886309"/>
                      <a:gd name="connsiteY79" fmla="*/ 2384037 h 5188038"/>
                      <a:gd name="connsiteX80" fmla="*/ 4450566 w 5886309"/>
                      <a:gd name="connsiteY80" fmla="*/ 2374614 h 5188038"/>
                      <a:gd name="connsiteX81" fmla="*/ 4460660 w 5886309"/>
                      <a:gd name="connsiteY81" fmla="*/ 2367674 h 5188038"/>
                      <a:gd name="connsiteX82" fmla="*/ 4615984 w 5886309"/>
                      <a:gd name="connsiteY82" fmla="*/ 2297418 h 5188038"/>
                      <a:gd name="connsiteX83" fmla="*/ 5136981 w 5886309"/>
                      <a:gd name="connsiteY83" fmla="*/ 2250574 h 5188038"/>
                      <a:gd name="connsiteX84" fmla="*/ 5156193 w 5886309"/>
                      <a:gd name="connsiteY84" fmla="*/ 2253017 h 5188038"/>
                      <a:gd name="connsiteX85" fmla="*/ 5886309 w 5886309"/>
                      <a:gd name="connsiteY85" fmla="*/ 2999536 h 5188038"/>
                      <a:gd name="connsiteX86" fmla="*/ 5065401 w 5886309"/>
                      <a:gd name="connsiteY86" fmla="*/ 3757602 h 5188038"/>
                      <a:gd name="connsiteX87" fmla="*/ 5026625 w 5886309"/>
                      <a:gd name="connsiteY87" fmla="*/ 3759234 h 5188038"/>
                      <a:gd name="connsiteX88" fmla="*/ 4963523 w 5886309"/>
                      <a:gd name="connsiteY88" fmla="*/ 3667746 h 5188038"/>
                      <a:gd name="connsiteX89" fmla="*/ 4561214 w 5886309"/>
                      <a:gd name="connsiteY89" fmla="*/ 3391669 h 5188038"/>
                      <a:gd name="connsiteX90" fmla="*/ 4471021 w 5886309"/>
                      <a:gd name="connsiteY90" fmla="*/ 3368338 h 5188038"/>
                      <a:gd name="connsiteX91" fmla="*/ 4504656 w 5886309"/>
                      <a:gd name="connsiteY91" fmla="*/ 3315647 h 5188038"/>
                      <a:gd name="connsiteX92" fmla="*/ 4702690 w 5886309"/>
                      <a:gd name="connsiteY92" fmla="*/ 2587718 h 5188038"/>
                      <a:gd name="connsiteX93" fmla="*/ 4693798 w 5886309"/>
                      <a:gd name="connsiteY93" fmla="*/ 2428002 h 5188038"/>
                      <a:gd name="connsiteX94" fmla="*/ 4686578 w 5886309"/>
                      <a:gd name="connsiteY94" fmla="*/ 2385092 h 5188038"/>
                      <a:gd name="connsiteX95" fmla="*/ 4711644 w 5886309"/>
                      <a:gd name="connsiteY95" fmla="*/ 2384037 h 5188038"/>
                      <a:gd name="connsiteX96" fmla="*/ 5034434 w 5886309"/>
                      <a:gd name="connsiteY96" fmla="*/ 2304609 h 5188038"/>
                      <a:gd name="connsiteX97" fmla="*/ 1518243 w 5886309"/>
                      <a:gd name="connsiteY97" fmla="*/ 1765143 h 5188038"/>
                      <a:gd name="connsiteX98" fmla="*/ 1560979 w 5886309"/>
                      <a:gd name="connsiteY98" fmla="*/ 1794526 h 5188038"/>
                      <a:gd name="connsiteX99" fmla="*/ 1616220 w 5886309"/>
                      <a:gd name="connsiteY99" fmla="*/ 1850320 h 5188038"/>
                      <a:gd name="connsiteX100" fmla="*/ 1484085 w 5886309"/>
                      <a:gd name="connsiteY100" fmla="*/ 1816139 h 5188038"/>
                      <a:gd name="connsiteX101" fmla="*/ 914400 w 5886309"/>
                      <a:gd name="connsiteY101" fmla="*/ 1571341 h 5188038"/>
                      <a:gd name="connsiteX102" fmla="*/ 1053654 w 5886309"/>
                      <a:gd name="connsiteY102" fmla="*/ 1580121 h 5188038"/>
                      <a:gd name="connsiteX103" fmla="*/ 1109941 w 5886309"/>
                      <a:gd name="connsiteY103" fmla="*/ 1590931 h 5188038"/>
                      <a:gd name="connsiteX104" fmla="*/ 1163590 w 5886309"/>
                      <a:gd name="connsiteY104" fmla="*/ 1645117 h 5188038"/>
                      <a:gd name="connsiteX105" fmla="*/ 1454243 w 5886309"/>
                      <a:gd name="connsiteY105" fmla="*/ 1808419 h 5188038"/>
                      <a:gd name="connsiteX106" fmla="*/ 1484085 w 5886309"/>
                      <a:gd name="connsiteY106" fmla="*/ 1816139 h 5188038"/>
                      <a:gd name="connsiteX107" fmla="*/ 1466008 w 5886309"/>
                      <a:gd name="connsiteY107" fmla="*/ 1843129 h 5188038"/>
                      <a:gd name="connsiteX108" fmla="*/ 1258138 w 5886309"/>
                      <a:gd name="connsiteY108" fmla="*/ 2587718 h 5188038"/>
                      <a:gd name="connsiteX109" fmla="*/ 1267030 w 5886309"/>
                      <a:gd name="connsiteY109" fmla="*/ 2747434 h 5188038"/>
                      <a:gd name="connsiteX110" fmla="*/ 1286467 w 5886309"/>
                      <a:gd name="connsiteY110" fmla="*/ 2862944 h 5188038"/>
                      <a:gd name="connsiteX111" fmla="*/ 1249183 w 5886309"/>
                      <a:gd name="connsiteY111" fmla="*/ 2864513 h 5188038"/>
                      <a:gd name="connsiteX112" fmla="*/ 786814 w 5886309"/>
                      <a:gd name="connsiteY112" fmla="*/ 3017490 h 5188038"/>
                      <a:gd name="connsiteX113" fmla="*/ 711667 w 5886309"/>
                      <a:gd name="connsiteY113" fmla="*/ 3075087 h 5188038"/>
                      <a:gd name="connsiteX114" fmla="*/ 558474 w 5886309"/>
                      <a:gd name="connsiteY114" fmla="*/ 3035459 h 5188038"/>
                      <a:gd name="connsiteX115" fmla="*/ 0 w 5886309"/>
                      <a:gd name="connsiteY115" fmla="*/ 2333341 h 5188038"/>
                      <a:gd name="connsiteX116" fmla="*/ 914400 w 5886309"/>
                      <a:gd name="connsiteY116" fmla="*/ 1571341 h 5188038"/>
                      <a:gd name="connsiteX117" fmla="*/ 3837632 w 5886309"/>
                      <a:gd name="connsiteY117" fmla="*/ 1234145 h 5188038"/>
                      <a:gd name="connsiteX118" fmla="*/ 3943355 w 5886309"/>
                      <a:gd name="connsiteY118" fmla="*/ 1292400 h 5188038"/>
                      <a:gd name="connsiteX119" fmla="*/ 4034554 w 5886309"/>
                      <a:gd name="connsiteY119" fmla="*/ 1354255 h 5188038"/>
                      <a:gd name="connsiteX120" fmla="*/ 3976949 w 5886309"/>
                      <a:gd name="connsiteY120" fmla="*/ 1393863 h 5188038"/>
                      <a:gd name="connsiteX121" fmla="*/ 3821625 w 5886309"/>
                      <a:gd name="connsiteY121" fmla="*/ 1464118 h 5188038"/>
                      <a:gd name="connsiteX122" fmla="*/ 3718984 w 5886309"/>
                      <a:gd name="connsiteY122" fmla="*/ 1490670 h 5188038"/>
                      <a:gd name="connsiteX123" fmla="*/ 3722330 w 5886309"/>
                      <a:gd name="connsiteY123" fmla="*/ 1472402 h 5188038"/>
                      <a:gd name="connsiteX124" fmla="*/ 3775610 w 5886309"/>
                      <a:gd name="connsiteY124" fmla="*/ 1329366 h 5188038"/>
                      <a:gd name="connsiteX125" fmla="*/ 2717322 w 5886309"/>
                      <a:gd name="connsiteY125" fmla="*/ 1197999 h 5188038"/>
                      <a:gd name="connsiteX126" fmla="*/ 2819121 w 5886309"/>
                      <a:gd name="connsiteY126" fmla="*/ 1300816 h 5188038"/>
                      <a:gd name="connsiteX127" fmla="*/ 3465699 w 5886309"/>
                      <a:gd name="connsiteY127" fmla="*/ 1524000 h 5188038"/>
                      <a:gd name="connsiteX128" fmla="*/ 3649983 w 5886309"/>
                      <a:gd name="connsiteY128" fmla="*/ 1508519 h 5188038"/>
                      <a:gd name="connsiteX129" fmla="*/ 3718984 w 5886309"/>
                      <a:gd name="connsiteY129" fmla="*/ 1490670 h 5188038"/>
                      <a:gd name="connsiteX130" fmla="*/ 3708473 w 5886309"/>
                      <a:gd name="connsiteY130" fmla="*/ 1548061 h 5188038"/>
                      <a:gd name="connsiteX131" fmla="*/ 3703752 w 5886309"/>
                      <a:gd name="connsiteY131" fmla="*/ 1625971 h 5188038"/>
                      <a:gd name="connsiteX132" fmla="*/ 4433869 w 5886309"/>
                      <a:gd name="connsiteY132" fmla="*/ 2372490 h 5188038"/>
                      <a:gd name="connsiteX133" fmla="*/ 4450566 w 5886309"/>
                      <a:gd name="connsiteY133" fmla="*/ 2374614 h 5188038"/>
                      <a:gd name="connsiteX134" fmla="*/ 4325331 w 5886309"/>
                      <a:gd name="connsiteY134" fmla="*/ 2460721 h 5188038"/>
                      <a:gd name="connsiteX135" fmla="*/ 4057509 w 5886309"/>
                      <a:gd name="connsiteY135" fmla="*/ 2999536 h 5188038"/>
                      <a:gd name="connsiteX136" fmla="*/ 4129367 w 5886309"/>
                      <a:gd name="connsiteY136" fmla="*/ 3296141 h 5188038"/>
                      <a:gd name="connsiteX137" fmla="*/ 4154994 w 5886309"/>
                      <a:gd name="connsiteY137" fmla="*/ 3335485 h 5188038"/>
                      <a:gd name="connsiteX138" fmla="*/ 4043424 w 5886309"/>
                      <a:gd name="connsiteY138" fmla="*/ 3343689 h 5188038"/>
                      <a:gd name="connsiteX139" fmla="*/ 3309466 w 5886309"/>
                      <a:gd name="connsiteY139" fmla="*/ 3940218 h 5188038"/>
                      <a:gd name="connsiteX140" fmla="*/ 3306695 w 5886309"/>
                      <a:gd name="connsiteY140" fmla="*/ 3955344 h 5188038"/>
                      <a:gd name="connsiteX141" fmla="*/ 3280959 w 5886309"/>
                      <a:gd name="connsiteY141" fmla="*/ 3927366 h 5188038"/>
                      <a:gd name="connsiteX142" fmla="*/ 2589537 w 5886309"/>
                      <a:gd name="connsiteY142" fmla="*/ 3664038 h 5188038"/>
                      <a:gd name="connsiteX143" fmla="*/ 2405254 w 5886309"/>
                      <a:gd name="connsiteY143" fmla="*/ 3679519 h 5188038"/>
                      <a:gd name="connsiteX144" fmla="*/ 2248782 w 5886309"/>
                      <a:gd name="connsiteY144" fmla="*/ 3719996 h 5188038"/>
                      <a:gd name="connsiteX145" fmla="*/ 2252354 w 5886309"/>
                      <a:gd name="connsiteY145" fmla="*/ 3700489 h 5188038"/>
                      <a:gd name="connsiteX146" fmla="*/ 2257075 w 5886309"/>
                      <a:gd name="connsiteY146" fmla="*/ 3622579 h 5188038"/>
                      <a:gd name="connsiteX147" fmla="*/ 1698601 w 5886309"/>
                      <a:gd name="connsiteY147" fmla="*/ 2920461 h 5188038"/>
                      <a:gd name="connsiteX148" fmla="*/ 1547553 w 5886309"/>
                      <a:gd name="connsiteY148" fmla="*/ 2881388 h 5188038"/>
                      <a:gd name="connsiteX149" fmla="*/ 1560979 w 5886309"/>
                      <a:gd name="connsiteY149" fmla="*/ 2872157 h 5188038"/>
                      <a:gd name="connsiteX150" fmla="*/ 1828800 w 5886309"/>
                      <a:gd name="connsiteY150" fmla="*/ 2333341 h 5188038"/>
                      <a:gd name="connsiteX151" fmla="*/ 1672635 w 5886309"/>
                      <a:gd name="connsiteY151" fmla="*/ 1907300 h 5188038"/>
                      <a:gd name="connsiteX152" fmla="*/ 1616220 w 5886309"/>
                      <a:gd name="connsiteY152" fmla="*/ 1850320 h 5188038"/>
                      <a:gd name="connsiteX153" fmla="*/ 1625885 w 5886309"/>
                      <a:gd name="connsiteY153" fmla="*/ 1852820 h 5188038"/>
                      <a:gd name="connsiteX154" fmla="*/ 1810168 w 5886309"/>
                      <a:gd name="connsiteY154" fmla="*/ 1868301 h 5188038"/>
                      <a:gd name="connsiteX155" fmla="*/ 2705991 w 5886309"/>
                      <a:gd name="connsiteY155" fmla="*/ 1259871 h 5188038"/>
                      <a:gd name="connsiteX156" fmla="*/ 2720862 w 5886309"/>
                      <a:gd name="connsiteY156" fmla="*/ 1045145 h 5188038"/>
                      <a:gd name="connsiteX157" fmla="*/ 2724568 w 5886309"/>
                      <a:gd name="connsiteY157" fmla="*/ 1106302 h 5188038"/>
                      <a:gd name="connsiteX158" fmla="*/ 2719847 w 5886309"/>
                      <a:gd name="connsiteY158" fmla="*/ 1184212 h 5188038"/>
                      <a:gd name="connsiteX159" fmla="*/ 2717322 w 5886309"/>
                      <a:gd name="connsiteY159" fmla="*/ 1197999 h 5188038"/>
                      <a:gd name="connsiteX160" fmla="*/ 2707465 w 5886309"/>
                      <a:gd name="connsiteY160" fmla="*/ 1188042 h 5188038"/>
                      <a:gd name="connsiteX161" fmla="*/ 2625203 w 5886309"/>
                      <a:gd name="connsiteY161" fmla="*/ 1061745 h 5188038"/>
                      <a:gd name="connsiteX162" fmla="*/ 4618152 w 5886309"/>
                      <a:gd name="connsiteY162" fmla="*/ 863971 h 5188038"/>
                      <a:gd name="connsiteX163" fmla="*/ 5532552 w 5886309"/>
                      <a:gd name="connsiteY163" fmla="*/ 1625971 h 5188038"/>
                      <a:gd name="connsiteX164" fmla="*/ 5174013 w 5886309"/>
                      <a:gd name="connsiteY164" fmla="*/ 2231061 h 5188038"/>
                      <a:gd name="connsiteX165" fmla="*/ 5136981 w 5886309"/>
                      <a:gd name="connsiteY165" fmla="*/ 2250574 h 5188038"/>
                      <a:gd name="connsiteX166" fmla="*/ 5065401 w 5886309"/>
                      <a:gd name="connsiteY166" fmla="*/ 2241470 h 5188038"/>
                      <a:gd name="connsiteX167" fmla="*/ 4971909 w 5886309"/>
                      <a:gd name="connsiteY167" fmla="*/ 2237536 h 5188038"/>
                      <a:gd name="connsiteX168" fmla="*/ 4787626 w 5886309"/>
                      <a:gd name="connsiteY168" fmla="*/ 2253017 h 5188038"/>
                      <a:gd name="connsiteX169" fmla="*/ 4669496 w 5886309"/>
                      <a:gd name="connsiteY169" fmla="*/ 2283575 h 5188038"/>
                      <a:gd name="connsiteX170" fmla="*/ 4667700 w 5886309"/>
                      <a:gd name="connsiteY170" fmla="*/ 2272900 h 5188038"/>
                      <a:gd name="connsiteX171" fmla="*/ 4075942 w 5886309"/>
                      <a:gd name="connsiteY171" fmla="*/ 1382326 h 5188038"/>
                      <a:gd name="connsiteX172" fmla="*/ 4034554 w 5886309"/>
                      <a:gd name="connsiteY172" fmla="*/ 1354255 h 5188038"/>
                      <a:gd name="connsiteX173" fmla="*/ 4112278 w 5886309"/>
                      <a:gd name="connsiteY173" fmla="*/ 1300816 h 5188038"/>
                      <a:gd name="connsiteX174" fmla="*/ 4361522 w 5886309"/>
                      <a:gd name="connsiteY174" fmla="*/ 915570 h 5188038"/>
                      <a:gd name="connsiteX175" fmla="*/ 4365377 w 5886309"/>
                      <a:gd name="connsiteY175" fmla="*/ 894518 h 5188038"/>
                      <a:gd name="connsiteX176" fmla="*/ 4389630 w 5886309"/>
                      <a:gd name="connsiteY176" fmla="*/ 887961 h 5188038"/>
                      <a:gd name="connsiteX177" fmla="*/ 4618152 w 5886309"/>
                      <a:gd name="connsiteY177" fmla="*/ 863971 h 5188038"/>
                      <a:gd name="connsiteX178" fmla="*/ 1810168 w 5886309"/>
                      <a:gd name="connsiteY178" fmla="*/ 344301 h 5188038"/>
                      <a:gd name="connsiteX179" fmla="*/ 2536276 w 5886309"/>
                      <a:gd name="connsiteY179" fmla="*/ 643084 h 5188038"/>
                      <a:gd name="connsiteX180" fmla="*/ 2558231 w 5886309"/>
                      <a:gd name="connsiteY180" fmla="*/ 672019 h 5188038"/>
                      <a:gd name="connsiteX181" fmla="*/ 2556020 w 5886309"/>
                      <a:gd name="connsiteY181" fmla="*/ 684090 h 5188038"/>
                      <a:gd name="connsiteX182" fmla="*/ 2551299 w 5886309"/>
                      <a:gd name="connsiteY182" fmla="*/ 762000 h 5188038"/>
                      <a:gd name="connsiteX183" fmla="*/ 2623157 w 5886309"/>
                      <a:gd name="connsiteY183" fmla="*/ 1058605 h 5188038"/>
                      <a:gd name="connsiteX184" fmla="*/ 2625203 w 5886309"/>
                      <a:gd name="connsiteY184" fmla="*/ 1061745 h 5188038"/>
                      <a:gd name="connsiteX185" fmla="*/ 2549991 w 5886309"/>
                      <a:gd name="connsiteY185" fmla="*/ 1074798 h 5188038"/>
                      <a:gd name="connsiteX186" fmla="*/ 1552276 w 5886309"/>
                      <a:gd name="connsiteY186" fmla="*/ 1714333 h 5188038"/>
                      <a:gd name="connsiteX187" fmla="*/ 1518243 w 5886309"/>
                      <a:gd name="connsiteY187" fmla="*/ 1765143 h 5188038"/>
                      <a:gd name="connsiteX188" fmla="*/ 1425650 w 5886309"/>
                      <a:gd name="connsiteY188" fmla="*/ 1701479 h 5188038"/>
                      <a:gd name="connsiteX189" fmla="*/ 1186315 w 5886309"/>
                      <a:gd name="connsiteY189" fmla="*/ 1605599 h 5188038"/>
                      <a:gd name="connsiteX190" fmla="*/ 1109941 w 5886309"/>
                      <a:gd name="connsiteY190" fmla="*/ 1590931 h 5188038"/>
                      <a:gd name="connsiteX191" fmla="*/ 1051933 w 5886309"/>
                      <a:gd name="connsiteY191" fmla="*/ 1532343 h 5188038"/>
                      <a:gd name="connsiteX192" fmla="*/ 895768 w 5886309"/>
                      <a:gd name="connsiteY192" fmla="*/ 1106302 h 5188038"/>
                      <a:gd name="connsiteX193" fmla="*/ 1810168 w 5886309"/>
                      <a:gd name="connsiteY193" fmla="*/ 344301 h 5188038"/>
                      <a:gd name="connsiteX194" fmla="*/ 3465699 w 5886309"/>
                      <a:gd name="connsiteY194" fmla="*/ 0 h 5188038"/>
                      <a:gd name="connsiteX195" fmla="*/ 4380099 w 5886309"/>
                      <a:gd name="connsiteY195" fmla="*/ 762000 h 5188038"/>
                      <a:gd name="connsiteX196" fmla="*/ 4375378 w 5886309"/>
                      <a:gd name="connsiteY196" fmla="*/ 839910 h 5188038"/>
                      <a:gd name="connsiteX197" fmla="*/ 4365377 w 5886309"/>
                      <a:gd name="connsiteY197" fmla="*/ 894518 h 5188038"/>
                      <a:gd name="connsiteX198" fmla="*/ 4282865 w 5886309"/>
                      <a:gd name="connsiteY198" fmla="*/ 916826 h 5188038"/>
                      <a:gd name="connsiteX199" fmla="*/ 3859917 w 5886309"/>
                      <a:gd name="connsiteY199" fmla="*/ 1199930 h 5188038"/>
                      <a:gd name="connsiteX200" fmla="*/ 3837632 w 5886309"/>
                      <a:gd name="connsiteY200" fmla="*/ 1234145 h 5188038"/>
                      <a:gd name="connsiteX201" fmla="*/ 3801353 w 5886309"/>
                      <a:gd name="connsiteY201" fmla="*/ 1214156 h 5188038"/>
                      <a:gd name="connsiteX202" fmla="*/ 2980414 w 5886309"/>
                      <a:gd name="connsiteY202" fmla="*/ 1025618 h 5188038"/>
                      <a:gd name="connsiteX203" fmla="*/ 2761059 w 5886309"/>
                      <a:gd name="connsiteY203" fmla="*/ 1038169 h 5188038"/>
                      <a:gd name="connsiteX204" fmla="*/ 2720862 w 5886309"/>
                      <a:gd name="connsiteY204" fmla="*/ 1045145 h 5188038"/>
                      <a:gd name="connsiteX205" fmla="*/ 2719847 w 5886309"/>
                      <a:gd name="connsiteY205" fmla="*/ 1028391 h 5188038"/>
                      <a:gd name="connsiteX206" fmla="*/ 2624533 w 5886309"/>
                      <a:gd name="connsiteY206" fmla="*/ 759399 h 5188038"/>
                      <a:gd name="connsiteX207" fmla="*/ 2558231 w 5886309"/>
                      <a:gd name="connsiteY207" fmla="*/ 672019 h 5188038"/>
                      <a:gd name="connsiteX208" fmla="*/ 2569877 w 5886309"/>
                      <a:gd name="connsiteY208" fmla="*/ 608431 h 5188038"/>
                      <a:gd name="connsiteX209" fmla="*/ 3465699 w 5886309"/>
                      <a:gd name="connsiteY209" fmla="*/ 0 h 518803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  <a:cxn ang="0">
                        <a:pos x="connsiteX33" y="connsiteY33"/>
                      </a:cxn>
                      <a:cxn ang="0">
                        <a:pos x="connsiteX34" y="connsiteY34"/>
                      </a:cxn>
                      <a:cxn ang="0">
                        <a:pos x="connsiteX35" y="connsiteY35"/>
                      </a:cxn>
                      <a:cxn ang="0">
                        <a:pos x="connsiteX36" y="connsiteY36"/>
                      </a:cxn>
                      <a:cxn ang="0">
                        <a:pos x="connsiteX37" y="connsiteY37"/>
                      </a:cxn>
                      <a:cxn ang="0">
                        <a:pos x="connsiteX38" y="connsiteY38"/>
                      </a:cxn>
                      <a:cxn ang="0">
                        <a:pos x="connsiteX39" y="connsiteY39"/>
                      </a:cxn>
                      <a:cxn ang="0">
                        <a:pos x="connsiteX40" y="connsiteY40"/>
                      </a:cxn>
                      <a:cxn ang="0">
                        <a:pos x="connsiteX41" y="connsiteY41"/>
                      </a:cxn>
                      <a:cxn ang="0">
                        <a:pos x="connsiteX42" y="connsiteY42"/>
                      </a:cxn>
                      <a:cxn ang="0">
                        <a:pos x="connsiteX43" y="connsiteY43"/>
                      </a:cxn>
                      <a:cxn ang="0">
                        <a:pos x="connsiteX44" y="connsiteY44"/>
                      </a:cxn>
                      <a:cxn ang="0">
                        <a:pos x="connsiteX45" y="connsiteY45"/>
                      </a:cxn>
                      <a:cxn ang="0">
                        <a:pos x="connsiteX46" y="connsiteY46"/>
                      </a:cxn>
                      <a:cxn ang="0">
                        <a:pos x="connsiteX47" y="connsiteY47"/>
                      </a:cxn>
                      <a:cxn ang="0">
                        <a:pos x="connsiteX48" y="connsiteY48"/>
                      </a:cxn>
                      <a:cxn ang="0">
                        <a:pos x="connsiteX49" y="connsiteY49"/>
                      </a:cxn>
                      <a:cxn ang="0">
                        <a:pos x="connsiteX50" y="connsiteY50"/>
                      </a:cxn>
                      <a:cxn ang="0">
                        <a:pos x="connsiteX51" y="connsiteY51"/>
                      </a:cxn>
                      <a:cxn ang="0">
                        <a:pos x="connsiteX52" y="connsiteY52"/>
                      </a:cxn>
                      <a:cxn ang="0">
                        <a:pos x="connsiteX53" y="connsiteY53"/>
                      </a:cxn>
                      <a:cxn ang="0">
                        <a:pos x="connsiteX54" y="connsiteY54"/>
                      </a:cxn>
                      <a:cxn ang="0">
                        <a:pos x="connsiteX55" y="connsiteY55"/>
                      </a:cxn>
                      <a:cxn ang="0">
                        <a:pos x="connsiteX56" y="connsiteY56"/>
                      </a:cxn>
                      <a:cxn ang="0">
                        <a:pos x="connsiteX57" y="connsiteY57"/>
                      </a:cxn>
                      <a:cxn ang="0">
                        <a:pos x="connsiteX58" y="connsiteY58"/>
                      </a:cxn>
                      <a:cxn ang="0">
                        <a:pos x="connsiteX59" y="connsiteY59"/>
                      </a:cxn>
                      <a:cxn ang="0">
                        <a:pos x="connsiteX60" y="connsiteY60"/>
                      </a:cxn>
                      <a:cxn ang="0">
                        <a:pos x="connsiteX61" y="connsiteY61"/>
                      </a:cxn>
                      <a:cxn ang="0">
                        <a:pos x="connsiteX62" y="connsiteY62"/>
                      </a:cxn>
                      <a:cxn ang="0">
                        <a:pos x="connsiteX63" y="connsiteY63"/>
                      </a:cxn>
                      <a:cxn ang="0">
                        <a:pos x="connsiteX64" y="connsiteY64"/>
                      </a:cxn>
                      <a:cxn ang="0">
                        <a:pos x="connsiteX65" y="connsiteY65"/>
                      </a:cxn>
                      <a:cxn ang="0">
                        <a:pos x="connsiteX66" y="connsiteY66"/>
                      </a:cxn>
                      <a:cxn ang="0">
                        <a:pos x="connsiteX67" y="connsiteY67"/>
                      </a:cxn>
                      <a:cxn ang="0">
                        <a:pos x="connsiteX68" y="connsiteY68"/>
                      </a:cxn>
                      <a:cxn ang="0">
                        <a:pos x="connsiteX69" y="connsiteY69"/>
                      </a:cxn>
                      <a:cxn ang="0">
                        <a:pos x="connsiteX70" y="connsiteY70"/>
                      </a:cxn>
                      <a:cxn ang="0">
                        <a:pos x="connsiteX71" y="connsiteY71"/>
                      </a:cxn>
                      <a:cxn ang="0">
                        <a:pos x="connsiteX72" y="connsiteY72"/>
                      </a:cxn>
                      <a:cxn ang="0">
                        <a:pos x="connsiteX73" y="connsiteY73"/>
                      </a:cxn>
                      <a:cxn ang="0">
                        <a:pos x="connsiteX74" y="connsiteY74"/>
                      </a:cxn>
                      <a:cxn ang="0">
                        <a:pos x="connsiteX75" y="connsiteY75"/>
                      </a:cxn>
                      <a:cxn ang="0">
                        <a:pos x="connsiteX76" y="connsiteY76"/>
                      </a:cxn>
                      <a:cxn ang="0">
                        <a:pos x="connsiteX77" y="connsiteY77"/>
                      </a:cxn>
                      <a:cxn ang="0">
                        <a:pos x="connsiteX78" y="connsiteY78"/>
                      </a:cxn>
                      <a:cxn ang="0">
                        <a:pos x="connsiteX79" y="connsiteY79"/>
                      </a:cxn>
                      <a:cxn ang="0">
                        <a:pos x="connsiteX80" y="connsiteY80"/>
                      </a:cxn>
                      <a:cxn ang="0">
                        <a:pos x="connsiteX81" y="connsiteY81"/>
                      </a:cxn>
                      <a:cxn ang="0">
                        <a:pos x="connsiteX82" y="connsiteY82"/>
                      </a:cxn>
                      <a:cxn ang="0">
                        <a:pos x="connsiteX83" y="connsiteY83"/>
                      </a:cxn>
                      <a:cxn ang="0">
                        <a:pos x="connsiteX84" y="connsiteY84"/>
                      </a:cxn>
                      <a:cxn ang="0">
                        <a:pos x="connsiteX85" y="connsiteY85"/>
                      </a:cxn>
                      <a:cxn ang="0">
                        <a:pos x="connsiteX86" y="connsiteY86"/>
                      </a:cxn>
                      <a:cxn ang="0">
                        <a:pos x="connsiteX87" y="connsiteY87"/>
                      </a:cxn>
                      <a:cxn ang="0">
                        <a:pos x="connsiteX88" y="connsiteY88"/>
                      </a:cxn>
                      <a:cxn ang="0">
                        <a:pos x="connsiteX89" y="connsiteY89"/>
                      </a:cxn>
                      <a:cxn ang="0">
                        <a:pos x="connsiteX90" y="connsiteY90"/>
                      </a:cxn>
                      <a:cxn ang="0">
                        <a:pos x="connsiteX91" y="connsiteY91"/>
                      </a:cxn>
                      <a:cxn ang="0">
                        <a:pos x="connsiteX92" y="connsiteY92"/>
                      </a:cxn>
                      <a:cxn ang="0">
                        <a:pos x="connsiteX93" y="connsiteY93"/>
                      </a:cxn>
                      <a:cxn ang="0">
                        <a:pos x="connsiteX94" y="connsiteY94"/>
                      </a:cxn>
                      <a:cxn ang="0">
                        <a:pos x="connsiteX95" y="connsiteY95"/>
                      </a:cxn>
                      <a:cxn ang="0">
                        <a:pos x="connsiteX96" y="connsiteY96"/>
                      </a:cxn>
                      <a:cxn ang="0">
                        <a:pos x="connsiteX97" y="connsiteY97"/>
                      </a:cxn>
                      <a:cxn ang="0">
                        <a:pos x="connsiteX98" y="connsiteY98"/>
                      </a:cxn>
                      <a:cxn ang="0">
                        <a:pos x="connsiteX99" y="connsiteY99"/>
                      </a:cxn>
                      <a:cxn ang="0">
                        <a:pos x="connsiteX100" y="connsiteY100"/>
                      </a:cxn>
                      <a:cxn ang="0">
                        <a:pos x="connsiteX101" y="connsiteY101"/>
                      </a:cxn>
                      <a:cxn ang="0">
                        <a:pos x="connsiteX102" y="connsiteY102"/>
                      </a:cxn>
                      <a:cxn ang="0">
                        <a:pos x="connsiteX103" y="connsiteY103"/>
                      </a:cxn>
                      <a:cxn ang="0">
                        <a:pos x="connsiteX104" y="connsiteY104"/>
                      </a:cxn>
                      <a:cxn ang="0">
                        <a:pos x="connsiteX105" y="connsiteY105"/>
                      </a:cxn>
                      <a:cxn ang="0">
                        <a:pos x="connsiteX106" y="connsiteY106"/>
                      </a:cxn>
                      <a:cxn ang="0">
                        <a:pos x="connsiteX107" y="connsiteY107"/>
                      </a:cxn>
                      <a:cxn ang="0">
                        <a:pos x="connsiteX108" y="connsiteY108"/>
                      </a:cxn>
                      <a:cxn ang="0">
                        <a:pos x="connsiteX109" y="connsiteY109"/>
                      </a:cxn>
                      <a:cxn ang="0">
                        <a:pos x="connsiteX110" y="connsiteY110"/>
                      </a:cxn>
                      <a:cxn ang="0">
                        <a:pos x="connsiteX111" y="connsiteY111"/>
                      </a:cxn>
                      <a:cxn ang="0">
                        <a:pos x="connsiteX112" y="connsiteY112"/>
                      </a:cxn>
                      <a:cxn ang="0">
                        <a:pos x="connsiteX113" y="connsiteY113"/>
                      </a:cxn>
                      <a:cxn ang="0">
                        <a:pos x="connsiteX114" y="connsiteY114"/>
                      </a:cxn>
                      <a:cxn ang="0">
                        <a:pos x="connsiteX115" y="connsiteY115"/>
                      </a:cxn>
                      <a:cxn ang="0">
                        <a:pos x="connsiteX116" y="connsiteY116"/>
                      </a:cxn>
                      <a:cxn ang="0">
                        <a:pos x="connsiteX117" y="connsiteY117"/>
                      </a:cxn>
                      <a:cxn ang="0">
                        <a:pos x="connsiteX118" y="connsiteY118"/>
                      </a:cxn>
                      <a:cxn ang="0">
                        <a:pos x="connsiteX119" y="connsiteY119"/>
                      </a:cxn>
                      <a:cxn ang="0">
                        <a:pos x="connsiteX120" y="connsiteY120"/>
                      </a:cxn>
                      <a:cxn ang="0">
                        <a:pos x="connsiteX121" y="connsiteY121"/>
                      </a:cxn>
                      <a:cxn ang="0">
                        <a:pos x="connsiteX122" y="connsiteY122"/>
                      </a:cxn>
                      <a:cxn ang="0">
                        <a:pos x="connsiteX123" y="connsiteY123"/>
                      </a:cxn>
                      <a:cxn ang="0">
                        <a:pos x="connsiteX124" y="connsiteY124"/>
                      </a:cxn>
                      <a:cxn ang="0">
                        <a:pos x="connsiteX125" y="connsiteY125"/>
                      </a:cxn>
                      <a:cxn ang="0">
                        <a:pos x="connsiteX126" y="connsiteY126"/>
                      </a:cxn>
                      <a:cxn ang="0">
                        <a:pos x="connsiteX127" y="connsiteY127"/>
                      </a:cxn>
                      <a:cxn ang="0">
                        <a:pos x="connsiteX128" y="connsiteY128"/>
                      </a:cxn>
                      <a:cxn ang="0">
                        <a:pos x="connsiteX129" y="connsiteY129"/>
                      </a:cxn>
                      <a:cxn ang="0">
                        <a:pos x="connsiteX130" y="connsiteY130"/>
                      </a:cxn>
                      <a:cxn ang="0">
                        <a:pos x="connsiteX131" y="connsiteY131"/>
                      </a:cxn>
                      <a:cxn ang="0">
                        <a:pos x="connsiteX132" y="connsiteY132"/>
                      </a:cxn>
                      <a:cxn ang="0">
                        <a:pos x="connsiteX133" y="connsiteY133"/>
                      </a:cxn>
                      <a:cxn ang="0">
                        <a:pos x="connsiteX134" y="connsiteY134"/>
                      </a:cxn>
                      <a:cxn ang="0">
                        <a:pos x="connsiteX135" y="connsiteY135"/>
                      </a:cxn>
                      <a:cxn ang="0">
                        <a:pos x="connsiteX136" y="connsiteY136"/>
                      </a:cxn>
                      <a:cxn ang="0">
                        <a:pos x="connsiteX137" y="connsiteY137"/>
                      </a:cxn>
                      <a:cxn ang="0">
                        <a:pos x="connsiteX138" y="connsiteY138"/>
                      </a:cxn>
                      <a:cxn ang="0">
                        <a:pos x="connsiteX139" y="connsiteY139"/>
                      </a:cxn>
                      <a:cxn ang="0">
                        <a:pos x="connsiteX140" y="connsiteY140"/>
                      </a:cxn>
                      <a:cxn ang="0">
                        <a:pos x="connsiteX141" y="connsiteY141"/>
                      </a:cxn>
                      <a:cxn ang="0">
                        <a:pos x="connsiteX142" y="connsiteY142"/>
                      </a:cxn>
                      <a:cxn ang="0">
                        <a:pos x="connsiteX143" y="connsiteY143"/>
                      </a:cxn>
                      <a:cxn ang="0">
                        <a:pos x="connsiteX144" y="connsiteY144"/>
                      </a:cxn>
                      <a:cxn ang="0">
                        <a:pos x="connsiteX145" y="connsiteY145"/>
                      </a:cxn>
                      <a:cxn ang="0">
                        <a:pos x="connsiteX146" y="connsiteY146"/>
                      </a:cxn>
                      <a:cxn ang="0">
                        <a:pos x="connsiteX147" y="connsiteY147"/>
                      </a:cxn>
                      <a:cxn ang="0">
                        <a:pos x="connsiteX148" y="connsiteY148"/>
                      </a:cxn>
                      <a:cxn ang="0">
                        <a:pos x="connsiteX149" y="connsiteY149"/>
                      </a:cxn>
                      <a:cxn ang="0">
                        <a:pos x="connsiteX150" y="connsiteY150"/>
                      </a:cxn>
                      <a:cxn ang="0">
                        <a:pos x="connsiteX151" y="connsiteY151"/>
                      </a:cxn>
                      <a:cxn ang="0">
                        <a:pos x="connsiteX152" y="connsiteY152"/>
                      </a:cxn>
                      <a:cxn ang="0">
                        <a:pos x="connsiteX153" y="connsiteY153"/>
                      </a:cxn>
                      <a:cxn ang="0">
                        <a:pos x="connsiteX154" y="connsiteY154"/>
                      </a:cxn>
                      <a:cxn ang="0">
                        <a:pos x="connsiteX155" y="connsiteY155"/>
                      </a:cxn>
                      <a:cxn ang="0">
                        <a:pos x="connsiteX156" y="connsiteY156"/>
                      </a:cxn>
                      <a:cxn ang="0">
                        <a:pos x="connsiteX157" y="connsiteY157"/>
                      </a:cxn>
                      <a:cxn ang="0">
                        <a:pos x="connsiteX158" y="connsiteY158"/>
                      </a:cxn>
                      <a:cxn ang="0">
                        <a:pos x="connsiteX159" y="connsiteY159"/>
                      </a:cxn>
                      <a:cxn ang="0">
                        <a:pos x="connsiteX160" y="connsiteY160"/>
                      </a:cxn>
                      <a:cxn ang="0">
                        <a:pos x="connsiteX161" y="connsiteY161"/>
                      </a:cxn>
                      <a:cxn ang="0">
                        <a:pos x="connsiteX162" y="connsiteY162"/>
                      </a:cxn>
                      <a:cxn ang="0">
                        <a:pos x="connsiteX163" y="connsiteY163"/>
                      </a:cxn>
                      <a:cxn ang="0">
                        <a:pos x="connsiteX164" y="connsiteY164"/>
                      </a:cxn>
                      <a:cxn ang="0">
                        <a:pos x="connsiteX165" y="connsiteY165"/>
                      </a:cxn>
                      <a:cxn ang="0">
                        <a:pos x="connsiteX166" y="connsiteY166"/>
                      </a:cxn>
                      <a:cxn ang="0">
                        <a:pos x="connsiteX167" y="connsiteY167"/>
                      </a:cxn>
                      <a:cxn ang="0">
                        <a:pos x="connsiteX168" y="connsiteY168"/>
                      </a:cxn>
                      <a:cxn ang="0">
                        <a:pos x="connsiteX169" y="connsiteY169"/>
                      </a:cxn>
                      <a:cxn ang="0">
                        <a:pos x="connsiteX170" y="connsiteY170"/>
                      </a:cxn>
                      <a:cxn ang="0">
                        <a:pos x="connsiteX171" y="connsiteY171"/>
                      </a:cxn>
                      <a:cxn ang="0">
                        <a:pos x="connsiteX172" y="connsiteY172"/>
                      </a:cxn>
                      <a:cxn ang="0">
                        <a:pos x="connsiteX173" y="connsiteY173"/>
                      </a:cxn>
                      <a:cxn ang="0">
                        <a:pos x="connsiteX174" y="connsiteY174"/>
                      </a:cxn>
                      <a:cxn ang="0">
                        <a:pos x="connsiteX175" y="connsiteY175"/>
                      </a:cxn>
                      <a:cxn ang="0">
                        <a:pos x="connsiteX176" y="connsiteY176"/>
                      </a:cxn>
                      <a:cxn ang="0">
                        <a:pos x="connsiteX177" y="connsiteY177"/>
                      </a:cxn>
                      <a:cxn ang="0">
                        <a:pos x="connsiteX178" y="connsiteY178"/>
                      </a:cxn>
                      <a:cxn ang="0">
                        <a:pos x="connsiteX179" y="connsiteY179"/>
                      </a:cxn>
                      <a:cxn ang="0">
                        <a:pos x="connsiteX180" y="connsiteY180"/>
                      </a:cxn>
                      <a:cxn ang="0">
                        <a:pos x="connsiteX181" y="connsiteY181"/>
                      </a:cxn>
                      <a:cxn ang="0">
                        <a:pos x="connsiteX182" y="connsiteY182"/>
                      </a:cxn>
                      <a:cxn ang="0">
                        <a:pos x="connsiteX183" y="connsiteY183"/>
                      </a:cxn>
                      <a:cxn ang="0">
                        <a:pos x="connsiteX184" y="connsiteY184"/>
                      </a:cxn>
                      <a:cxn ang="0">
                        <a:pos x="connsiteX185" y="connsiteY185"/>
                      </a:cxn>
                      <a:cxn ang="0">
                        <a:pos x="connsiteX186" y="connsiteY186"/>
                      </a:cxn>
                      <a:cxn ang="0">
                        <a:pos x="connsiteX187" y="connsiteY187"/>
                      </a:cxn>
                      <a:cxn ang="0">
                        <a:pos x="connsiteX188" y="connsiteY188"/>
                      </a:cxn>
                      <a:cxn ang="0">
                        <a:pos x="connsiteX189" y="connsiteY189"/>
                      </a:cxn>
                      <a:cxn ang="0">
                        <a:pos x="connsiteX190" y="connsiteY190"/>
                      </a:cxn>
                      <a:cxn ang="0">
                        <a:pos x="connsiteX191" y="connsiteY191"/>
                      </a:cxn>
                      <a:cxn ang="0">
                        <a:pos x="connsiteX192" y="connsiteY192"/>
                      </a:cxn>
                      <a:cxn ang="0">
                        <a:pos x="connsiteX193" y="connsiteY193"/>
                      </a:cxn>
                      <a:cxn ang="0">
                        <a:pos x="connsiteX194" y="connsiteY194"/>
                      </a:cxn>
                      <a:cxn ang="0">
                        <a:pos x="connsiteX195" y="connsiteY195"/>
                      </a:cxn>
                      <a:cxn ang="0">
                        <a:pos x="connsiteX196" y="connsiteY196"/>
                      </a:cxn>
                      <a:cxn ang="0">
                        <a:pos x="connsiteX197" y="connsiteY197"/>
                      </a:cxn>
                      <a:cxn ang="0">
                        <a:pos x="connsiteX198" y="connsiteY198"/>
                      </a:cxn>
                      <a:cxn ang="0">
                        <a:pos x="connsiteX199" y="connsiteY199"/>
                      </a:cxn>
                      <a:cxn ang="0">
                        <a:pos x="connsiteX200" y="connsiteY200"/>
                      </a:cxn>
                      <a:cxn ang="0">
                        <a:pos x="connsiteX201" y="connsiteY201"/>
                      </a:cxn>
                      <a:cxn ang="0">
                        <a:pos x="connsiteX202" y="connsiteY202"/>
                      </a:cxn>
                      <a:cxn ang="0">
                        <a:pos x="connsiteX203" y="connsiteY203"/>
                      </a:cxn>
                      <a:cxn ang="0">
                        <a:pos x="connsiteX204" y="connsiteY204"/>
                      </a:cxn>
                      <a:cxn ang="0">
                        <a:pos x="connsiteX205" y="connsiteY205"/>
                      </a:cxn>
                      <a:cxn ang="0">
                        <a:pos x="connsiteX206" y="connsiteY206"/>
                      </a:cxn>
                      <a:cxn ang="0">
                        <a:pos x="connsiteX207" y="connsiteY207"/>
                      </a:cxn>
                      <a:cxn ang="0">
                        <a:pos x="connsiteX208" y="connsiteY208"/>
                      </a:cxn>
                      <a:cxn ang="0">
                        <a:pos x="connsiteX209" y="connsiteY209"/>
                      </a:cxn>
                    </a:cxnLst>
                    <a:rect l="l" t="t" r="r" b="b"/>
                    <a:pathLst>
                      <a:path w="5886309" h="5188038">
                        <a:moveTo>
                          <a:pt x="2158241" y="3960601"/>
                        </a:moveTo>
                        <a:lnTo>
                          <a:pt x="2159475" y="3961281"/>
                        </a:lnTo>
                        <a:cubicBezTo>
                          <a:pt x="2403510" y="4081520"/>
                          <a:pt x="2683168" y="4149818"/>
                          <a:pt x="2980414" y="4149818"/>
                        </a:cubicBezTo>
                        <a:cubicBezTo>
                          <a:pt x="3039864" y="4149818"/>
                          <a:pt x="3098609" y="4147086"/>
                          <a:pt x="3156507" y="4141753"/>
                        </a:cubicBezTo>
                        <a:lnTo>
                          <a:pt x="3292653" y="4122907"/>
                        </a:lnTo>
                        <a:lnTo>
                          <a:pt x="3295609" y="4171697"/>
                        </a:lnTo>
                        <a:cubicBezTo>
                          <a:pt x="3311218" y="4299778"/>
                          <a:pt x="3364891" y="4418482"/>
                          <a:pt x="3447053" y="4519829"/>
                        </a:cubicBezTo>
                        <a:lnTo>
                          <a:pt x="3488619" y="4561811"/>
                        </a:lnTo>
                        <a:lnTo>
                          <a:pt x="3485360" y="4579608"/>
                        </a:lnTo>
                        <a:cubicBezTo>
                          <a:pt x="3400095" y="4926838"/>
                          <a:pt x="3031420" y="5188038"/>
                          <a:pt x="2589537" y="5188038"/>
                        </a:cubicBezTo>
                        <a:cubicBezTo>
                          <a:pt x="2084528" y="5188038"/>
                          <a:pt x="1675137" y="4846879"/>
                          <a:pt x="1675137" y="4426038"/>
                        </a:cubicBezTo>
                        <a:cubicBezTo>
                          <a:pt x="1675137" y="4399736"/>
                          <a:pt x="1676736" y="4373744"/>
                          <a:pt x="1679858" y="4348128"/>
                        </a:cubicBezTo>
                        <a:lnTo>
                          <a:pt x="1683238" y="4329673"/>
                        </a:lnTo>
                        <a:lnTo>
                          <a:pt x="1778533" y="4292610"/>
                        </a:lnTo>
                        <a:cubicBezTo>
                          <a:pt x="1908097" y="4233957"/>
                          <a:pt x="2018748" y="4149967"/>
                          <a:pt x="2100910" y="4048621"/>
                        </a:cubicBezTo>
                        <a:close/>
                        <a:moveTo>
                          <a:pt x="3306695" y="3955344"/>
                        </a:moveTo>
                        <a:lnTo>
                          <a:pt x="3347772" y="3999997"/>
                        </a:lnTo>
                        <a:lnTo>
                          <a:pt x="3411871" y="4098408"/>
                        </a:lnTo>
                        <a:lnTo>
                          <a:pt x="3327513" y="4118082"/>
                        </a:lnTo>
                        <a:lnTo>
                          <a:pt x="3292653" y="4122907"/>
                        </a:lnTo>
                        <a:lnTo>
                          <a:pt x="3290888" y="4093787"/>
                        </a:lnTo>
                        <a:cubicBezTo>
                          <a:pt x="3290888" y="4067485"/>
                          <a:pt x="3292487" y="4041493"/>
                          <a:pt x="3295609" y="4015877"/>
                        </a:cubicBezTo>
                        <a:close/>
                        <a:moveTo>
                          <a:pt x="2248782" y="3719996"/>
                        </a:moveTo>
                        <a:lnTo>
                          <a:pt x="2238498" y="3776149"/>
                        </a:lnTo>
                        <a:cubicBezTo>
                          <a:pt x="2226317" y="3825753"/>
                          <a:pt x="2208353" y="3873602"/>
                          <a:pt x="2185217" y="3919184"/>
                        </a:cubicBezTo>
                        <a:lnTo>
                          <a:pt x="2158241" y="3960601"/>
                        </a:lnTo>
                        <a:lnTo>
                          <a:pt x="2017473" y="3883036"/>
                        </a:lnTo>
                        <a:lnTo>
                          <a:pt x="1982813" y="3859820"/>
                        </a:lnTo>
                        <a:lnTo>
                          <a:pt x="2078288" y="3794176"/>
                        </a:lnTo>
                        <a:cubicBezTo>
                          <a:pt x="2126934" y="3766788"/>
                          <a:pt x="2178913" y="3743200"/>
                          <a:pt x="2233612" y="3723920"/>
                        </a:cubicBezTo>
                        <a:close/>
                        <a:moveTo>
                          <a:pt x="4338523" y="3547422"/>
                        </a:moveTo>
                        <a:lnTo>
                          <a:pt x="4460660" y="3631399"/>
                        </a:lnTo>
                        <a:cubicBezTo>
                          <a:pt x="4606599" y="3713561"/>
                          <a:pt x="4782531" y="3761536"/>
                          <a:pt x="4971909" y="3761536"/>
                        </a:cubicBezTo>
                        <a:lnTo>
                          <a:pt x="5026625" y="3759234"/>
                        </a:lnTo>
                        <a:lnTo>
                          <a:pt x="5029518" y="3763429"/>
                        </a:lnTo>
                        <a:cubicBezTo>
                          <a:pt x="5087305" y="3863367"/>
                          <a:pt x="5119688" y="3975426"/>
                          <a:pt x="5119688" y="4093787"/>
                        </a:cubicBezTo>
                        <a:cubicBezTo>
                          <a:pt x="5119688" y="4514628"/>
                          <a:pt x="4710297" y="4855787"/>
                          <a:pt x="4205288" y="4855787"/>
                        </a:cubicBezTo>
                        <a:cubicBezTo>
                          <a:pt x="3952784" y="4855787"/>
                          <a:pt x="3724184" y="4770497"/>
                          <a:pt x="3558710" y="4632603"/>
                        </a:cubicBezTo>
                        <a:lnTo>
                          <a:pt x="3488619" y="4561811"/>
                        </a:lnTo>
                        <a:lnTo>
                          <a:pt x="3499216" y="4503948"/>
                        </a:lnTo>
                        <a:cubicBezTo>
                          <a:pt x="3502338" y="4478332"/>
                          <a:pt x="3503937" y="4452341"/>
                          <a:pt x="3503937" y="4426038"/>
                        </a:cubicBezTo>
                        <a:cubicBezTo>
                          <a:pt x="3503937" y="4320828"/>
                          <a:pt x="3478350" y="4220598"/>
                          <a:pt x="3432079" y="4129433"/>
                        </a:cubicBezTo>
                        <a:lnTo>
                          <a:pt x="3411871" y="4098408"/>
                        </a:lnTo>
                        <a:lnTo>
                          <a:pt x="3492567" y="4079589"/>
                        </a:lnTo>
                        <a:cubicBezTo>
                          <a:pt x="3788337" y="3996151"/>
                          <a:pt x="4049927" y="3842349"/>
                          <a:pt x="4253535" y="3639772"/>
                        </a:cubicBezTo>
                        <a:close/>
                        <a:moveTo>
                          <a:pt x="4205288" y="3331787"/>
                        </a:moveTo>
                        <a:cubicBezTo>
                          <a:pt x="4268414" y="3331787"/>
                          <a:pt x="4330046" y="3337118"/>
                          <a:pt x="4389572" y="3347268"/>
                        </a:cubicBezTo>
                        <a:lnTo>
                          <a:pt x="4471021" y="3368338"/>
                        </a:lnTo>
                        <a:lnTo>
                          <a:pt x="4436936" y="3421735"/>
                        </a:lnTo>
                        <a:cubicBezTo>
                          <a:pt x="4409884" y="3460518"/>
                          <a:pt x="4381001" y="3498146"/>
                          <a:pt x="4350398" y="3534518"/>
                        </a:cubicBezTo>
                        <a:lnTo>
                          <a:pt x="4338523" y="3547422"/>
                        </a:lnTo>
                        <a:lnTo>
                          <a:pt x="4325331" y="3538352"/>
                        </a:lnTo>
                        <a:cubicBezTo>
                          <a:pt x="4283962" y="3503878"/>
                          <a:pt x="4246539" y="3466116"/>
                          <a:pt x="4213674" y="3425578"/>
                        </a:cubicBezTo>
                        <a:lnTo>
                          <a:pt x="4154994" y="3335485"/>
                        </a:lnTo>
                        <a:close/>
                        <a:moveTo>
                          <a:pt x="1323937" y="3011210"/>
                        </a:moveTo>
                        <a:lnTo>
                          <a:pt x="1335568" y="3052239"/>
                        </a:lnTo>
                        <a:cubicBezTo>
                          <a:pt x="1438308" y="3351837"/>
                          <a:pt x="1637809" y="3612769"/>
                          <a:pt x="1900916" y="3804963"/>
                        </a:cubicBezTo>
                        <a:lnTo>
                          <a:pt x="1982813" y="3859820"/>
                        </a:lnTo>
                        <a:lnTo>
                          <a:pt x="1942959" y="3887223"/>
                        </a:lnTo>
                        <a:cubicBezTo>
                          <a:pt x="1818854" y="3990644"/>
                          <a:pt x="1730256" y="4123656"/>
                          <a:pt x="1693715" y="4272469"/>
                        </a:cubicBezTo>
                        <a:lnTo>
                          <a:pt x="1683238" y="4329673"/>
                        </a:lnTo>
                        <a:lnTo>
                          <a:pt x="1677963" y="4331724"/>
                        </a:lnTo>
                        <a:cubicBezTo>
                          <a:pt x="1574146" y="4365839"/>
                          <a:pt x="1461037" y="4384579"/>
                          <a:pt x="1342675" y="4384579"/>
                        </a:cubicBezTo>
                        <a:cubicBezTo>
                          <a:pt x="837666" y="4384579"/>
                          <a:pt x="428275" y="4043420"/>
                          <a:pt x="428275" y="3622579"/>
                        </a:cubicBezTo>
                        <a:cubicBezTo>
                          <a:pt x="428275" y="3425310"/>
                          <a:pt x="518229" y="3245549"/>
                          <a:pt x="665820" y="3110228"/>
                        </a:cubicBezTo>
                        <a:lnTo>
                          <a:pt x="711667" y="3075087"/>
                        </a:lnTo>
                        <a:lnTo>
                          <a:pt x="730116" y="3079860"/>
                        </a:lnTo>
                        <a:cubicBezTo>
                          <a:pt x="789642" y="3090010"/>
                          <a:pt x="851274" y="3095341"/>
                          <a:pt x="914400" y="3095341"/>
                        </a:cubicBezTo>
                        <a:cubicBezTo>
                          <a:pt x="1040652" y="3095341"/>
                          <a:pt x="1160928" y="3074019"/>
                          <a:pt x="1270326" y="3035459"/>
                        </a:cubicBezTo>
                        <a:close/>
                        <a:moveTo>
                          <a:pt x="1342675" y="2860579"/>
                        </a:moveTo>
                        <a:cubicBezTo>
                          <a:pt x="1405801" y="2860579"/>
                          <a:pt x="1467434" y="2865910"/>
                          <a:pt x="1526959" y="2876060"/>
                        </a:cubicBezTo>
                        <a:lnTo>
                          <a:pt x="1547553" y="2881388"/>
                        </a:lnTo>
                        <a:lnTo>
                          <a:pt x="1425650" y="2965203"/>
                        </a:lnTo>
                        <a:lnTo>
                          <a:pt x="1323937" y="3011210"/>
                        </a:lnTo>
                        <a:lnTo>
                          <a:pt x="1293129" y="2902536"/>
                        </a:lnTo>
                        <a:lnTo>
                          <a:pt x="1286467" y="2862944"/>
                        </a:lnTo>
                        <a:close/>
                        <a:moveTo>
                          <a:pt x="4669496" y="2283575"/>
                        </a:moveTo>
                        <a:lnTo>
                          <a:pt x="4686578" y="2385092"/>
                        </a:lnTo>
                        <a:lnTo>
                          <a:pt x="4618152" y="2387971"/>
                        </a:lnTo>
                        <a:cubicBezTo>
                          <a:pt x="4586589" y="2387971"/>
                          <a:pt x="4555400" y="2386639"/>
                          <a:pt x="4524660" y="2384037"/>
                        </a:cubicBezTo>
                        <a:lnTo>
                          <a:pt x="4450566" y="2374614"/>
                        </a:lnTo>
                        <a:lnTo>
                          <a:pt x="4460660" y="2367674"/>
                        </a:lnTo>
                        <a:cubicBezTo>
                          <a:pt x="4509306" y="2340286"/>
                          <a:pt x="4561285" y="2316698"/>
                          <a:pt x="4615984" y="2297418"/>
                        </a:cubicBezTo>
                        <a:close/>
                        <a:moveTo>
                          <a:pt x="5136981" y="2250574"/>
                        </a:moveTo>
                        <a:lnTo>
                          <a:pt x="5156193" y="2253017"/>
                        </a:lnTo>
                        <a:cubicBezTo>
                          <a:pt x="5572869" y="2324071"/>
                          <a:pt x="5886309" y="2631300"/>
                          <a:pt x="5886309" y="2999536"/>
                        </a:cubicBezTo>
                        <a:cubicBezTo>
                          <a:pt x="5886309" y="3394075"/>
                          <a:pt x="5526493" y="3718580"/>
                          <a:pt x="5065401" y="3757602"/>
                        </a:cubicBezTo>
                        <a:lnTo>
                          <a:pt x="5026625" y="3759234"/>
                        </a:lnTo>
                        <a:lnTo>
                          <a:pt x="4963523" y="3667746"/>
                        </a:lnTo>
                        <a:cubicBezTo>
                          <a:pt x="4864928" y="3546130"/>
                          <a:pt x="4725310" y="3449508"/>
                          <a:pt x="4561214" y="3391669"/>
                        </a:cubicBezTo>
                        <a:lnTo>
                          <a:pt x="4471021" y="3368338"/>
                        </a:lnTo>
                        <a:lnTo>
                          <a:pt x="4504656" y="3315647"/>
                        </a:lnTo>
                        <a:cubicBezTo>
                          <a:pt x="4631107" y="3098276"/>
                          <a:pt x="4702690" y="2850579"/>
                          <a:pt x="4702690" y="2587718"/>
                        </a:cubicBezTo>
                        <a:cubicBezTo>
                          <a:pt x="4702690" y="2533798"/>
                          <a:pt x="4699678" y="2480516"/>
                          <a:pt x="4693798" y="2428002"/>
                        </a:cubicBezTo>
                        <a:lnTo>
                          <a:pt x="4686578" y="2385092"/>
                        </a:lnTo>
                        <a:lnTo>
                          <a:pt x="4711644" y="2384037"/>
                        </a:lnTo>
                        <a:cubicBezTo>
                          <a:pt x="4826917" y="2374281"/>
                          <a:pt x="4935860" y="2346683"/>
                          <a:pt x="5034434" y="2304609"/>
                        </a:cubicBezTo>
                        <a:close/>
                        <a:moveTo>
                          <a:pt x="1518243" y="1765143"/>
                        </a:moveTo>
                        <a:lnTo>
                          <a:pt x="1560979" y="1794526"/>
                        </a:lnTo>
                        <a:lnTo>
                          <a:pt x="1616220" y="1850320"/>
                        </a:lnTo>
                        <a:lnTo>
                          <a:pt x="1484085" y="1816139"/>
                        </a:lnTo>
                        <a:close/>
                        <a:moveTo>
                          <a:pt x="914400" y="1571341"/>
                        </a:moveTo>
                        <a:cubicBezTo>
                          <a:pt x="961745" y="1571341"/>
                          <a:pt x="1008249" y="1574340"/>
                          <a:pt x="1053654" y="1580121"/>
                        </a:cubicBezTo>
                        <a:lnTo>
                          <a:pt x="1109941" y="1590931"/>
                        </a:lnTo>
                        <a:lnTo>
                          <a:pt x="1163590" y="1645117"/>
                        </a:lnTo>
                        <a:cubicBezTo>
                          <a:pt x="1246327" y="1714064"/>
                          <a:pt x="1344845" y="1769860"/>
                          <a:pt x="1454243" y="1808419"/>
                        </a:cubicBezTo>
                        <a:lnTo>
                          <a:pt x="1484085" y="1816139"/>
                        </a:lnTo>
                        <a:lnTo>
                          <a:pt x="1466008" y="1843129"/>
                        </a:lnTo>
                        <a:cubicBezTo>
                          <a:pt x="1333440" y="2064468"/>
                          <a:pt x="1258138" y="2318117"/>
                          <a:pt x="1258138" y="2587718"/>
                        </a:cubicBezTo>
                        <a:cubicBezTo>
                          <a:pt x="1258138" y="2641638"/>
                          <a:pt x="1261150" y="2694921"/>
                          <a:pt x="1267030" y="2747434"/>
                        </a:cubicBezTo>
                        <a:lnTo>
                          <a:pt x="1286467" y="2862944"/>
                        </a:lnTo>
                        <a:lnTo>
                          <a:pt x="1249183" y="2864513"/>
                        </a:lnTo>
                        <a:cubicBezTo>
                          <a:pt x="1076274" y="2879147"/>
                          <a:pt x="917606" y="2933926"/>
                          <a:pt x="786814" y="3017490"/>
                        </a:cubicBezTo>
                        <a:lnTo>
                          <a:pt x="711667" y="3075087"/>
                        </a:lnTo>
                        <a:lnTo>
                          <a:pt x="558474" y="3035459"/>
                        </a:lnTo>
                        <a:cubicBezTo>
                          <a:pt x="230282" y="2919781"/>
                          <a:pt x="0" y="2648972"/>
                          <a:pt x="0" y="2333341"/>
                        </a:cubicBezTo>
                        <a:cubicBezTo>
                          <a:pt x="0" y="1912500"/>
                          <a:pt x="409391" y="1571341"/>
                          <a:pt x="914400" y="1571341"/>
                        </a:cubicBezTo>
                        <a:close/>
                        <a:moveTo>
                          <a:pt x="3837632" y="1234145"/>
                        </a:moveTo>
                        <a:lnTo>
                          <a:pt x="3943355" y="1292400"/>
                        </a:lnTo>
                        <a:lnTo>
                          <a:pt x="4034554" y="1354255"/>
                        </a:lnTo>
                        <a:lnTo>
                          <a:pt x="3976949" y="1393863"/>
                        </a:lnTo>
                        <a:cubicBezTo>
                          <a:pt x="3928303" y="1421250"/>
                          <a:pt x="3876324" y="1444839"/>
                          <a:pt x="3821625" y="1464118"/>
                        </a:cubicBezTo>
                        <a:lnTo>
                          <a:pt x="3718984" y="1490670"/>
                        </a:lnTo>
                        <a:lnTo>
                          <a:pt x="3722330" y="1472402"/>
                        </a:lnTo>
                        <a:cubicBezTo>
                          <a:pt x="3734510" y="1422797"/>
                          <a:pt x="3752475" y="1374949"/>
                          <a:pt x="3775610" y="1329366"/>
                        </a:cubicBezTo>
                        <a:close/>
                        <a:moveTo>
                          <a:pt x="2717322" y="1197999"/>
                        </a:moveTo>
                        <a:lnTo>
                          <a:pt x="2819121" y="1300816"/>
                        </a:lnTo>
                        <a:cubicBezTo>
                          <a:pt x="2984595" y="1438710"/>
                          <a:pt x="3213195" y="1524000"/>
                          <a:pt x="3465699" y="1524000"/>
                        </a:cubicBezTo>
                        <a:cubicBezTo>
                          <a:pt x="3528825" y="1524000"/>
                          <a:pt x="3590457" y="1518670"/>
                          <a:pt x="3649983" y="1508519"/>
                        </a:cubicBezTo>
                        <a:lnTo>
                          <a:pt x="3718984" y="1490670"/>
                        </a:lnTo>
                        <a:lnTo>
                          <a:pt x="3708473" y="1548061"/>
                        </a:lnTo>
                        <a:cubicBezTo>
                          <a:pt x="3705351" y="1573677"/>
                          <a:pt x="3703752" y="1599669"/>
                          <a:pt x="3703752" y="1625971"/>
                        </a:cubicBezTo>
                        <a:cubicBezTo>
                          <a:pt x="3703752" y="1994207"/>
                          <a:pt x="4017192" y="2301436"/>
                          <a:pt x="4433869" y="2372490"/>
                        </a:cubicBezTo>
                        <a:lnTo>
                          <a:pt x="4450566" y="2374614"/>
                        </a:lnTo>
                        <a:lnTo>
                          <a:pt x="4325331" y="2460721"/>
                        </a:lnTo>
                        <a:cubicBezTo>
                          <a:pt x="4159857" y="2598616"/>
                          <a:pt x="4057509" y="2789116"/>
                          <a:pt x="4057509" y="2999536"/>
                        </a:cubicBezTo>
                        <a:cubicBezTo>
                          <a:pt x="4057509" y="3104746"/>
                          <a:pt x="4083096" y="3204976"/>
                          <a:pt x="4129367" y="3296141"/>
                        </a:cubicBezTo>
                        <a:lnTo>
                          <a:pt x="4154994" y="3335485"/>
                        </a:lnTo>
                        <a:lnTo>
                          <a:pt x="4043424" y="3343689"/>
                        </a:lnTo>
                        <a:cubicBezTo>
                          <a:pt x="3675665" y="3398432"/>
                          <a:pt x="3384072" y="3636391"/>
                          <a:pt x="3309466" y="3940218"/>
                        </a:cubicBezTo>
                        <a:lnTo>
                          <a:pt x="3306695" y="3955344"/>
                        </a:lnTo>
                        <a:lnTo>
                          <a:pt x="3280959" y="3927366"/>
                        </a:lnTo>
                        <a:cubicBezTo>
                          <a:pt x="3113294" y="3766069"/>
                          <a:pt x="2865714" y="3664038"/>
                          <a:pt x="2589537" y="3664038"/>
                        </a:cubicBezTo>
                        <a:cubicBezTo>
                          <a:pt x="2526411" y="3664038"/>
                          <a:pt x="2464779" y="3669369"/>
                          <a:pt x="2405254" y="3679519"/>
                        </a:cubicBezTo>
                        <a:lnTo>
                          <a:pt x="2248782" y="3719996"/>
                        </a:lnTo>
                        <a:lnTo>
                          <a:pt x="2252354" y="3700489"/>
                        </a:lnTo>
                        <a:cubicBezTo>
                          <a:pt x="2255476" y="3674873"/>
                          <a:pt x="2257075" y="3648882"/>
                          <a:pt x="2257075" y="3622579"/>
                        </a:cubicBezTo>
                        <a:cubicBezTo>
                          <a:pt x="2257075" y="3306948"/>
                          <a:pt x="2026793" y="3036139"/>
                          <a:pt x="1698601" y="2920461"/>
                        </a:cubicBezTo>
                        <a:lnTo>
                          <a:pt x="1547553" y="2881388"/>
                        </a:lnTo>
                        <a:lnTo>
                          <a:pt x="1560979" y="2872157"/>
                        </a:lnTo>
                        <a:cubicBezTo>
                          <a:pt x="1726453" y="2734262"/>
                          <a:pt x="1828800" y="2543762"/>
                          <a:pt x="1828800" y="2333341"/>
                        </a:cubicBezTo>
                        <a:cubicBezTo>
                          <a:pt x="1828800" y="2175526"/>
                          <a:pt x="1771230" y="2028916"/>
                          <a:pt x="1672635" y="1907300"/>
                        </a:cubicBezTo>
                        <a:lnTo>
                          <a:pt x="1616220" y="1850320"/>
                        </a:lnTo>
                        <a:lnTo>
                          <a:pt x="1625885" y="1852820"/>
                        </a:lnTo>
                        <a:cubicBezTo>
                          <a:pt x="1685410" y="1862971"/>
                          <a:pt x="1747042" y="1868301"/>
                          <a:pt x="1810168" y="1868301"/>
                        </a:cubicBezTo>
                        <a:cubicBezTo>
                          <a:pt x="2252051" y="1868301"/>
                          <a:pt x="2620727" y="1607101"/>
                          <a:pt x="2705991" y="1259871"/>
                        </a:cubicBezTo>
                        <a:close/>
                        <a:moveTo>
                          <a:pt x="2720862" y="1045145"/>
                        </a:moveTo>
                        <a:lnTo>
                          <a:pt x="2724568" y="1106302"/>
                        </a:lnTo>
                        <a:cubicBezTo>
                          <a:pt x="2724568" y="1132604"/>
                          <a:pt x="2722969" y="1158595"/>
                          <a:pt x="2719847" y="1184212"/>
                        </a:cubicBezTo>
                        <a:lnTo>
                          <a:pt x="2717322" y="1197999"/>
                        </a:lnTo>
                        <a:lnTo>
                          <a:pt x="2707465" y="1188042"/>
                        </a:lnTo>
                        <a:lnTo>
                          <a:pt x="2625203" y="1061745"/>
                        </a:lnTo>
                        <a:close/>
                        <a:moveTo>
                          <a:pt x="4618152" y="863971"/>
                        </a:moveTo>
                        <a:cubicBezTo>
                          <a:pt x="5123161" y="863971"/>
                          <a:pt x="5532552" y="1205130"/>
                          <a:pt x="5532552" y="1625971"/>
                        </a:cubicBezTo>
                        <a:cubicBezTo>
                          <a:pt x="5532552" y="1872558"/>
                          <a:pt x="5391999" y="2091788"/>
                          <a:pt x="5174013" y="2231061"/>
                        </a:cubicBezTo>
                        <a:lnTo>
                          <a:pt x="5136981" y="2250574"/>
                        </a:lnTo>
                        <a:lnTo>
                          <a:pt x="5065401" y="2241470"/>
                        </a:lnTo>
                        <a:cubicBezTo>
                          <a:pt x="5034662" y="2238869"/>
                          <a:pt x="5003472" y="2237536"/>
                          <a:pt x="4971909" y="2237536"/>
                        </a:cubicBezTo>
                        <a:cubicBezTo>
                          <a:pt x="4908783" y="2237536"/>
                          <a:pt x="4847151" y="2242867"/>
                          <a:pt x="4787626" y="2253017"/>
                        </a:cubicBezTo>
                        <a:lnTo>
                          <a:pt x="4669496" y="2283575"/>
                        </a:lnTo>
                        <a:lnTo>
                          <a:pt x="4667700" y="2272900"/>
                        </a:lnTo>
                        <a:cubicBezTo>
                          <a:pt x="4587402" y="1916989"/>
                          <a:pt x="4373653" y="1605169"/>
                          <a:pt x="4075942" y="1382326"/>
                        </a:cubicBezTo>
                        <a:lnTo>
                          <a:pt x="4034554" y="1354255"/>
                        </a:lnTo>
                        <a:lnTo>
                          <a:pt x="4112278" y="1300816"/>
                        </a:lnTo>
                        <a:cubicBezTo>
                          <a:pt x="4236383" y="1197395"/>
                          <a:pt x="4324980" y="1064383"/>
                          <a:pt x="4361522" y="915570"/>
                        </a:cubicBezTo>
                        <a:lnTo>
                          <a:pt x="4365377" y="894518"/>
                        </a:lnTo>
                        <a:lnTo>
                          <a:pt x="4389630" y="887961"/>
                        </a:lnTo>
                        <a:cubicBezTo>
                          <a:pt x="4462671" y="872300"/>
                          <a:pt x="4539245" y="863971"/>
                          <a:pt x="4618152" y="863971"/>
                        </a:cubicBezTo>
                        <a:close/>
                        <a:moveTo>
                          <a:pt x="1810168" y="344301"/>
                        </a:moveTo>
                        <a:cubicBezTo>
                          <a:pt x="2106072" y="344301"/>
                          <a:pt x="2369148" y="461429"/>
                          <a:pt x="2536276" y="643084"/>
                        </a:cubicBezTo>
                        <a:lnTo>
                          <a:pt x="2558231" y="672019"/>
                        </a:lnTo>
                        <a:lnTo>
                          <a:pt x="2556020" y="684090"/>
                        </a:lnTo>
                        <a:cubicBezTo>
                          <a:pt x="2552899" y="709706"/>
                          <a:pt x="2551299" y="735698"/>
                          <a:pt x="2551299" y="762000"/>
                        </a:cubicBezTo>
                        <a:cubicBezTo>
                          <a:pt x="2551299" y="867211"/>
                          <a:pt x="2576886" y="967441"/>
                          <a:pt x="2623157" y="1058605"/>
                        </a:cubicBezTo>
                        <a:lnTo>
                          <a:pt x="2625203" y="1061745"/>
                        </a:lnTo>
                        <a:lnTo>
                          <a:pt x="2549991" y="1074798"/>
                        </a:lnTo>
                        <a:cubicBezTo>
                          <a:pt x="2137267" y="1171111"/>
                          <a:pt x="1784405" y="1402692"/>
                          <a:pt x="1552276" y="1714333"/>
                        </a:cubicBezTo>
                        <a:lnTo>
                          <a:pt x="1518243" y="1765143"/>
                        </a:lnTo>
                        <a:lnTo>
                          <a:pt x="1425650" y="1701479"/>
                        </a:lnTo>
                        <a:cubicBezTo>
                          <a:pt x="1352680" y="1660398"/>
                          <a:pt x="1272213" y="1627863"/>
                          <a:pt x="1186315" y="1605599"/>
                        </a:cubicBezTo>
                        <a:lnTo>
                          <a:pt x="1109941" y="1590931"/>
                        </a:lnTo>
                        <a:lnTo>
                          <a:pt x="1051933" y="1532343"/>
                        </a:lnTo>
                        <a:cubicBezTo>
                          <a:pt x="953339" y="1410727"/>
                          <a:pt x="895768" y="1264117"/>
                          <a:pt x="895768" y="1106302"/>
                        </a:cubicBezTo>
                        <a:cubicBezTo>
                          <a:pt x="895768" y="685460"/>
                          <a:pt x="1305159" y="344301"/>
                          <a:pt x="1810168" y="344301"/>
                        </a:cubicBezTo>
                        <a:close/>
                        <a:moveTo>
                          <a:pt x="3465699" y="0"/>
                        </a:moveTo>
                        <a:cubicBezTo>
                          <a:pt x="3970708" y="0"/>
                          <a:pt x="4380099" y="341159"/>
                          <a:pt x="4380099" y="762000"/>
                        </a:cubicBezTo>
                        <a:cubicBezTo>
                          <a:pt x="4380099" y="788303"/>
                          <a:pt x="4378500" y="814294"/>
                          <a:pt x="4375378" y="839910"/>
                        </a:cubicBezTo>
                        <a:lnTo>
                          <a:pt x="4365377" y="894518"/>
                        </a:lnTo>
                        <a:lnTo>
                          <a:pt x="4282865" y="916826"/>
                        </a:lnTo>
                        <a:cubicBezTo>
                          <a:pt x="4109837" y="973684"/>
                          <a:pt x="3962620" y="1073247"/>
                          <a:pt x="3859917" y="1199930"/>
                        </a:cubicBezTo>
                        <a:lnTo>
                          <a:pt x="3837632" y="1234145"/>
                        </a:lnTo>
                        <a:lnTo>
                          <a:pt x="3801353" y="1214156"/>
                        </a:lnTo>
                        <a:cubicBezTo>
                          <a:pt x="3557318" y="1093917"/>
                          <a:pt x="3277660" y="1025618"/>
                          <a:pt x="2980414" y="1025618"/>
                        </a:cubicBezTo>
                        <a:cubicBezTo>
                          <a:pt x="2906103" y="1025618"/>
                          <a:pt x="2832890" y="1029887"/>
                          <a:pt x="2761059" y="1038169"/>
                        </a:cubicBezTo>
                        <a:lnTo>
                          <a:pt x="2720862" y="1045145"/>
                        </a:lnTo>
                        <a:lnTo>
                          <a:pt x="2719847" y="1028391"/>
                        </a:lnTo>
                        <a:cubicBezTo>
                          <a:pt x="2708141" y="932330"/>
                          <a:pt x="2675023" y="841544"/>
                          <a:pt x="2624533" y="759399"/>
                        </a:cubicBezTo>
                        <a:lnTo>
                          <a:pt x="2558231" y="672019"/>
                        </a:lnTo>
                        <a:lnTo>
                          <a:pt x="2569877" y="608431"/>
                        </a:lnTo>
                        <a:cubicBezTo>
                          <a:pt x="2655141" y="261200"/>
                          <a:pt x="3023816" y="0"/>
                          <a:pt x="3465699" y="0"/>
                        </a:cubicBezTo>
                        <a:close/>
                      </a:path>
                    </a:pathLst>
                  </a:custGeom>
                  <a:solidFill>
                    <a:schemeClr val="accent4">
                      <a:lumMod val="60000"/>
                      <a:lumOff val="40000"/>
                    </a:schemeClr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2400"/>
                  </a:p>
                </p:txBody>
              </p:sp>
              <p:sp>
                <p:nvSpPr>
                  <p:cNvPr id="63" name="Flowchart: Connector 13"/>
                  <p:cNvSpPr/>
                  <p:nvPr/>
                </p:nvSpPr>
                <p:spPr>
                  <a:xfrm rot="5024357">
                    <a:off x="2722073" y="2197348"/>
                    <a:ext cx="841664" cy="3487410"/>
                  </a:xfrm>
                  <a:custGeom>
                    <a:avLst/>
                    <a:gdLst>
                      <a:gd name="connsiteX0" fmla="*/ 0 w 609600"/>
                      <a:gd name="connsiteY0" fmla="*/ 1066800 h 2133600"/>
                      <a:gd name="connsiteX1" fmla="*/ 304800 w 609600"/>
                      <a:gd name="connsiteY1" fmla="*/ 0 h 2133600"/>
                      <a:gd name="connsiteX2" fmla="*/ 609600 w 609600"/>
                      <a:gd name="connsiteY2" fmla="*/ 1066800 h 2133600"/>
                      <a:gd name="connsiteX3" fmla="*/ 304800 w 609600"/>
                      <a:gd name="connsiteY3" fmla="*/ 2133600 h 2133600"/>
                      <a:gd name="connsiteX4" fmla="*/ 0 w 609600"/>
                      <a:gd name="connsiteY4" fmla="*/ 1066800 h 2133600"/>
                      <a:gd name="connsiteX0" fmla="*/ 70116 w 1718000"/>
                      <a:gd name="connsiteY0" fmla="*/ 1685365 h 2752165"/>
                      <a:gd name="connsiteX1" fmla="*/ 1701692 w 1718000"/>
                      <a:gd name="connsiteY1" fmla="*/ 0 h 2752165"/>
                      <a:gd name="connsiteX2" fmla="*/ 679716 w 1718000"/>
                      <a:gd name="connsiteY2" fmla="*/ 1685365 h 2752165"/>
                      <a:gd name="connsiteX3" fmla="*/ 374916 w 1718000"/>
                      <a:gd name="connsiteY3" fmla="*/ 2752165 h 2752165"/>
                      <a:gd name="connsiteX4" fmla="*/ 70116 w 1718000"/>
                      <a:gd name="connsiteY4" fmla="*/ 1685365 h 2752165"/>
                      <a:gd name="connsiteX0" fmla="*/ 12780 w 622380"/>
                      <a:gd name="connsiteY0" fmla="*/ 1595718 h 2662518"/>
                      <a:gd name="connsiteX1" fmla="*/ 156215 w 622380"/>
                      <a:gd name="connsiteY1" fmla="*/ 0 h 2662518"/>
                      <a:gd name="connsiteX2" fmla="*/ 622380 w 622380"/>
                      <a:gd name="connsiteY2" fmla="*/ 1595718 h 2662518"/>
                      <a:gd name="connsiteX3" fmla="*/ 317580 w 622380"/>
                      <a:gd name="connsiteY3" fmla="*/ 2662518 h 2662518"/>
                      <a:gd name="connsiteX4" fmla="*/ 12780 w 622380"/>
                      <a:gd name="connsiteY4" fmla="*/ 1595718 h 2662518"/>
                      <a:gd name="connsiteX0" fmla="*/ 58518 w 497788"/>
                      <a:gd name="connsiteY0" fmla="*/ 1640583 h 2662629"/>
                      <a:gd name="connsiteX1" fmla="*/ 31623 w 497788"/>
                      <a:gd name="connsiteY1" fmla="*/ 41 h 2662629"/>
                      <a:gd name="connsiteX2" fmla="*/ 497788 w 497788"/>
                      <a:gd name="connsiteY2" fmla="*/ 1595759 h 2662629"/>
                      <a:gd name="connsiteX3" fmla="*/ 192988 w 497788"/>
                      <a:gd name="connsiteY3" fmla="*/ 2662559 h 2662629"/>
                      <a:gd name="connsiteX4" fmla="*/ 58518 w 497788"/>
                      <a:gd name="connsiteY4" fmla="*/ 1640583 h 2662629"/>
                      <a:gd name="connsiteX0" fmla="*/ 213001 w 652271"/>
                      <a:gd name="connsiteY0" fmla="*/ 1640583 h 2662786"/>
                      <a:gd name="connsiteX1" fmla="*/ 186106 w 652271"/>
                      <a:gd name="connsiteY1" fmla="*/ 41 h 2662786"/>
                      <a:gd name="connsiteX2" fmla="*/ 652271 w 652271"/>
                      <a:gd name="connsiteY2" fmla="*/ 1595759 h 2662786"/>
                      <a:gd name="connsiteX3" fmla="*/ 347471 w 652271"/>
                      <a:gd name="connsiteY3" fmla="*/ 2662559 h 2662786"/>
                      <a:gd name="connsiteX4" fmla="*/ 213001 w 652271"/>
                      <a:gd name="connsiteY4" fmla="*/ 1640583 h 2662786"/>
                      <a:gd name="connsiteX0" fmla="*/ 57331 w 496601"/>
                      <a:gd name="connsiteY0" fmla="*/ 1640583 h 3092909"/>
                      <a:gd name="connsiteX1" fmla="*/ 30436 w 496601"/>
                      <a:gd name="connsiteY1" fmla="*/ 41 h 3092909"/>
                      <a:gd name="connsiteX2" fmla="*/ 496601 w 496601"/>
                      <a:gd name="connsiteY2" fmla="*/ 1595759 h 3092909"/>
                      <a:gd name="connsiteX3" fmla="*/ 155943 w 496601"/>
                      <a:gd name="connsiteY3" fmla="*/ 3092865 h 3092909"/>
                      <a:gd name="connsiteX4" fmla="*/ 57331 w 496601"/>
                      <a:gd name="connsiteY4" fmla="*/ 1640583 h 3092909"/>
                      <a:gd name="connsiteX0" fmla="*/ 10692 w 548574"/>
                      <a:gd name="connsiteY0" fmla="*/ 1559886 h 3092879"/>
                      <a:gd name="connsiteX1" fmla="*/ 82409 w 548574"/>
                      <a:gd name="connsiteY1" fmla="*/ 26 h 3092879"/>
                      <a:gd name="connsiteX2" fmla="*/ 548574 w 548574"/>
                      <a:gd name="connsiteY2" fmla="*/ 1595744 h 3092879"/>
                      <a:gd name="connsiteX3" fmla="*/ 207916 w 548574"/>
                      <a:gd name="connsiteY3" fmla="*/ 3092850 h 3092879"/>
                      <a:gd name="connsiteX4" fmla="*/ 10692 w 548574"/>
                      <a:gd name="connsiteY4" fmla="*/ 1559886 h 3092879"/>
                      <a:gd name="connsiteX0" fmla="*/ 201878 w 739760"/>
                      <a:gd name="connsiteY0" fmla="*/ 1559881 h 3092874"/>
                      <a:gd name="connsiteX1" fmla="*/ 273595 w 739760"/>
                      <a:gd name="connsiteY1" fmla="*/ 21 h 3092874"/>
                      <a:gd name="connsiteX2" fmla="*/ 739760 w 739760"/>
                      <a:gd name="connsiteY2" fmla="*/ 1595739 h 3092874"/>
                      <a:gd name="connsiteX3" fmla="*/ 399102 w 739760"/>
                      <a:gd name="connsiteY3" fmla="*/ 3092845 h 3092874"/>
                      <a:gd name="connsiteX4" fmla="*/ 201878 w 739760"/>
                      <a:gd name="connsiteY4" fmla="*/ 1559881 h 3092874"/>
                      <a:gd name="connsiteX0" fmla="*/ 179115 w 833538"/>
                      <a:gd name="connsiteY0" fmla="*/ 1631604 h 3092871"/>
                      <a:gd name="connsiteX1" fmla="*/ 367373 w 833538"/>
                      <a:gd name="connsiteY1" fmla="*/ 26 h 3092871"/>
                      <a:gd name="connsiteX2" fmla="*/ 833538 w 833538"/>
                      <a:gd name="connsiteY2" fmla="*/ 1595744 h 3092871"/>
                      <a:gd name="connsiteX3" fmla="*/ 492880 w 833538"/>
                      <a:gd name="connsiteY3" fmla="*/ 3092850 h 3092871"/>
                      <a:gd name="connsiteX4" fmla="*/ 179115 w 833538"/>
                      <a:gd name="connsiteY4" fmla="*/ 1631604 h 3092871"/>
                      <a:gd name="connsiteX0" fmla="*/ 422330 w 1076753"/>
                      <a:gd name="connsiteY0" fmla="*/ 2026043 h 3487319"/>
                      <a:gd name="connsiteX1" fmla="*/ 18917 w 1076753"/>
                      <a:gd name="connsiteY1" fmla="*/ 18 h 3487319"/>
                      <a:gd name="connsiteX2" fmla="*/ 1076753 w 1076753"/>
                      <a:gd name="connsiteY2" fmla="*/ 1990183 h 3487319"/>
                      <a:gd name="connsiteX3" fmla="*/ 736095 w 1076753"/>
                      <a:gd name="connsiteY3" fmla="*/ 3487289 h 3487319"/>
                      <a:gd name="connsiteX4" fmla="*/ 422330 w 1076753"/>
                      <a:gd name="connsiteY4" fmla="*/ 2026043 h 3487319"/>
                      <a:gd name="connsiteX0" fmla="*/ 422330 w 1076753"/>
                      <a:gd name="connsiteY0" fmla="*/ 2052976 h 3487422"/>
                      <a:gd name="connsiteX1" fmla="*/ 18917 w 1076753"/>
                      <a:gd name="connsiteY1" fmla="*/ 57 h 3487422"/>
                      <a:gd name="connsiteX2" fmla="*/ 1076753 w 1076753"/>
                      <a:gd name="connsiteY2" fmla="*/ 1990222 h 3487422"/>
                      <a:gd name="connsiteX3" fmla="*/ 736095 w 1076753"/>
                      <a:gd name="connsiteY3" fmla="*/ 3487328 h 3487422"/>
                      <a:gd name="connsiteX4" fmla="*/ 422330 w 1076753"/>
                      <a:gd name="connsiteY4" fmla="*/ 2052976 h 3487422"/>
                      <a:gd name="connsiteX0" fmla="*/ 529010 w 1183433"/>
                      <a:gd name="connsiteY0" fmla="*/ 2052976 h 3487410"/>
                      <a:gd name="connsiteX1" fmla="*/ 125597 w 1183433"/>
                      <a:gd name="connsiteY1" fmla="*/ 57 h 3487410"/>
                      <a:gd name="connsiteX2" fmla="*/ 1183433 w 1183433"/>
                      <a:gd name="connsiteY2" fmla="*/ 1990222 h 3487410"/>
                      <a:gd name="connsiteX3" fmla="*/ 842775 w 1183433"/>
                      <a:gd name="connsiteY3" fmla="*/ 3487328 h 3487410"/>
                      <a:gd name="connsiteX4" fmla="*/ 529010 w 1183433"/>
                      <a:gd name="connsiteY4" fmla="*/ 2052976 h 348741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183433" h="3487410">
                        <a:moveTo>
                          <a:pt x="529010" y="2052976"/>
                        </a:moveTo>
                        <a:cubicBezTo>
                          <a:pt x="-227014" y="1597270"/>
                          <a:pt x="16527" y="10516"/>
                          <a:pt x="125597" y="57"/>
                        </a:cubicBezTo>
                        <a:cubicBezTo>
                          <a:pt x="234667" y="-10402"/>
                          <a:pt x="1183433" y="1401045"/>
                          <a:pt x="1183433" y="1990222"/>
                        </a:cubicBezTo>
                        <a:cubicBezTo>
                          <a:pt x="1183433" y="2579399"/>
                          <a:pt x="951845" y="3476869"/>
                          <a:pt x="842775" y="3487328"/>
                        </a:cubicBezTo>
                        <a:cubicBezTo>
                          <a:pt x="733705" y="3497787"/>
                          <a:pt x="1285034" y="2508682"/>
                          <a:pt x="529010" y="2052976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</p:grpSp>
            <p:grpSp>
              <p:nvGrpSpPr>
                <p:cNvPr id="55" name="Group 54"/>
                <p:cNvGrpSpPr/>
                <p:nvPr/>
              </p:nvGrpSpPr>
              <p:grpSpPr>
                <a:xfrm rot="18764018">
                  <a:off x="5250258" y="1795179"/>
                  <a:ext cx="1647344" cy="2058065"/>
                  <a:chOff x="55258" y="-78667"/>
                  <a:chExt cx="8056109" cy="6860467"/>
                </a:xfrm>
                <a:grpFill/>
              </p:grpSpPr>
              <p:sp>
                <p:nvSpPr>
                  <p:cNvPr id="56" name="Flowchart: Connector 13"/>
                  <p:cNvSpPr/>
                  <p:nvPr/>
                </p:nvSpPr>
                <p:spPr>
                  <a:xfrm rot="326104" flipH="1">
                    <a:off x="702735" y="1571937"/>
                    <a:ext cx="1177743" cy="3487410"/>
                  </a:xfrm>
                  <a:custGeom>
                    <a:avLst/>
                    <a:gdLst>
                      <a:gd name="connsiteX0" fmla="*/ 0 w 609600"/>
                      <a:gd name="connsiteY0" fmla="*/ 1066800 h 2133600"/>
                      <a:gd name="connsiteX1" fmla="*/ 304800 w 609600"/>
                      <a:gd name="connsiteY1" fmla="*/ 0 h 2133600"/>
                      <a:gd name="connsiteX2" fmla="*/ 609600 w 609600"/>
                      <a:gd name="connsiteY2" fmla="*/ 1066800 h 2133600"/>
                      <a:gd name="connsiteX3" fmla="*/ 304800 w 609600"/>
                      <a:gd name="connsiteY3" fmla="*/ 2133600 h 2133600"/>
                      <a:gd name="connsiteX4" fmla="*/ 0 w 609600"/>
                      <a:gd name="connsiteY4" fmla="*/ 1066800 h 2133600"/>
                      <a:gd name="connsiteX0" fmla="*/ 70116 w 1718000"/>
                      <a:gd name="connsiteY0" fmla="*/ 1685365 h 2752165"/>
                      <a:gd name="connsiteX1" fmla="*/ 1701692 w 1718000"/>
                      <a:gd name="connsiteY1" fmla="*/ 0 h 2752165"/>
                      <a:gd name="connsiteX2" fmla="*/ 679716 w 1718000"/>
                      <a:gd name="connsiteY2" fmla="*/ 1685365 h 2752165"/>
                      <a:gd name="connsiteX3" fmla="*/ 374916 w 1718000"/>
                      <a:gd name="connsiteY3" fmla="*/ 2752165 h 2752165"/>
                      <a:gd name="connsiteX4" fmla="*/ 70116 w 1718000"/>
                      <a:gd name="connsiteY4" fmla="*/ 1685365 h 2752165"/>
                      <a:gd name="connsiteX0" fmla="*/ 12780 w 622380"/>
                      <a:gd name="connsiteY0" fmla="*/ 1595718 h 2662518"/>
                      <a:gd name="connsiteX1" fmla="*/ 156215 w 622380"/>
                      <a:gd name="connsiteY1" fmla="*/ 0 h 2662518"/>
                      <a:gd name="connsiteX2" fmla="*/ 622380 w 622380"/>
                      <a:gd name="connsiteY2" fmla="*/ 1595718 h 2662518"/>
                      <a:gd name="connsiteX3" fmla="*/ 317580 w 622380"/>
                      <a:gd name="connsiteY3" fmla="*/ 2662518 h 2662518"/>
                      <a:gd name="connsiteX4" fmla="*/ 12780 w 622380"/>
                      <a:gd name="connsiteY4" fmla="*/ 1595718 h 2662518"/>
                      <a:gd name="connsiteX0" fmla="*/ 58518 w 497788"/>
                      <a:gd name="connsiteY0" fmla="*/ 1640583 h 2662629"/>
                      <a:gd name="connsiteX1" fmla="*/ 31623 w 497788"/>
                      <a:gd name="connsiteY1" fmla="*/ 41 h 2662629"/>
                      <a:gd name="connsiteX2" fmla="*/ 497788 w 497788"/>
                      <a:gd name="connsiteY2" fmla="*/ 1595759 h 2662629"/>
                      <a:gd name="connsiteX3" fmla="*/ 192988 w 497788"/>
                      <a:gd name="connsiteY3" fmla="*/ 2662559 h 2662629"/>
                      <a:gd name="connsiteX4" fmla="*/ 58518 w 497788"/>
                      <a:gd name="connsiteY4" fmla="*/ 1640583 h 2662629"/>
                      <a:gd name="connsiteX0" fmla="*/ 213001 w 652271"/>
                      <a:gd name="connsiteY0" fmla="*/ 1640583 h 2662786"/>
                      <a:gd name="connsiteX1" fmla="*/ 186106 w 652271"/>
                      <a:gd name="connsiteY1" fmla="*/ 41 h 2662786"/>
                      <a:gd name="connsiteX2" fmla="*/ 652271 w 652271"/>
                      <a:gd name="connsiteY2" fmla="*/ 1595759 h 2662786"/>
                      <a:gd name="connsiteX3" fmla="*/ 347471 w 652271"/>
                      <a:gd name="connsiteY3" fmla="*/ 2662559 h 2662786"/>
                      <a:gd name="connsiteX4" fmla="*/ 213001 w 652271"/>
                      <a:gd name="connsiteY4" fmla="*/ 1640583 h 2662786"/>
                      <a:gd name="connsiteX0" fmla="*/ 57331 w 496601"/>
                      <a:gd name="connsiteY0" fmla="*/ 1640583 h 3092909"/>
                      <a:gd name="connsiteX1" fmla="*/ 30436 w 496601"/>
                      <a:gd name="connsiteY1" fmla="*/ 41 h 3092909"/>
                      <a:gd name="connsiteX2" fmla="*/ 496601 w 496601"/>
                      <a:gd name="connsiteY2" fmla="*/ 1595759 h 3092909"/>
                      <a:gd name="connsiteX3" fmla="*/ 155943 w 496601"/>
                      <a:gd name="connsiteY3" fmla="*/ 3092865 h 3092909"/>
                      <a:gd name="connsiteX4" fmla="*/ 57331 w 496601"/>
                      <a:gd name="connsiteY4" fmla="*/ 1640583 h 3092909"/>
                      <a:gd name="connsiteX0" fmla="*/ 10692 w 548574"/>
                      <a:gd name="connsiteY0" fmla="*/ 1559886 h 3092879"/>
                      <a:gd name="connsiteX1" fmla="*/ 82409 w 548574"/>
                      <a:gd name="connsiteY1" fmla="*/ 26 h 3092879"/>
                      <a:gd name="connsiteX2" fmla="*/ 548574 w 548574"/>
                      <a:gd name="connsiteY2" fmla="*/ 1595744 h 3092879"/>
                      <a:gd name="connsiteX3" fmla="*/ 207916 w 548574"/>
                      <a:gd name="connsiteY3" fmla="*/ 3092850 h 3092879"/>
                      <a:gd name="connsiteX4" fmla="*/ 10692 w 548574"/>
                      <a:gd name="connsiteY4" fmla="*/ 1559886 h 3092879"/>
                      <a:gd name="connsiteX0" fmla="*/ 201878 w 739760"/>
                      <a:gd name="connsiteY0" fmla="*/ 1559881 h 3092874"/>
                      <a:gd name="connsiteX1" fmla="*/ 273595 w 739760"/>
                      <a:gd name="connsiteY1" fmla="*/ 21 h 3092874"/>
                      <a:gd name="connsiteX2" fmla="*/ 739760 w 739760"/>
                      <a:gd name="connsiteY2" fmla="*/ 1595739 h 3092874"/>
                      <a:gd name="connsiteX3" fmla="*/ 399102 w 739760"/>
                      <a:gd name="connsiteY3" fmla="*/ 3092845 h 3092874"/>
                      <a:gd name="connsiteX4" fmla="*/ 201878 w 739760"/>
                      <a:gd name="connsiteY4" fmla="*/ 1559881 h 3092874"/>
                      <a:gd name="connsiteX0" fmla="*/ 179115 w 833538"/>
                      <a:gd name="connsiteY0" fmla="*/ 1631604 h 3092871"/>
                      <a:gd name="connsiteX1" fmla="*/ 367373 w 833538"/>
                      <a:gd name="connsiteY1" fmla="*/ 26 h 3092871"/>
                      <a:gd name="connsiteX2" fmla="*/ 833538 w 833538"/>
                      <a:gd name="connsiteY2" fmla="*/ 1595744 h 3092871"/>
                      <a:gd name="connsiteX3" fmla="*/ 492880 w 833538"/>
                      <a:gd name="connsiteY3" fmla="*/ 3092850 h 3092871"/>
                      <a:gd name="connsiteX4" fmla="*/ 179115 w 833538"/>
                      <a:gd name="connsiteY4" fmla="*/ 1631604 h 3092871"/>
                      <a:gd name="connsiteX0" fmla="*/ 422330 w 1076753"/>
                      <a:gd name="connsiteY0" fmla="*/ 2026043 h 3487319"/>
                      <a:gd name="connsiteX1" fmla="*/ 18917 w 1076753"/>
                      <a:gd name="connsiteY1" fmla="*/ 18 h 3487319"/>
                      <a:gd name="connsiteX2" fmla="*/ 1076753 w 1076753"/>
                      <a:gd name="connsiteY2" fmla="*/ 1990183 h 3487319"/>
                      <a:gd name="connsiteX3" fmla="*/ 736095 w 1076753"/>
                      <a:gd name="connsiteY3" fmla="*/ 3487289 h 3487319"/>
                      <a:gd name="connsiteX4" fmla="*/ 422330 w 1076753"/>
                      <a:gd name="connsiteY4" fmla="*/ 2026043 h 3487319"/>
                      <a:gd name="connsiteX0" fmla="*/ 422330 w 1076753"/>
                      <a:gd name="connsiteY0" fmla="*/ 2052976 h 3487422"/>
                      <a:gd name="connsiteX1" fmla="*/ 18917 w 1076753"/>
                      <a:gd name="connsiteY1" fmla="*/ 57 h 3487422"/>
                      <a:gd name="connsiteX2" fmla="*/ 1076753 w 1076753"/>
                      <a:gd name="connsiteY2" fmla="*/ 1990222 h 3487422"/>
                      <a:gd name="connsiteX3" fmla="*/ 736095 w 1076753"/>
                      <a:gd name="connsiteY3" fmla="*/ 3487328 h 3487422"/>
                      <a:gd name="connsiteX4" fmla="*/ 422330 w 1076753"/>
                      <a:gd name="connsiteY4" fmla="*/ 2052976 h 3487422"/>
                      <a:gd name="connsiteX0" fmla="*/ 529010 w 1183433"/>
                      <a:gd name="connsiteY0" fmla="*/ 2052976 h 3487410"/>
                      <a:gd name="connsiteX1" fmla="*/ 125597 w 1183433"/>
                      <a:gd name="connsiteY1" fmla="*/ 57 h 3487410"/>
                      <a:gd name="connsiteX2" fmla="*/ 1183433 w 1183433"/>
                      <a:gd name="connsiteY2" fmla="*/ 1990222 h 3487410"/>
                      <a:gd name="connsiteX3" fmla="*/ 842775 w 1183433"/>
                      <a:gd name="connsiteY3" fmla="*/ 3487328 h 3487410"/>
                      <a:gd name="connsiteX4" fmla="*/ 529010 w 1183433"/>
                      <a:gd name="connsiteY4" fmla="*/ 2052976 h 348741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183433" h="3487410">
                        <a:moveTo>
                          <a:pt x="529010" y="2052976"/>
                        </a:moveTo>
                        <a:cubicBezTo>
                          <a:pt x="-227014" y="1597270"/>
                          <a:pt x="16527" y="10516"/>
                          <a:pt x="125597" y="57"/>
                        </a:cubicBezTo>
                        <a:cubicBezTo>
                          <a:pt x="234667" y="-10402"/>
                          <a:pt x="1183433" y="1401045"/>
                          <a:pt x="1183433" y="1990222"/>
                        </a:cubicBezTo>
                        <a:cubicBezTo>
                          <a:pt x="1183433" y="2579399"/>
                          <a:pt x="951845" y="3476869"/>
                          <a:pt x="842775" y="3487328"/>
                        </a:cubicBezTo>
                        <a:cubicBezTo>
                          <a:pt x="733705" y="3497787"/>
                          <a:pt x="1285034" y="2508682"/>
                          <a:pt x="529010" y="2052976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57" name="Arc 12"/>
                  <p:cNvSpPr/>
                  <p:nvPr/>
                </p:nvSpPr>
                <p:spPr>
                  <a:xfrm flipH="1">
                    <a:off x="55258" y="1981200"/>
                    <a:ext cx="3907142" cy="4800600"/>
                  </a:xfrm>
                  <a:custGeom>
                    <a:avLst/>
                    <a:gdLst>
                      <a:gd name="connsiteX0" fmla="*/ 721312 w 1442624"/>
                      <a:gd name="connsiteY0" fmla="*/ 0 h 6096000"/>
                      <a:gd name="connsiteX1" fmla="*/ 1442624 w 1442624"/>
                      <a:gd name="connsiteY1" fmla="*/ 3048000 h 6096000"/>
                      <a:gd name="connsiteX2" fmla="*/ 721312 w 1442624"/>
                      <a:gd name="connsiteY2" fmla="*/ 3048000 h 6096000"/>
                      <a:gd name="connsiteX3" fmla="*/ 721312 w 1442624"/>
                      <a:gd name="connsiteY3" fmla="*/ 0 h 6096000"/>
                      <a:gd name="connsiteX0" fmla="*/ 721312 w 1442624"/>
                      <a:gd name="connsiteY0" fmla="*/ 0 h 6096000"/>
                      <a:gd name="connsiteX1" fmla="*/ 1442624 w 1442624"/>
                      <a:gd name="connsiteY1" fmla="*/ 3048000 h 6096000"/>
                      <a:gd name="connsiteX0" fmla="*/ 1557867 w 2279179"/>
                      <a:gd name="connsiteY0" fmla="*/ 270934 h 3318934"/>
                      <a:gd name="connsiteX1" fmla="*/ 2279179 w 2279179"/>
                      <a:gd name="connsiteY1" fmla="*/ 3318934 h 3318934"/>
                      <a:gd name="connsiteX2" fmla="*/ 1557867 w 2279179"/>
                      <a:gd name="connsiteY2" fmla="*/ 3318934 h 3318934"/>
                      <a:gd name="connsiteX3" fmla="*/ 1557867 w 2279179"/>
                      <a:gd name="connsiteY3" fmla="*/ 270934 h 3318934"/>
                      <a:gd name="connsiteX0" fmla="*/ 0 w 2279179"/>
                      <a:gd name="connsiteY0" fmla="*/ 0 h 3318934"/>
                      <a:gd name="connsiteX1" fmla="*/ 2279179 w 2279179"/>
                      <a:gd name="connsiteY1" fmla="*/ 3318934 h 3318934"/>
                      <a:gd name="connsiteX0" fmla="*/ 4885267 w 5606579"/>
                      <a:gd name="connsiteY0" fmla="*/ 1828800 h 4876800"/>
                      <a:gd name="connsiteX1" fmla="*/ 5606579 w 5606579"/>
                      <a:gd name="connsiteY1" fmla="*/ 4876800 h 4876800"/>
                      <a:gd name="connsiteX2" fmla="*/ 4885267 w 5606579"/>
                      <a:gd name="connsiteY2" fmla="*/ 4876800 h 4876800"/>
                      <a:gd name="connsiteX3" fmla="*/ 4885267 w 5606579"/>
                      <a:gd name="connsiteY3" fmla="*/ 1828800 h 4876800"/>
                      <a:gd name="connsiteX0" fmla="*/ 0 w 5606579"/>
                      <a:gd name="connsiteY0" fmla="*/ 0 h 4876800"/>
                      <a:gd name="connsiteX1" fmla="*/ 5606579 w 5606579"/>
                      <a:gd name="connsiteY1" fmla="*/ 4876800 h 487680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5606579" h="4876800" stroke="0" extrusionOk="0">
                        <a:moveTo>
                          <a:pt x="4885267" y="1828800"/>
                        </a:moveTo>
                        <a:cubicBezTo>
                          <a:pt x="5283637" y="1828800"/>
                          <a:pt x="5606579" y="3193436"/>
                          <a:pt x="5606579" y="4876800"/>
                        </a:cubicBezTo>
                        <a:lnTo>
                          <a:pt x="4885267" y="4876800"/>
                        </a:lnTo>
                        <a:lnTo>
                          <a:pt x="4885267" y="1828800"/>
                        </a:lnTo>
                        <a:close/>
                      </a:path>
                      <a:path w="5606579" h="4876800" fill="none">
                        <a:moveTo>
                          <a:pt x="0" y="0"/>
                        </a:moveTo>
                        <a:cubicBezTo>
                          <a:pt x="398370" y="0"/>
                          <a:pt x="5606579" y="3193436"/>
                          <a:pt x="5606579" y="4876800"/>
                        </a:cubicBezTo>
                      </a:path>
                    </a:pathLst>
                  </a:custGeom>
                  <a:grpFill/>
                  <a:ln w="76200">
                    <a:solidFill>
                      <a:srgbClr val="00206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58" name="Freeform 57"/>
                  <p:cNvSpPr/>
                  <p:nvPr/>
                </p:nvSpPr>
                <p:spPr>
                  <a:xfrm>
                    <a:off x="3581399" y="-78667"/>
                    <a:ext cx="4529968" cy="3129890"/>
                  </a:xfrm>
                  <a:custGeom>
                    <a:avLst/>
                    <a:gdLst>
                      <a:gd name="connsiteX0" fmla="*/ 2158241 w 5886309"/>
                      <a:gd name="connsiteY0" fmla="*/ 3960601 h 5188038"/>
                      <a:gd name="connsiteX1" fmla="*/ 2159475 w 5886309"/>
                      <a:gd name="connsiteY1" fmla="*/ 3961281 h 5188038"/>
                      <a:gd name="connsiteX2" fmla="*/ 2980414 w 5886309"/>
                      <a:gd name="connsiteY2" fmla="*/ 4149818 h 5188038"/>
                      <a:gd name="connsiteX3" fmla="*/ 3156507 w 5886309"/>
                      <a:gd name="connsiteY3" fmla="*/ 4141753 h 5188038"/>
                      <a:gd name="connsiteX4" fmla="*/ 3292653 w 5886309"/>
                      <a:gd name="connsiteY4" fmla="*/ 4122907 h 5188038"/>
                      <a:gd name="connsiteX5" fmla="*/ 3295609 w 5886309"/>
                      <a:gd name="connsiteY5" fmla="*/ 4171697 h 5188038"/>
                      <a:gd name="connsiteX6" fmla="*/ 3447053 w 5886309"/>
                      <a:gd name="connsiteY6" fmla="*/ 4519829 h 5188038"/>
                      <a:gd name="connsiteX7" fmla="*/ 3488619 w 5886309"/>
                      <a:gd name="connsiteY7" fmla="*/ 4561811 h 5188038"/>
                      <a:gd name="connsiteX8" fmla="*/ 3485360 w 5886309"/>
                      <a:gd name="connsiteY8" fmla="*/ 4579608 h 5188038"/>
                      <a:gd name="connsiteX9" fmla="*/ 2589537 w 5886309"/>
                      <a:gd name="connsiteY9" fmla="*/ 5188038 h 5188038"/>
                      <a:gd name="connsiteX10" fmla="*/ 1675137 w 5886309"/>
                      <a:gd name="connsiteY10" fmla="*/ 4426038 h 5188038"/>
                      <a:gd name="connsiteX11" fmla="*/ 1679858 w 5886309"/>
                      <a:gd name="connsiteY11" fmla="*/ 4348128 h 5188038"/>
                      <a:gd name="connsiteX12" fmla="*/ 1683238 w 5886309"/>
                      <a:gd name="connsiteY12" fmla="*/ 4329673 h 5188038"/>
                      <a:gd name="connsiteX13" fmla="*/ 1778533 w 5886309"/>
                      <a:gd name="connsiteY13" fmla="*/ 4292610 h 5188038"/>
                      <a:gd name="connsiteX14" fmla="*/ 2100910 w 5886309"/>
                      <a:gd name="connsiteY14" fmla="*/ 4048621 h 5188038"/>
                      <a:gd name="connsiteX15" fmla="*/ 3306695 w 5886309"/>
                      <a:gd name="connsiteY15" fmla="*/ 3955344 h 5188038"/>
                      <a:gd name="connsiteX16" fmla="*/ 3347772 w 5886309"/>
                      <a:gd name="connsiteY16" fmla="*/ 3999997 h 5188038"/>
                      <a:gd name="connsiteX17" fmla="*/ 3411871 w 5886309"/>
                      <a:gd name="connsiteY17" fmla="*/ 4098408 h 5188038"/>
                      <a:gd name="connsiteX18" fmla="*/ 3327513 w 5886309"/>
                      <a:gd name="connsiteY18" fmla="*/ 4118082 h 5188038"/>
                      <a:gd name="connsiteX19" fmla="*/ 3292653 w 5886309"/>
                      <a:gd name="connsiteY19" fmla="*/ 4122907 h 5188038"/>
                      <a:gd name="connsiteX20" fmla="*/ 3290888 w 5886309"/>
                      <a:gd name="connsiteY20" fmla="*/ 4093787 h 5188038"/>
                      <a:gd name="connsiteX21" fmla="*/ 3295609 w 5886309"/>
                      <a:gd name="connsiteY21" fmla="*/ 4015877 h 5188038"/>
                      <a:gd name="connsiteX22" fmla="*/ 2248782 w 5886309"/>
                      <a:gd name="connsiteY22" fmla="*/ 3719996 h 5188038"/>
                      <a:gd name="connsiteX23" fmla="*/ 2238498 w 5886309"/>
                      <a:gd name="connsiteY23" fmla="*/ 3776149 h 5188038"/>
                      <a:gd name="connsiteX24" fmla="*/ 2185217 w 5886309"/>
                      <a:gd name="connsiteY24" fmla="*/ 3919184 h 5188038"/>
                      <a:gd name="connsiteX25" fmla="*/ 2158241 w 5886309"/>
                      <a:gd name="connsiteY25" fmla="*/ 3960601 h 5188038"/>
                      <a:gd name="connsiteX26" fmla="*/ 2017473 w 5886309"/>
                      <a:gd name="connsiteY26" fmla="*/ 3883036 h 5188038"/>
                      <a:gd name="connsiteX27" fmla="*/ 1982813 w 5886309"/>
                      <a:gd name="connsiteY27" fmla="*/ 3859820 h 5188038"/>
                      <a:gd name="connsiteX28" fmla="*/ 2078288 w 5886309"/>
                      <a:gd name="connsiteY28" fmla="*/ 3794176 h 5188038"/>
                      <a:gd name="connsiteX29" fmla="*/ 2233612 w 5886309"/>
                      <a:gd name="connsiteY29" fmla="*/ 3723920 h 5188038"/>
                      <a:gd name="connsiteX30" fmla="*/ 4338523 w 5886309"/>
                      <a:gd name="connsiteY30" fmla="*/ 3547422 h 5188038"/>
                      <a:gd name="connsiteX31" fmla="*/ 4460660 w 5886309"/>
                      <a:gd name="connsiteY31" fmla="*/ 3631399 h 5188038"/>
                      <a:gd name="connsiteX32" fmla="*/ 4971909 w 5886309"/>
                      <a:gd name="connsiteY32" fmla="*/ 3761536 h 5188038"/>
                      <a:gd name="connsiteX33" fmla="*/ 5026625 w 5886309"/>
                      <a:gd name="connsiteY33" fmla="*/ 3759234 h 5188038"/>
                      <a:gd name="connsiteX34" fmla="*/ 5029518 w 5886309"/>
                      <a:gd name="connsiteY34" fmla="*/ 3763429 h 5188038"/>
                      <a:gd name="connsiteX35" fmla="*/ 5119688 w 5886309"/>
                      <a:gd name="connsiteY35" fmla="*/ 4093787 h 5188038"/>
                      <a:gd name="connsiteX36" fmla="*/ 4205288 w 5886309"/>
                      <a:gd name="connsiteY36" fmla="*/ 4855787 h 5188038"/>
                      <a:gd name="connsiteX37" fmla="*/ 3558710 w 5886309"/>
                      <a:gd name="connsiteY37" fmla="*/ 4632603 h 5188038"/>
                      <a:gd name="connsiteX38" fmla="*/ 3488619 w 5886309"/>
                      <a:gd name="connsiteY38" fmla="*/ 4561811 h 5188038"/>
                      <a:gd name="connsiteX39" fmla="*/ 3499216 w 5886309"/>
                      <a:gd name="connsiteY39" fmla="*/ 4503948 h 5188038"/>
                      <a:gd name="connsiteX40" fmla="*/ 3503937 w 5886309"/>
                      <a:gd name="connsiteY40" fmla="*/ 4426038 h 5188038"/>
                      <a:gd name="connsiteX41" fmla="*/ 3432079 w 5886309"/>
                      <a:gd name="connsiteY41" fmla="*/ 4129433 h 5188038"/>
                      <a:gd name="connsiteX42" fmla="*/ 3411871 w 5886309"/>
                      <a:gd name="connsiteY42" fmla="*/ 4098408 h 5188038"/>
                      <a:gd name="connsiteX43" fmla="*/ 3492567 w 5886309"/>
                      <a:gd name="connsiteY43" fmla="*/ 4079589 h 5188038"/>
                      <a:gd name="connsiteX44" fmla="*/ 4253535 w 5886309"/>
                      <a:gd name="connsiteY44" fmla="*/ 3639772 h 5188038"/>
                      <a:gd name="connsiteX45" fmla="*/ 4205288 w 5886309"/>
                      <a:gd name="connsiteY45" fmla="*/ 3331787 h 5188038"/>
                      <a:gd name="connsiteX46" fmla="*/ 4389572 w 5886309"/>
                      <a:gd name="connsiteY46" fmla="*/ 3347268 h 5188038"/>
                      <a:gd name="connsiteX47" fmla="*/ 4471021 w 5886309"/>
                      <a:gd name="connsiteY47" fmla="*/ 3368338 h 5188038"/>
                      <a:gd name="connsiteX48" fmla="*/ 4436936 w 5886309"/>
                      <a:gd name="connsiteY48" fmla="*/ 3421735 h 5188038"/>
                      <a:gd name="connsiteX49" fmla="*/ 4350398 w 5886309"/>
                      <a:gd name="connsiteY49" fmla="*/ 3534518 h 5188038"/>
                      <a:gd name="connsiteX50" fmla="*/ 4338523 w 5886309"/>
                      <a:gd name="connsiteY50" fmla="*/ 3547422 h 5188038"/>
                      <a:gd name="connsiteX51" fmla="*/ 4325331 w 5886309"/>
                      <a:gd name="connsiteY51" fmla="*/ 3538352 h 5188038"/>
                      <a:gd name="connsiteX52" fmla="*/ 4213674 w 5886309"/>
                      <a:gd name="connsiteY52" fmla="*/ 3425578 h 5188038"/>
                      <a:gd name="connsiteX53" fmla="*/ 4154994 w 5886309"/>
                      <a:gd name="connsiteY53" fmla="*/ 3335485 h 5188038"/>
                      <a:gd name="connsiteX54" fmla="*/ 1323937 w 5886309"/>
                      <a:gd name="connsiteY54" fmla="*/ 3011210 h 5188038"/>
                      <a:gd name="connsiteX55" fmla="*/ 1335568 w 5886309"/>
                      <a:gd name="connsiteY55" fmla="*/ 3052239 h 5188038"/>
                      <a:gd name="connsiteX56" fmla="*/ 1900916 w 5886309"/>
                      <a:gd name="connsiteY56" fmla="*/ 3804963 h 5188038"/>
                      <a:gd name="connsiteX57" fmla="*/ 1982813 w 5886309"/>
                      <a:gd name="connsiteY57" fmla="*/ 3859820 h 5188038"/>
                      <a:gd name="connsiteX58" fmla="*/ 1942959 w 5886309"/>
                      <a:gd name="connsiteY58" fmla="*/ 3887223 h 5188038"/>
                      <a:gd name="connsiteX59" fmla="*/ 1693715 w 5886309"/>
                      <a:gd name="connsiteY59" fmla="*/ 4272469 h 5188038"/>
                      <a:gd name="connsiteX60" fmla="*/ 1683238 w 5886309"/>
                      <a:gd name="connsiteY60" fmla="*/ 4329673 h 5188038"/>
                      <a:gd name="connsiteX61" fmla="*/ 1677963 w 5886309"/>
                      <a:gd name="connsiteY61" fmla="*/ 4331724 h 5188038"/>
                      <a:gd name="connsiteX62" fmla="*/ 1342675 w 5886309"/>
                      <a:gd name="connsiteY62" fmla="*/ 4384579 h 5188038"/>
                      <a:gd name="connsiteX63" fmla="*/ 428275 w 5886309"/>
                      <a:gd name="connsiteY63" fmla="*/ 3622579 h 5188038"/>
                      <a:gd name="connsiteX64" fmla="*/ 665820 w 5886309"/>
                      <a:gd name="connsiteY64" fmla="*/ 3110228 h 5188038"/>
                      <a:gd name="connsiteX65" fmla="*/ 711667 w 5886309"/>
                      <a:gd name="connsiteY65" fmla="*/ 3075087 h 5188038"/>
                      <a:gd name="connsiteX66" fmla="*/ 730116 w 5886309"/>
                      <a:gd name="connsiteY66" fmla="*/ 3079860 h 5188038"/>
                      <a:gd name="connsiteX67" fmla="*/ 914400 w 5886309"/>
                      <a:gd name="connsiteY67" fmla="*/ 3095341 h 5188038"/>
                      <a:gd name="connsiteX68" fmla="*/ 1270326 w 5886309"/>
                      <a:gd name="connsiteY68" fmla="*/ 3035459 h 5188038"/>
                      <a:gd name="connsiteX69" fmla="*/ 1342675 w 5886309"/>
                      <a:gd name="connsiteY69" fmla="*/ 2860579 h 5188038"/>
                      <a:gd name="connsiteX70" fmla="*/ 1526959 w 5886309"/>
                      <a:gd name="connsiteY70" fmla="*/ 2876060 h 5188038"/>
                      <a:gd name="connsiteX71" fmla="*/ 1547553 w 5886309"/>
                      <a:gd name="connsiteY71" fmla="*/ 2881388 h 5188038"/>
                      <a:gd name="connsiteX72" fmla="*/ 1425650 w 5886309"/>
                      <a:gd name="connsiteY72" fmla="*/ 2965203 h 5188038"/>
                      <a:gd name="connsiteX73" fmla="*/ 1323937 w 5886309"/>
                      <a:gd name="connsiteY73" fmla="*/ 3011210 h 5188038"/>
                      <a:gd name="connsiteX74" fmla="*/ 1293129 w 5886309"/>
                      <a:gd name="connsiteY74" fmla="*/ 2902536 h 5188038"/>
                      <a:gd name="connsiteX75" fmla="*/ 1286467 w 5886309"/>
                      <a:gd name="connsiteY75" fmla="*/ 2862944 h 5188038"/>
                      <a:gd name="connsiteX76" fmla="*/ 4669496 w 5886309"/>
                      <a:gd name="connsiteY76" fmla="*/ 2283575 h 5188038"/>
                      <a:gd name="connsiteX77" fmla="*/ 4686578 w 5886309"/>
                      <a:gd name="connsiteY77" fmla="*/ 2385092 h 5188038"/>
                      <a:gd name="connsiteX78" fmla="*/ 4618152 w 5886309"/>
                      <a:gd name="connsiteY78" fmla="*/ 2387971 h 5188038"/>
                      <a:gd name="connsiteX79" fmla="*/ 4524660 w 5886309"/>
                      <a:gd name="connsiteY79" fmla="*/ 2384037 h 5188038"/>
                      <a:gd name="connsiteX80" fmla="*/ 4450566 w 5886309"/>
                      <a:gd name="connsiteY80" fmla="*/ 2374614 h 5188038"/>
                      <a:gd name="connsiteX81" fmla="*/ 4460660 w 5886309"/>
                      <a:gd name="connsiteY81" fmla="*/ 2367674 h 5188038"/>
                      <a:gd name="connsiteX82" fmla="*/ 4615984 w 5886309"/>
                      <a:gd name="connsiteY82" fmla="*/ 2297418 h 5188038"/>
                      <a:gd name="connsiteX83" fmla="*/ 5136981 w 5886309"/>
                      <a:gd name="connsiteY83" fmla="*/ 2250574 h 5188038"/>
                      <a:gd name="connsiteX84" fmla="*/ 5156193 w 5886309"/>
                      <a:gd name="connsiteY84" fmla="*/ 2253017 h 5188038"/>
                      <a:gd name="connsiteX85" fmla="*/ 5886309 w 5886309"/>
                      <a:gd name="connsiteY85" fmla="*/ 2999536 h 5188038"/>
                      <a:gd name="connsiteX86" fmla="*/ 5065401 w 5886309"/>
                      <a:gd name="connsiteY86" fmla="*/ 3757602 h 5188038"/>
                      <a:gd name="connsiteX87" fmla="*/ 5026625 w 5886309"/>
                      <a:gd name="connsiteY87" fmla="*/ 3759234 h 5188038"/>
                      <a:gd name="connsiteX88" fmla="*/ 4963523 w 5886309"/>
                      <a:gd name="connsiteY88" fmla="*/ 3667746 h 5188038"/>
                      <a:gd name="connsiteX89" fmla="*/ 4561214 w 5886309"/>
                      <a:gd name="connsiteY89" fmla="*/ 3391669 h 5188038"/>
                      <a:gd name="connsiteX90" fmla="*/ 4471021 w 5886309"/>
                      <a:gd name="connsiteY90" fmla="*/ 3368338 h 5188038"/>
                      <a:gd name="connsiteX91" fmla="*/ 4504656 w 5886309"/>
                      <a:gd name="connsiteY91" fmla="*/ 3315647 h 5188038"/>
                      <a:gd name="connsiteX92" fmla="*/ 4702690 w 5886309"/>
                      <a:gd name="connsiteY92" fmla="*/ 2587718 h 5188038"/>
                      <a:gd name="connsiteX93" fmla="*/ 4693798 w 5886309"/>
                      <a:gd name="connsiteY93" fmla="*/ 2428002 h 5188038"/>
                      <a:gd name="connsiteX94" fmla="*/ 4686578 w 5886309"/>
                      <a:gd name="connsiteY94" fmla="*/ 2385092 h 5188038"/>
                      <a:gd name="connsiteX95" fmla="*/ 4711644 w 5886309"/>
                      <a:gd name="connsiteY95" fmla="*/ 2384037 h 5188038"/>
                      <a:gd name="connsiteX96" fmla="*/ 5034434 w 5886309"/>
                      <a:gd name="connsiteY96" fmla="*/ 2304609 h 5188038"/>
                      <a:gd name="connsiteX97" fmla="*/ 1518243 w 5886309"/>
                      <a:gd name="connsiteY97" fmla="*/ 1765143 h 5188038"/>
                      <a:gd name="connsiteX98" fmla="*/ 1560979 w 5886309"/>
                      <a:gd name="connsiteY98" fmla="*/ 1794526 h 5188038"/>
                      <a:gd name="connsiteX99" fmla="*/ 1616220 w 5886309"/>
                      <a:gd name="connsiteY99" fmla="*/ 1850320 h 5188038"/>
                      <a:gd name="connsiteX100" fmla="*/ 1484085 w 5886309"/>
                      <a:gd name="connsiteY100" fmla="*/ 1816139 h 5188038"/>
                      <a:gd name="connsiteX101" fmla="*/ 914400 w 5886309"/>
                      <a:gd name="connsiteY101" fmla="*/ 1571341 h 5188038"/>
                      <a:gd name="connsiteX102" fmla="*/ 1053654 w 5886309"/>
                      <a:gd name="connsiteY102" fmla="*/ 1580121 h 5188038"/>
                      <a:gd name="connsiteX103" fmla="*/ 1109941 w 5886309"/>
                      <a:gd name="connsiteY103" fmla="*/ 1590931 h 5188038"/>
                      <a:gd name="connsiteX104" fmla="*/ 1163590 w 5886309"/>
                      <a:gd name="connsiteY104" fmla="*/ 1645117 h 5188038"/>
                      <a:gd name="connsiteX105" fmla="*/ 1454243 w 5886309"/>
                      <a:gd name="connsiteY105" fmla="*/ 1808419 h 5188038"/>
                      <a:gd name="connsiteX106" fmla="*/ 1484085 w 5886309"/>
                      <a:gd name="connsiteY106" fmla="*/ 1816139 h 5188038"/>
                      <a:gd name="connsiteX107" fmla="*/ 1466008 w 5886309"/>
                      <a:gd name="connsiteY107" fmla="*/ 1843129 h 5188038"/>
                      <a:gd name="connsiteX108" fmla="*/ 1258138 w 5886309"/>
                      <a:gd name="connsiteY108" fmla="*/ 2587718 h 5188038"/>
                      <a:gd name="connsiteX109" fmla="*/ 1267030 w 5886309"/>
                      <a:gd name="connsiteY109" fmla="*/ 2747434 h 5188038"/>
                      <a:gd name="connsiteX110" fmla="*/ 1286467 w 5886309"/>
                      <a:gd name="connsiteY110" fmla="*/ 2862944 h 5188038"/>
                      <a:gd name="connsiteX111" fmla="*/ 1249183 w 5886309"/>
                      <a:gd name="connsiteY111" fmla="*/ 2864513 h 5188038"/>
                      <a:gd name="connsiteX112" fmla="*/ 786814 w 5886309"/>
                      <a:gd name="connsiteY112" fmla="*/ 3017490 h 5188038"/>
                      <a:gd name="connsiteX113" fmla="*/ 711667 w 5886309"/>
                      <a:gd name="connsiteY113" fmla="*/ 3075087 h 5188038"/>
                      <a:gd name="connsiteX114" fmla="*/ 558474 w 5886309"/>
                      <a:gd name="connsiteY114" fmla="*/ 3035459 h 5188038"/>
                      <a:gd name="connsiteX115" fmla="*/ 0 w 5886309"/>
                      <a:gd name="connsiteY115" fmla="*/ 2333341 h 5188038"/>
                      <a:gd name="connsiteX116" fmla="*/ 914400 w 5886309"/>
                      <a:gd name="connsiteY116" fmla="*/ 1571341 h 5188038"/>
                      <a:gd name="connsiteX117" fmla="*/ 3837632 w 5886309"/>
                      <a:gd name="connsiteY117" fmla="*/ 1234145 h 5188038"/>
                      <a:gd name="connsiteX118" fmla="*/ 3943355 w 5886309"/>
                      <a:gd name="connsiteY118" fmla="*/ 1292400 h 5188038"/>
                      <a:gd name="connsiteX119" fmla="*/ 4034554 w 5886309"/>
                      <a:gd name="connsiteY119" fmla="*/ 1354255 h 5188038"/>
                      <a:gd name="connsiteX120" fmla="*/ 3976949 w 5886309"/>
                      <a:gd name="connsiteY120" fmla="*/ 1393863 h 5188038"/>
                      <a:gd name="connsiteX121" fmla="*/ 3821625 w 5886309"/>
                      <a:gd name="connsiteY121" fmla="*/ 1464118 h 5188038"/>
                      <a:gd name="connsiteX122" fmla="*/ 3718984 w 5886309"/>
                      <a:gd name="connsiteY122" fmla="*/ 1490670 h 5188038"/>
                      <a:gd name="connsiteX123" fmla="*/ 3722330 w 5886309"/>
                      <a:gd name="connsiteY123" fmla="*/ 1472402 h 5188038"/>
                      <a:gd name="connsiteX124" fmla="*/ 3775610 w 5886309"/>
                      <a:gd name="connsiteY124" fmla="*/ 1329366 h 5188038"/>
                      <a:gd name="connsiteX125" fmla="*/ 2717322 w 5886309"/>
                      <a:gd name="connsiteY125" fmla="*/ 1197999 h 5188038"/>
                      <a:gd name="connsiteX126" fmla="*/ 2819121 w 5886309"/>
                      <a:gd name="connsiteY126" fmla="*/ 1300816 h 5188038"/>
                      <a:gd name="connsiteX127" fmla="*/ 3465699 w 5886309"/>
                      <a:gd name="connsiteY127" fmla="*/ 1524000 h 5188038"/>
                      <a:gd name="connsiteX128" fmla="*/ 3649983 w 5886309"/>
                      <a:gd name="connsiteY128" fmla="*/ 1508519 h 5188038"/>
                      <a:gd name="connsiteX129" fmla="*/ 3718984 w 5886309"/>
                      <a:gd name="connsiteY129" fmla="*/ 1490670 h 5188038"/>
                      <a:gd name="connsiteX130" fmla="*/ 3708473 w 5886309"/>
                      <a:gd name="connsiteY130" fmla="*/ 1548061 h 5188038"/>
                      <a:gd name="connsiteX131" fmla="*/ 3703752 w 5886309"/>
                      <a:gd name="connsiteY131" fmla="*/ 1625971 h 5188038"/>
                      <a:gd name="connsiteX132" fmla="*/ 4433869 w 5886309"/>
                      <a:gd name="connsiteY132" fmla="*/ 2372490 h 5188038"/>
                      <a:gd name="connsiteX133" fmla="*/ 4450566 w 5886309"/>
                      <a:gd name="connsiteY133" fmla="*/ 2374614 h 5188038"/>
                      <a:gd name="connsiteX134" fmla="*/ 4325331 w 5886309"/>
                      <a:gd name="connsiteY134" fmla="*/ 2460721 h 5188038"/>
                      <a:gd name="connsiteX135" fmla="*/ 4057509 w 5886309"/>
                      <a:gd name="connsiteY135" fmla="*/ 2999536 h 5188038"/>
                      <a:gd name="connsiteX136" fmla="*/ 4129367 w 5886309"/>
                      <a:gd name="connsiteY136" fmla="*/ 3296141 h 5188038"/>
                      <a:gd name="connsiteX137" fmla="*/ 4154994 w 5886309"/>
                      <a:gd name="connsiteY137" fmla="*/ 3335485 h 5188038"/>
                      <a:gd name="connsiteX138" fmla="*/ 4043424 w 5886309"/>
                      <a:gd name="connsiteY138" fmla="*/ 3343689 h 5188038"/>
                      <a:gd name="connsiteX139" fmla="*/ 3309466 w 5886309"/>
                      <a:gd name="connsiteY139" fmla="*/ 3940218 h 5188038"/>
                      <a:gd name="connsiteX140" fmla="*/ 3306695 w 5886309"/>
                      <a:gd name="connsiteY140" fmla="*/ 3955344 h 5188038"/>
                      <a:gd name="connsiteX141" fmla="*/ 3280959 w 5886309"/>
                      <a:gd name="connsiteY141" fmla="*/ 3927366 h 5188038"/>
                      <a:gd name="connsiteX142" fmla="*/ 2589537 w 5886309"/>
                      <a:gd name="connsiteY142" fmla="*/ 3664038 h 5188038"/>
                      <a:gd name="connsiteX143" fmla="*/ 2405254 w 5886309"/>
                      <a:gd name="connsiteY143" fmla="*/ 3679519 h 5188038"/>
                      <a:gd name="connsiteX144" fmla="*/ 2248782 w 5886309"/>
                      <a:gd name="connsiteY144" fmla="*/ 3719996 h 5188038"/>
                      <a:gd name="connsiteX145" fmla="*/ 2252354 w 5886309"/>
                      <a:gd name="connsiteY145" fmla="*/ 3700489 h 5188038"/>
                      <a:gd name="connsiteX146" fmla="*/ 2257075 w 5886309"/>
                      <a:gd name="connsiteY146" fmla="*/ 3622579 h 5188038"/>
                      <a:gd name="connsiteX147" fmla="*/ 1698601 w 5886309"/>
                      <a:gd name="connsiteY147" fmla="*/ 2920461 h 5188038"/>
                      <a:gd name="connsiteX148" fmla="*/ 1547553 w 5886309"/>
                      <a:gd name="connsiteY148" fmla="*/ 2881388 h 5188038"/>
                      <a:gd name="connsiteX149" fmla="*/ 1560979 w 5886309"/>
                      <a:gd name="connsiteY149" fmla="*/ 2872157 h 5188038"/>
                      <a:gd name="connsiteX150" fmla="*/ 1828800 w 5886309"/>
                      <a:gd name="connsiteY150" fmla="*/ 2333341 h 5188038"/>
                      <a:gd name="connsiteX151" fmla="*/ 1672635 w 5886309"/>
                      <a:gd name="connsiteY151" fmla="*/ 1907300 h 5188038"/>
                      <a:gd name="connsiteX152" fmla="*/ 1616220 w 5886309"/>
                      <a:gd name="connsiteY152" fmla="*/ 1850320 h 5188038"/>
                      <a:gd name="connsiteX153" fmla="*/ 1625885 w 5886309"/>
                      <a:gd name="connsiteY153" fmla="*/ 1852820 h 5188038"/>
                      <a:gd name="connsiteX154" fmla="*/ 1810168 w 5886309"/>
                      <a:gd name="connsiteY154" fmla="*/ 1868301 h 5188038"/>
                      <a:gd name="connsiteX155" fmla="*/ 2705991 w 5886309"/>
                      <a:gd name="connsiteY155" fmla="*/ 1259871 h 5188038"/>
                      <a:gd name="connsiteX156" fmla="*/ 2720862 w 5886309"/>
                      <a:gd name="connsiteY156" fmla="*/ 1045145 h 5188038"/>
                      <a:gd name="connsiteX157" fmla="*/ 2724568 w 5886309"/>
                      <a:gd name="connsiteY157" fmla="*/ 1106302 h 5188038"/>
                      <a:gd name="connsiteX158" fmla="*/ 2719847 w 5886309"/>
                      <a:gd name="connsiteY158" fmla="*/ 1184212 h 5188038"/>
                      <a:gd name="connsiteX159" fmla="*/ 2717322 w 5886309"/>
                      <a:gd name="connsiteY159" fmla="*/ 1197999 h 5188038"/>
                      <a:gd name="connsiteX160" fmla="*/ 2707465 w 5886309"/>
                      <a:gd name="connsiteY160" fmla="*/ 1188042 h 5188038"/>
                      <a:gd name="connsiteX161" fmla="*/ 2625203 w 5886309"/>
                      <a:gd name="connsiteY161" fmla="*/ 1061745 h 5188038"/>
                      <a:gd name="connsiteX162" fmla="*/ 4618152 w 5886309"/>
                      <a:gd name="connsiteY162" fmla="*/ 863971 h 5188038"/>
                      <a:gd name="connsiteX163" fmla="*/ 5532552 w 5886309"/>
                      <a:gd name="connsiteY163" fmla="*/ 1625971 h 5188038"/>
                      <a:gd name="connsiteX164" fmla="*/ 5174013 w 5886309"/>
                      <a:gd name="connsiteY164" fmla="*/ 2231061 h 5188038"/>
                      <a:gd name="connsiteX165" fmla="*/ 5136981 w 5886309"/>
                      <a:gd name="connsiteY165" fmla="*/ 2250574 h 5188038"/>
                      <a:gd name="connsiteX166" fmla="*/ 5065401 w 5886309"/>
                      <a:gd name="connsiteY166" fmla="*/ 2241470 h 5188038"/>
                      <a:gd name="connsiteX167" fmla="*/ 4971909 w 5886309"/>
                      <a:gd name="connsiteY167" fmla="*/ 2237536 h 5188038"/>
                      <a:gd name="connsiteX168" fmla="*/ 4787626 w 5886309"/>
                      <a:gd name="connsiteY168" fmla="*/ 2253017 h 5188038"/>
                      <a:gd name="connsiteX169" fmla="*/ 4669496 w 5886309"/>
                      <a:gd name="connsiteY169" fmla="*/ 2283575 h 5188038"/>
                      <a:gd name="connsiteX170" fmla="*/ 4667700 w 5886309"/>
                      <a:gd name="connsiteY170" fmla="*/ 2272900 h 5188038"/>
                      <a:gd name="connsiteX171" fmla="*/ 4075942 w 5886309"/>
                      <a:gd name="connsiteY171" fmla="*/ 1382326 h 5188038"/>
                      <a:gd name="connsiteX172" fmla="*/ 4034554 w 5886309"/>
                      <a:gd name="connsiteY172" fmla="*/ 1354255 h 5188038"/>
                      <a:gd name="connsiteX173" fmla="*/ 4112278 w 5886309"/>
                      <a:gd name="connsiteY173" fmla="*/ 1300816 h 5188038"/>
                      <a:gd name="connsiteX174" fmla="*/ 4361522 w 5886309"/>
                      <a:gd name="connsiteY174" fmla="*/ 915570 h 5188038"/>
                      <a:gd name="connsiteX175" fmla="*/ 4365377 w 5886309"/>
                      <a:gd name="connsiteY175" fmla="*/ 894518 h 5188038"/>
                      <a:gd name="connsiteX176" fmla="*/ 4389630 w 5886309"/>
                      <a:gd name="connsiteY176" fmla="*/ 887961 h 5188038"/>
                      <a:gd name="connsiteX177" fmla="*/ 4618152 w 5886309"/>
                      <a:gd name="connsiteY177" fmla="*/ 863971 h 5188038"/>
                      <a:gd name="connsiteX178" fmla="*/ 1810168 w 5886309"/>
                      <a:gd name="connsiteY178" fmla="*/ 344301 h 5188038"/>
                      <a:gd name="connsiteX179" fmla="*/ 2536276 w 5886309"/>
                      <a:gd name="connsiteY179" fmla="*/ 643084 h 5188038"/>
                      <a:gd name="connsiteX180" fmla="*/ 2558231 w 5886309"/>
                      <a:gd name="connsiteY180" fmla="*/ 672019 h 5188038"/>
                      <a:gd name="connsiteX181" fmla="*/ 2556020 w 5886309"/>
                      <a:gd name="connsiteY181" fmla="*/ 684090 h 5188038"/>
                      <a:gd name="connsiteX182" fmla="*/ 2551299 w 5886309"/>
                      <a:gd name="connsiteY182" fmla="*/ 762000 h 5188038"/>
                      <a:gd name="connsiteX183" fmla="*/ 2623157 w 5886309"/>
                      <a:gd name="connsiteY183" fmla="*/ 1058605 h 5188038"/>
                      <a:gd name="connsiteX184" fmla="*/ 2625203 w 5886309"/>
                      <a:gd name="connsiteY184" fmla="*/ 1061745 h 5188038"/>
                      <a:gd name="connsiteX185" fmla="*/ 2549991 w 5886309"/>
                      <a:gd name="connsiteY185" fmla="*/ 1074798 h 5188038"/>
                      <a:gd name="connsiteX186" fmla="*/ 1552276 w 5886309"/>
                      <a:gd name="connsiteY186" fmla="*/ 1714333 h 5188038"/>
                      <a:gd name="connsiteX187" fmla="*/ 1518243 w 5886309"/>
                      <a:gd name="connsiteY187" fmla="*/ 1765143 h 5188038"/>
                      <a:gd name="connsiteX188" fmla="*/ 1425650 w 5886309"/>
                      <a:gd name="connsiteY188" fmla="*/ 1701479 h 5188038"/>
                      <a:gd name="connsiteX189" fmla="*/ 1186315 w 5886309"/>
                      <a:gd name="connsiteY189" fmla="*/ 1605599 h 5188038"/>
                      <a:gd name="connsiteX190" fmla="*/ 1109941 w 5886309"/>
                      <a:gd name="connsiteY190" fmla="*/ 1590931 h 5188038"/>
                      <a:gd name="connsiteX191" fmla="*/ 1051933 w 5886309"/>
                      <a:gd name="connsiteY191" fmla="*/ 1532343 h 5188038"/>
                      <a:gd name="connsiteX192" fmla="*/ 895768 w 5886309"/>
                      <a:gd name="connsiteY192" fmla="*/ 1106302 h 5188038"/>
                      <a:gd name="connsiteX193" fmla="*/ 1810168 w 5886309"/>
                      <a:gd name="connsiteY193" fmla="*/ 344301 h 5188038"/>
                      <a:gd name="connsiteX194" fmla="*/ 3465699 w 5886309"/>
                      <a:gd name="connsiteY194" fmla="*/ 0 h 5188038"/>
                      <a:gd name="connsiteX195" fmla="*/ 4380099 w 5886309"/>
                      <a:gd name="connsiteY195" fmla="*/ 762000 h 5188038"/>
                      <a:gd name="connsiteX196" fmla="*/ 4375378 w 5886309"/>
                      <a:gd name="connsiteY196" fmla="*/ 839910 h 5188038"/>
                      <a:gd name="connsiteX197" fmla="*/ 4365377 w 5886309"/>
                      <a:gd name="connsiteY197" fmla="*/ 894518 h 5188038"/>
                      <a:gd name="connsiteX198" fmla="*/ 4282865 w 5886309"/>
                      <a:gd name="connsiteY198" fmla="*/ 916826 h 5188038"/>
                      <a:gd name="connsiteX199" fmla="*/ 3859917 w 5886309"/>
                      <a:gd name="connsiteY199" fmla="*/ 1199930 h 5188038"/>
                      <a:gd name="connsiteX200" fmla="*/ 3837632 w 5886309"/>
                      <a:gd name="connsiteY200" fmla="*/ 1234145 h 5188038"/>
                      <a:gd name="connsiteX201" fmla="*/ 3801353 w 5886309"/>
                      <a:gd name="connsiteY201" fmla="*/ 1214156 h 5188038"/>
                      <a:gd name="connsiteX202" fmla="*/ 2980414 w 5886309"/>
                      <a:gd name="connsiteY202" fmla="*/ 1025618 h 5188038"/>
                      <a:gd name="connsiteX203" fmla="*/ 2761059 w 5886309"/>
                      <a:gd name="connsiteY203" fmla="*/ 1038169 h 5188038"/>
                      <a:gd name="connsiteX204" fmla="*/ 2720862 w 5886309"/>
                      <a:gd name="connsiteY204" fmla="*/ 1045145 h 5188038"/>
                      <a:gd name="connsiteX205" fmla="*/ 2719847 w 5886309"/>
                      <a:gd name="connsiteY205" fmla="*/ 1028391 h 5188038"/>
                      <a:gd name="connsiteX206" fmla="*/ 2624533 w 5886309"/>
                      <a:gd name="connsiteY206" fmla="*/ 759399 h 5188038"/>
                      <a:gd name="connsiteX207" fmla="*/ 2558231 w 5886309"/>
                      <a:gd name="connsiteY207" fmla="*/ 672019 h 5188038"/>
                      <a:gd name="connsiteX208" fmla="*/ 2569877 w 5886309"/>
                      <a:gd name="connsiteY208" fmla="*/ 608431 h 5188038"/>
                      <a:gd name="connsiteX209" fmla="*/ 3465699 w 5886309"/>
                      <a:gd name="connsiteY209" fmla="*/ 0 h 518803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  <a:cxn ang="0">
                        <a:pos x="connsiteX33" y="connsiteY33"/>
                      </a:cxn>
                      <a:cxn ang="0">
                        <a:pos x="connsiteX34" y="connsiteY34"/>
                      </a:cxn>
                      <a:cxn ang="0">
                        <a:pos x="connsiteX35" y="connsiteY35"/>
                      </a:cxn>
                      <a:cxn ang="0">
                        <a:pos x="connsiteX36" y="connsiteY36"/>
                      </a:cxn>
                      <a:cxn ang="0">
                        <a:pos x="connsiteX37" y="connsiteY37"/>
                      </a:cxn>
                      <a:cxn ang="0">
                        <a:pos x="connsiteX38" y="connsiteY38"/>
                      </a:cxn>
                      <a:cxn ang="0">
                        <a:pos x="connsiteX39" y="connsiteY39"/>
                      </a:cxn>
                      <a:cxn ang="0">
                        <a:pos x="connsiteX40" y="connsiteY40"/>
                      </a:cxn>
                      <a:cxn ang="0">
                        <a:pos x="connsiteX41" y="connsiteY41"/>
                      </a:cxn>
                      <a:cxn ang="0">
                        <a:pos x="connsiteX42" y="connsiteY42"/>
                      </a:cxn>
                      <a:cxn ang="0">
                        <a:pos x="connsiteX43" y="connsiteY43"/>
                      </a:cxn>
                      <a:cxn ang="0">
                        <a:pos x="connsiteX44" y="connsiteY44"/>
                      </a:cxn>
                      <a:cxn ang="0">
                        <a:pos x="connsiteX45" y="connsiteY45"/>
                      </a:cxn>
                      <a:cxn ang="0">
                        <a:pos x="connsiteX46" y="connsiteY46"/>
                      </a:cxn>
                      <a:cxn ang="0">
                        <a:pos x="connsiteX47" y="connsiteY47"/>
                      </a:cxn>
                      <a:cxn ang="0">
                        <a:pos x="connsiteX48" y="connsiteY48"/>
                      </a:cxn>
                      <a:cxn ang="0">
                        <a:pos x="connsiteX49" y="connsiteY49"/>
                      </a:cxn>
                      <a:cxn ang="0">
                        <a:pos x="connsiteX50" y="connsiteY50"/>
                      </a:cxn>
                      <a:cxn ang="0">
                        <a:pos x="connsiteX51" y="connsiteY51"/>
                      </a:cxn>
                      <a:cxn ang="0">
                        <a:pos x="connsiteX52" y="connsiteY52"/>
                      </a:cxn>
                      <a:cxn ang="0">
                        <a:pos x="connsiteX53" y="connsiteY53"/>
                      </a:cxn>
                      <a:cxn ang="0">
                        <a:pos x="connsiteX54" y="connsiteY54"/>
                      </a:cxn>
                      <a:cxn ang="0">
                        <a:pos x="connsiteX55" y="connsiteY55"/>
                      </a:cxn>
                      <a:cxn ang="0">
                        <a:pos x="connsiteX56" y="connsiteY56"/>
                      </a:cxn>
                      <a:cxn ang="0">
                        <a:pos x="connsiteX57" y="connsiteY57"/>
                      </a:cxn>
                      <a:cxn ang="0">
                        <a:pos x="connsiteX58" y="connsiteY58"/>
                      </a:cxn>
                      <a:cxn ang="0">
                        <a:pos x="connsiteX59" y="connsiteY59"/>
                      </a:cxn>
                      <a:cxn ang="0">
                        <a:pos x="connsiteX60" y="connsiteY60"/>
                      </a:cxn>
                      <a:cxn ang="0">
                        <a:pos x="connsiteX61" y="connsiteY61"/>
                      </a:cxn>
                      <a:cxn ang="0">
                        <a:pos x="connsiteX62" y="connsiteY62"/>
                      </a:cxn>
                      <a:cxn ang="0">
                        <a:pos x="connsiteX63" y="connsiteY63"/>
                      </a:cxn>
                      <a:cxn ang="0">
                        <a:pos x="connsiteX64" y="connsiteY64"/>
                      </a:cxn>
                      <a:cxn ang="0">
                        <a:pos x="connsiteX65" y="connsiteY65"/>
                      </a:cxn>
                      <a:cxn ang="0">
                        <a:pos x="connsiteX66" y="connsiteY66"/>
                      </a:cxn>
                      <a:cxn ang="0">
                        <a:pos x="connsiteX67" y="connsiteY67"/>
                      </a:cxn>
                      <a:cxn ang="0">
                        <a:pos x="connsiteX68" y="connsiteY68"/>
                      </a:cxn>
                      <a:cxn ang="0">
                        <a:pos x="connsiteX69" y="connsiteY69"/>
                      </a:cxn>
                      <a:cxn ang="0">
                        <a:pos x="connsiteX70" y="connsiteY70"/>
                      </a:cxn>
                      <a:cxn ang="0">
                        <a:pos x="connsiteX71" y="connsiteY71"/>
                      </a:cxn>
                      <a:cxn ang="0">
                        <a:pos x="connsiteX72" y="connsiteY72"/>
                      </a:cxn>
                      <a:cxn ang="0">
                        <a:pos x="connsiteX73" y="connsiteY73"/>
                      </a:cxn>
                      <a:cxn ang="0">
                        <a:pos x="connsiteX74" y="connsiteY74"/>
                      </a:cxn>
                      <a:cxn ang="0">
                        <a:pos x="connsiteX75" y="connsiteY75"/>
                      </a:cxn>
                      <a:cxn ang="0">
                        <a:pos x="connsiteX76" y="connsiteY76"/>
                      </a:cxn>
                      <a:cxn ang="0">
                        <a:pos x="connsiteX77" y="connsiteY77"/>
                      </a:cxn>
                      <a:cxn ang="0">
                        <a:pos x="connsiteX78" y="connsiteY78"/>
                      </a:cxn>
                      <a:cxn ang="0">
                        <a:pos x="connsiteX79" y="connsiteY79"/>
                      </a:cxn>
                      <a:cxn ang="0">
                        <a:pos x="connsiteX80" y="connsiteY80"/>
                      </a:cxn>
                      <a:cxn ang="0">
                        <a:pos x="connsiteX81" y="connsiteY81"/>
                      </a:cxn>
                      <a:cxn ang="0">
                        <a:pos x="connsiteX82" y="connsiteY82"/>
                      </a:cxn>
                      <a:cxn ang="0">
                        <a:pos x="connsiteX83" y="connsiteY83"/>
                      </a:cxn>
                      <a:cxn ang="0">
                        <a:pos x="connsiteX84" y="connsiteY84"/>
                      </a:cxn>
                      <a:cxn ang="0">
                        <a:pos x="connsiteX85" y="connsiteY85"/>
                      </a:cxn>
                      <a:cxn ang="0">
                        <a:pos x="connsiteX86" y="connsiteY86"/>
                      </a:cxn>
                      <a:cxn ang="0">
                        <a:pos x="connsiteX87" y="connsiteY87"/>
                      </a:cxn>
                      <a:cxn ang="0">
                        <a:pos x="connsiteX88" y="connsiteY88"/>
                      </a:cxn>
                      <a:cxn ang="0">
                        <a:pos x="connsiteX89" y="connsiteY89"/>
                      </a:cxn>
                      <a:cxn ang="0">
                        <a:pos x="connsiteX90" y="connsiteY90"/>
                      </a:cxn>
                      <a:cxn ang="0">
                        <a:pos x="connsiteX91" y="connsiteY91"/>
                      </a:cxn>
                      <a:cxn ang="0">
                        <a:pos x="connsiteX92" y="connsiteY92"/>
                      </a:cxn>
                      <a:cxn ang="0">
                        <a:pos x="connsiteX93" y="connsiteY93"/>
                      </a:cxn>
                      <a:cxn ang="0">
                        <a:pos x="connsiteX94" y="connsiteY94"/>
                      </a:cxn>
                      <a:cxn ang="0">
                        <a:pos x="connsiteX95" y="connsiteY95"/>
                      </a:cxn>
                      <a:cxn ang="0">
                        <a:pos x="connsiteX96" y="connsiteY96"/>
                      </a:cxn>
                      <a:cxn ang="0">
                        <a:pos x="connsiteX97" y="connsiteY97"/>
                      </a:cxn>
                      <a:cxn ang="0">
                        <a:pos x="connsiteX98" y="connsiteY98"/>
                      </a:cxn>
                      <a:cxn ang="0">
                        <a:pos x="connsiteX99" y="connsiteY99"/>
                      </a:cxn>
                      <a:cxn ang="0">
                        <a:pos x="connsiteX100" y="connsiteY100"/>
                      </a:cxn>
                      <a:cxn ang="0">
                        <a:pos x="connsiteX101" y="connsiteY101"/>
                      </a:cxn>
                      <a:cxn ang="0">
                        <a:pos x="connsiteX102" y="connsiteY102"/>
                      </a:cxn>
                      <a:cxn ang="0">
                        <a:pos x="connsiteX103" y="connsiteY103"/>
                      </a:cxn>
                      <a:cxn ang="0">
                        <a:pos x="connsiteX104" y="connsiteY104"/>
                      </a:cxn>
                      <a:cxn ang="0">
                        <a:pos x="connsiteX105" y="connsiteY105"/>
                      </a:cxn>
                      <a:cxn ang="0">
                        <a:pos x="connsiteX106" y="connsiteY106"/>
                      </a:cxn>
                      <a:cxn ang="0">
                        <a:pos x="connsiteX107" y="connsiteY107"/>
                      </a:cxn>
                      <a:cxn ang="0">
                        <a:pos x="connsiteX108" y="connsiteY108"/>
                      </a:cxn>
                      <a:cxn ang="0">
                        <a:pos x="connsiteX109" y="connsiteY109"/>
                      </a:cxn>
                      <a:cxn ang="0">
                        <a:pos x="connsiteX110" y="connsiteY110"/>
                      </a:cxn>
                      <a:cxn ang="0">
                        <a:pos x="connsiteX111" y="connsiteY111"/>
                      </a:cxn>
                      <a:cxn ang="0">
                        <a:pos x="connsiteX112" y="connsiteY112"/>
                      </a:cxn>
                      <a:cxn ang="0">
                        <a:pos x="connsiteX113" y="connsiteY113"/>
                      </a:cxn>
                      <a:cxn ang="0">
                        <a:pos x="connsiteX114" y="connsiteY114"/>
                      </a:cxn>
                      <a:cxn ang="0">
                        <a:pos x="connsiteX115" y="connsiteY115"/>
                      </a:cxn>
                      <a:cxn ang="0">
                        <a:pos x="connsiteX116" y="connsiteY116"/>
                      </a:cxn>
                      <a:cxn ang="0">
                        <a:pos x="connsiteX117" y="connsiteY117"/>
                      </a:cxn>
                      <a:cxn ang="0">
                        <a:pos x="connsiteX118" y="connsiteY118"/>
                      </a:cxn>
                      <a:cxn ang="0">
                        <a:pos x="connsiteX119" y="connsiteY119"/>
                      </a:cxn>
                      <a:cxn ang="0">
                        <a:pos x="connsiteX120" y="connsiteY120"/>
                      </a:cxn>
                      <a:cxn ang="0">
                        <a:pos x="connsiteX121" y="connsiteY121"/>
                      </a:cxn>
                      <a:cxn ang="0">
                        <a:pos x="connsiteX122" y="connsiteY122"/>
                      </a:cxn>
                      <a:cxn ang="0">
                        <a:pos x="connsiteX123" y="connsiteY123"/>
                      </a:cxn>
                      <a:cxn ang="0">
                        <a:pos x="connsiteX124" y="connsiteY124"/>
                      </a:cxn>
                      <a:cxn ang="0">
                        <a:pos x="connsiteX125" y="connsiteY125"/>
                      </a:cxn>
                      <a:cxn ang="0">
                        <a:pos x="connsiteX126" y="connsiteY126"/>
                      </a:cxn>
                      <a:cxn ang="0">
                        <a:pos x="connsiteX127" y="connsiteY127"/>
                      </a:cxn>
                      <a:cxn ang="0">
                        <a:pos x="connsiteX128" y="connsiteY128"/>
                      </a:cxn>
                      <a:cxn ang="0">
                        <a:pos x="connsiteX129" y="connsiteY129"/>
                      </a:cxn>
                      <a:cxn ang="0">
                        <a:pos x="connsiteX130" y="connsiteY130"/>
                      </a:cxn>
                      <a:cxn ang="0">
                        <a:pos x="connsiteX131" y="connsiteY131"/>
                      </a:cxn>
                      <a:cxn ang="0">
                        <a:pos x="connsiteX132" y="connsiteY132"/>
                      </a:cxn>
                      <a:cxn ang="0">
                        <a:pos x="connsiteX133" y="connsiteY133"/>
                      </a:cxn>
                      <a:cxn ang="0">
                        <a:pos x="connsiteX134" y="connsiteY134"/>
                      </a:cxn>
                      <a:cxn ang="0">
                        <a:pos x="connsiteX135" y="connsiteY135"/>
                      </a:cxn>
                      <a:cxn ang="0">
                        <a:pos x="connsiteX136" y="connsiteY136"/>
                      </a:cxn>
                      <a:cxn ang="0">
                        <a:pos x="connsiteX137" y="connsiteY137"/>
                      </a:cxn>
                      <a:cxn ang="0">
                        <a:pos x="connsiteX138" y="connsiteY138"/>
                      </a:cxn>
                      <a:cxn ang="0">
                        <a:pos x="connsiteX139" y="connsiteY139"/>
                      </a:cxn>
                      <a:cxn ang="0">
                        <a:pos x="connsiteX140" y="connsiteY140"/>
                      </a:cxn>
                      <a:cxn ang="0">
                        <a:pos x="connsiteX141" y="connsiteY141"/>
                      </a:cxn>
                      <a:cxn ang="0">
                        <a:pos x="connsiteX142" y="connsiteY142"/>
                      </a:cxn>
                      <a:cxn ang="0">
                        <a:pos x="connsiteX143" y="connsiteY143"/>
                      </a:cxn>
                      <a:cxn ang="0">
                        <a:pos x="connsiteX144" y="connsiteY144"/>
                      </a:cxn>
                      <a:cxn ang="0">
                        <a:pos x="connsiteX145" y="connsiteY145"/>
                      </a:cxn>
                      <a:cxn ang="0">
                        <a:pos x="connsiteX146" y="connsiteY146"/>
                      </a:cxn>
                      <a:cxn ang="0">
                        <a:pos x="connsiteX147" y="connsiteY147"/>
                      </a:cxn>
                      <a:cxn ang="0">
                        <a:pos x="connsiteX148" y="connsiteY148"/>
                      </a:cxn>
                      <a:cxn ang="0">
                        <a:pos x="connsiteX149" y="connsiteY149"/>
                      </a:cxn>
                      <a:cxn ang="0">
                        <a:pos x="connsiteX150" y="connsiteY150"/>
                      </a:cxn>
                      <a:cxn ang="0">
                        <a:pos x="connsiteX151" y="connsiteY151"/>
                      </a:cxn>
                      <a:cxn ang="0">
                        <a:pos x="connsiteX152" y="connsiteY152"/>
                      </a:cxn>
                      <a:cxn ang="0">
                        <a:pos x="connsiteX153" y="connsiteY153"/>
                      </a:cxn>
                      <a:cxn ang="0">
                        <a:pos x="connsiteX154" y="connsiteY154"/>
                      </a:cxn>
                      <a:cxn ang="0">
                        <a:pos x="connsiteX155" y="connsiteY155"/>
                      </a:cxn>
                      <a:cxn ang="0">
                        <a:pos x="connsiteX156" y="connsiteY156"/>
                      </a:cxn>
                      <a:cxn ang="0">
                        <a:pos x="connsiteX157" y="connsiteY157"/>
                      </a:cxn>
                      <a:cxn ang="0">
                        <a:pos x="connsiteX158" y="connsiteY158"/>
                      </a:cxn>
                      <a:cxn ang="0">
                        <a:pos x="connsiteX159" y="connsiteY159"/>
                      </a:cxn>
                      <a:cxn ang="0">
                        <a:pos x="connsiteX160" y="connsiteY160"/>
                      </a:cxn>
                      <a:cxn ang="0">
                        <a:pos x="connsiteX161" y="connsiteY161"/>
                      </a:cxn>
                      <a:cxn ang="0">
                        <a:pos x="connsiteX162" y="connsiteY162"/>
                      </a:cxn>
                      <a:cxn ang="0">
                        <a:pos x="connsiteX163" y="connsiteY163"/>
                      </a:cxn>
                      <a:cxn ang="0">
                        <a:pos x="connsiteX164" y="connsiteY164"/>
                      </a:cxn>
                      <a:cxn ang="0">
                        <a:pos x="connsiteX165" y="connsiteY165"/>
                      </a:cxn>
                      <a:cxn ang="0">
                        <a:pos x="connsiteX166" y="connsiteY166"/>
                      </a:cxn>
                      <a:cxn ang="0">
                        <a:pos x="connsiteX167" y="connsiteY167"/>
                      </a:cxn>
                      <a:cxn ang="0">
                        <a:pos x="connsiteX168" y="connsiteY168"/>
                      </a:cxn>
                      <a:cxn ang="0">
                        <a:pos x="connsiteX169" y="connsiteY169"/>
                      </a:cxn>
                      <a:cxn ang="0">
                        <a:pos x="connsiteX170" y="connsiteY170"/>
                      </a:cxn>
                      <a:cxn ang="0">
                        <a:pos x="connsiteX171" y="connsiteY171"/>
                      </a:cxn>
                      <a:cxn ang="0">
                        <a:pos x="connsiteX172" y="connsiteY172"/>
                      </a:cxn>
                      <a:cxn ang="0">
                        <a:pos x="connsiteX173" y="connsiteY173"/>
                      </a:cxn>
                      <a:cxn ang="0">
                        <a:pos x="connsiteX174" y="connsiteY174"/>
                      </a:cxn>
                      <a:cxn ang="0">
                        <a:pos x="connsiteX175" y="connsiteY175"/>
                      </a:cxn>
                      <a:cxn ang="0">
                        <a:pos x="connsiteX176" y="connsiteY176"/>
                      </a:cxn>
                      <a:cxn ang="0">
                        <a:pos x="connsiteX177" y="connsiteY177"/>
                      </a:cxn>
                      <a:cxn ang="0">
                        <a:pos x="connsiteX178" y="connsiteY178"/>
                      </a:cxn>
                      <a:cxn ang="0">
                        <a:pos x="connsiteX179" y="connsiteY179"/>
                      </a:cxn>
                      <a:cxn ang="0">
                        <a:pos x="connsiteX180" y="connsiteY180"/>
                      </a:cxn>
                      <a:cxn ang="0">
                        <a:pos x="connsiteX181" y="connsiteY181"/>
                      </a:cxn>
                      <a:cxn ang="0">
                        <a:pos x="connsiteX182" y="connsiteY182"/>
                      </a:cxn>
                      <a:cxn ang="0">
                        <a:pos x="connsiteX183" y="connsiteY183"/>
                      </a:cxn>
                      <a:cxn ang="0">
                        <a:pos x="connsiteX184" y="connsiteY184"/>
                      </a:cxn>
                      <a:cxn ang="0">
                        <a:pos x="connsiteX185" y="connsiteY185"/>
                      </a:cxn>
                      <a:cxn ang="0">
                        <a:pos x="connsiteX186" y="connsiteY186"/>
                      </a:cxn>
                      <a:cxn ang="0">
                        <a:pos x="connsiteX187" y="connsiteY187"/>
                      </a:cxn>
                      <a:cxn ang="0">
                        <a:pos x="connsiteX188" y="connsiteY188"/>
                      </a:cxn>
                      <a:cxn ang="0">
                        <a:pos x="connsiteX189" y="connsiteY189"/>
                      </a:cxn>
                      <a:cxn ang="0">
                        <a:pos x="connsiteX190" y="connsiteY190"/>
                      </a:cxn>
                      <a:cxn ang="0">
                        <a:pos x="connsiteX191" y="connsiteY191"/>
                      </a:cxn>
                      <a:cxn ang="0">
                        <a:pos x="connsiteX192" y="connsiteY192"/>
                      </a:cxn>
                      <a:cxn ang="0">
                        <a:pos x="connsiteX193" y="connsiteY193"/>
                      </a:cxn>
                      <a:cxn ang="0">
                        <a:pos x="connsiteX194" y="connsiteY194"/>
                      </a:cxn>
                      <a:cxn ang="0">
                        <a:pos x="connsiteX195" y="connsiteY195"/>
                      </a:cxn>
                      <a:cxn ang="0">
                        <a:pos x="connsiteX196" y="connsiteY196"/>
                      </a:cxn>
                      <a:cxn ang="0">
                        <a:pos x="connsiteX197" y="connsiteY197"/>
                      </a:cxn>
                      <a:cxn ang="0">
                        <a:pos x="connsiteX198" y="connsiteY198"/>
                      </a:cxn>
                      <a:cxn ang="0">
                        <a:pos x="connsiteX199" y="connsiteY199"/>
                      </a:cxn>
                      <a:cxn ang="0">
                        <a:pos x="connsiteX200" y="connsiteY200"/>
                      </a:cxn>
                      <a:cxn ang="0">
                        <a:pos x="connsiteX201" y="connsiteY201"/>
                      </a:cxn>
                      <a:cxn ang="0">
                        <a:pos x="connsiteX202" y="connsiteY202"/>
                      </a:cxn>
                      <a:cxn ang="0">
                        <a:pos x="connsiteX203" y="connsiteY203"/>
                      </a:cxn>
                      <a:cxn ang="0">
                        <a:pos x="connsiteX204" y="connsiteY204"/>
                      </a:cxn>
                      <a:cxn ang="0">
                        <a:pos x="connsiteX205" y="connsiteY205"/>
                      </a:cxn>
                      <a:cxn ang="0">
                        <a:pos x="connsiteX206" y="connsiteY206"/>
                      </a:cxn>
                      <a:cxn ang="0">
                        <a:pos x="connsiteX207" y="connsiteY207"/>
                      </a:cxn>
                      <a:cxn ang="0">
                        <a:pos x="connsiteX208" y="connsiteY208"/>
                      </a:cxn>
                      <a:cxn ang="0">
                        <a:pos x="connsiteX209" y="connsiteY209"/>
                      </a:cxn>
                    </a:cxnLst>
                    <a:rect l="l" t="t" r="r" b="b"/>
                    <a:pathLst>
                      <a:path w="5886309" h="5188038">
                        <a:moveTo>
                          <a:pt x="2158241" y="3960601"/>
                        </a:moveTo>
                        <a:lnTo>
                          <a:pt x="2159475" y="3961281"/>
                        </a:lnTo>
                        <a:cubicBezTo>
                          <a:pt x="2403510" y="4081520"/>
                          <a:pt x="2683168" y="4149818"/>
                          <a:pt x="2980414" y="4149818"/>
                        </a:cubicBezTo>
                        <a:cubicBezTo>
                          <a:pt x="3039864" y="4149818"/>
                          <a:pt x="3098609" y="4147086"/>
                          <a:pt x="3156507" y="4141753"/>
                        </a:cubicBezTo>
                        <a:lnTo>
                          <a:pt x="3292653" y="4122907"/>
                        </a:lnTo>
                        <a:lnTo>
                          <a:pt x="3295609" y="4171697"/>
                        </a:lnTo>
                        <a:cubicBezTo>
                          <a:pt x="3311218" y="4299778"/>
                          <a:pt x="3364891" y="4418482"/>
                          <a:pt x="3447053" y="4519829"/>
                        </a:cubicBezTo>
                        <a:lnTo>
                          <a:pt x="3488619" y="4561811"/>
                        </a:lnTo>
                        <a:lnTo>
                          <a:pt x="3485360" y="4579608"/>
                        </a:lnTo>
                        <a:cubicBezTo>
                          <a:pt x="3400095" y="4926838"/>
                          <a:pt x="3031420" y="5188038"/>
                          <a:pt x="2589537" y="5188038"/>
                        </a:cubicBezTo>
                        <a:cubicBezTo>
                          <a:pt x="2084528" y="5188038"/>
                          <a:pt x="1675137" y="4846879"/>
                          <a:pt x="1675137" y="4426038"/>
                        </a:cubicBezTo>
                        <a:cubicBezTo>
                          <a:pt x="1675137" y="4399736"/>
                          <a:pt x="1676736" y="4373744"/>
                          <a:pt x="1679858" y="4348128"/>
                        </a:cubicBezTo>
                        <a:lnTo>
                          <a:pt x="1683238" y="4329673"/>
                        </a:lnTo>
                        <a:lnTo>
                          <a:pt x="1778533" y="4292610"/>
                        </a:lnTo>
                        <a:cubicBezTo>
                          <a:pt x="1908097" y="4233957"/>
                          <a:pt x="2018748" y="4149967"/>
                          <a:pt x="2100910" y="4048621"/>
                        </a:cubicBezTo>
                        <a:close/>
                        <a:moveTo>
                          <a:pt x="3306695" y="3955344"/>
                        </a:moveTo>
                        <a:lnTo>
                          <a:pt x="3347772" y="3999997"/>
                        </a:lnTo>
                        <a:lnTo>
                          <a:pt x="3411871" y="4098408"/>
                        </a:lnTo>
                        <a:lnTo>
                          <a:pt x="3327513" y="4118082"/>
                        </a:lnTo>
                        <a:lnTo>
                          <a:pt x="3292653" y="4122907"/>
                        </a:lnTo>
                        <a:lnTo>
                          <a:pt x="3290888" y="4093787"/>
                        </a:lnTo>
                        <a:cubicBezTo>
                          <a:pt x="3290888" y="4067485"/>
                          <a:pt x="3292487" y="4041493"/>
                          <a:pt x="3295609" y="4015877"/>
                        </a:cubicBezTo>
                        <a:close/>
                        <a:moveTo>
                          <a:pt x="2248782" y="3719996"/>
                        </a:moveTo>
                        <a:lnTo>
                          <a:pt x="2238498" y="3776149"/>
                        </a:lnTo>
                        <a:cubicBezTo>
                          <a:pt x="2226317" y="3825753"/>
                          <a:pt x="2208353" y="3873602"/>
                          <a:pt x="2185217" y="3919184"/>
                        </a:cubicBezTo>
                        <a:lnTo>
                          <a:pt x="2158241" y="3960601"/>
                        </a:lnTo>
                        <a:lnTo>
                          <a:pt x="2017473" y="3883036"/>
                        </a:lnTo>
                        <a:lnTo>
                          <a:pt x="1982813" y="3859820"/>
                        </a:lnTo>
                        <a:lnTo>
                          <a:pt x="2078288" y="3794176"/>
                        </a:lnTo>
                        <a:cubicBezTo>
                          <a:pt x="2126934" y="3766788"/>
                          <a:pt x="2178913" y="3743200"/>
                          <a:pt x="2233612" y="3723920"/>
                        </a:cubicBezTo>
                        <a:close/>
                        <a:moveTo>
                          <a:pt x="4338523" y="3547422"/>
                        </a:moveTo>
                        <a:lnTo>
                          <a:pt x="4460660" y="3631399"/>
                        </a:lnTo>
                        <a:cubicBezTo>
                          <a:pt x="4606599" y="3713561"/>
                          <a:pt x="4782531" y="3761536"/>
                          <a:pt x="4971909" y="3761536"/>
                        </a:cubicBezTo>
                        <a:lnTo>
                          <a:pt x="5026625" y="3759234"/>
                        </a:lnTo>
                        <a:lnTo>
                          <a:pt x="5029518" y="3763429"/>
                        </a:lnTo>
                        <a:cubicBezTo>
                          <a:pt x="5087305" y="3863367"/>
                          <a:pt x="5119688" y="3975426"/>
                          <a:pt x="5119688" y="4093787"/>
                        </a:cubicBezTo>
                        <a:cubicBezTo>
                          <a:pt x="5119688" y="4514628"/>
                          <a:pt x="4710297" y="4855787"/>
                          <a:pt x="4205288" y="4855787"/>
                        </a:cubicBezTo>
                        <a:cubicBezTo>
                          <a:pt x="3952784" y="4855787"/>
                          <a:pt x="3724184" y="4770497"/>
                          <a:pt x="3558710" y="4632603"/>
                        </a:cubicBezTo>
                        <a:lnTo>
                          <a:pt x="3488619" y="4561811"/>
                        </a:lnTo>
                        <a:lnTo>
                          <a:pt x="3499216" y="4503948"/>
                        </a:lnTo>
                        <a:cubicBezTo>
                          <a:pt x="3502338" y="4478332"/>
                          <a:pt x="3503937" y="4452341"/>
                          <a:pt x="3503937" y="4426038"/>
                        </a:cubicBezTo>
                        <a:cubicBezTo>
                          <a:pt x="3503937" y="4320828"/>
                          <a:pt x="3478350" y="4220598"/>
                          <a:pt x="3432079" y="4129433"/>
                        </a:cubicBezTo>
                        <a:lnTo>
                          <a:pt x="3411871" y="4098408"/>
                        </a:lnTo>
                        <a:lnTo>
                          <a:pt x="3492567" y="4079589"/>
                        </a:lnTo>
                        <a:cubicBezTo>
                          <a:pt x="3788337" y="3996151"/>
                          <a:pt x="4049927" y="3842349"/>
                          <a:pt x="4253535" y="3639772"/>
                        </a:cubicBezTo>
                        <a:close/>
                        <a:moveTo>
                          <a:pt x="4205288" y="3331787"/>
                        </a:moveTo>
                        <a:cubicBezTo>
                          <a:pt x="4268414" y="3331787"/>
                          <a:pt x="4330046" y="3337118"/>
                          <a:pt x="4389572" y="3347268"/>
                        </a:cubicBezTo>
                        <a:lnTo>
                          <a:pt x="4471021" y="3368338"/>
                        </a:lnTo>
                        <a:lnTo>
                          <a:pt x="4436936" y="3421735"/>
                        </a:lnTo>
                        <a:cubicBezTo>
                          <a:pt x="4409884" y="3460518"/>
                          <a:pt x="4381001" y="3498146"/>
                          <a:pt x="4350398" y="3534518"/>
                        </a:cubicBezTo>
                        <a:lnTo>
                          <a:pt x="4338523" y="3547422"/>
                        </a:lnTo>
                        <a:lnTo>
                          <a:pt x="4325331" y="3538352"/>
                        </a:lnTo>
                        <a:cubicBezTo>
                          <a:pt x="4283962" y="3503878"/>
                          <a:pt x="4246539" y="3466116"/>
                          <a:pt x="4213674" y="3425578"/>
                        </a:cubicBezTo>
                        <a:lnTo>
                          <a:pt x="4154994" y="3335485"/>
                        </a:lnTo>
                        <a:close/>
                        <a:moveTo>
                          <a:pt x="1323937" y="3011210"/>
                        </a:moveTo>
                        <a:lnTo>
                          <a:pt x="1335568" y="3052239"/>
                        </a:lnTo>
                        <a:cubicBezTo>
                          <a:pt x="1438308" y="3351837"/>
                          <a:pt x="1637809" y="3612769"/>
                          <a:pt x="1900916" y="3804963"/>
                        </a:cubicBezTo>
                        <a:lnTo>
                          <a:pt x="1982813" y="3859820"/>
                        </a:lnTo>
                        <a:lnTo>
                          <a:pt x="1942959" y="3887223"/>
                        </a:lnTo>
                        <a:cubicBezTo>
                          <a:pt x="1818854" y="3990644"/>
                          <a:pt x="1730256" y="4123656"/>
                          <a:pt x="1693715" y="4272469"/>
                        </a:cubicBezTo>
                        <a:lnTo>
                          <a:pt x="1683238" y="4329673"/>
                        </a:lnTo>
                        <a:lnTo>
                          <a:pt x="1677963" y="4331724"/>
                        </a:lnTo>
                        <a:cubicBezTo>
                          <a:pt x="1574146" y="4365839"/>
                          <a:pt x="1461037" y="4384579"/>
                          <a:pt x="1342675" y="4384579"/>
                        </a:cubicBezTo>
                        <a:cubicBezTo>
                          <a:pt x="837666" y="4384579"/>
                          <a:pt x="428275" y="4043420"/>
                          <a:pt x="428275" y="3622579"/>
                        </a:cubicBezTo>
                        <a:cubicBezTo>
                          <a:pt x="428275" y="3425310"/>
                          <a:pt x="518229" y="3245549"/>
                          <a:pt x="665820" y="3110228"/>
                        </a:cubicBezTo>
                        <a:lnTo>
                          <a:pt x="711667" y="3075087"/>
                        </a:lnTo>
                        <a:lnTo>
                          <a:pt x="730116" y="3079860"/>
                        </a:lnTo>
                        <a:cubicBezTo>
                          <a:pt x="789642" y="3090010"/>
                          <a:pt x="851274" y="3095341"/>
                          <a:pt x="914400" y="3095341"/>
                        </a:cubicBezTo>
                        <a:cubicBezTo>
                          <a:pt x="1040652" y="3095341"/>
                          <a:pt x="1160928" y="3074019"/>
                          <a:pt x="1270326" y="3035459"/>
                        </a:cubicBezTo>
                        <a:close/>
                        <a:moveTo>
                          <a:pt x="1342675" y="2860579"/>
                        </a:moveTo>
                        <a:cubicBezTo>
                          <a:pt x="1405801" y="2860579"/>
                          <a:pt x="1467434" y="2865910"/>
                          <a:pt x="1526959" y="2876060"/>
                        </a:cubicBezTo>
                        <a:lnTo>
                          <a:pt x="1547553" y="2881388"/>
                        </a:lnTo>
                        <a:lnTo>
                          <a:pt x="1425650" y="2965203"/>
                        </a:lnTo>
                        <a:lnTo>
                          <a:pt x="1323937" y="3011210"/>
                        </a:lnTo>
                        <a:lnTo>
                          <a:pt x="1293129" y="2902536"/>
                        </a:lnTo>
                        <a:lnTo>
                          <a:pt x="1286467" y="2862944"/>
                        </a:lnTo>
                        <a:close/>
                        <a:moveTo>
                          <a:pt x="4669496" y="2283575"/>
                        </a:moveTo>
                        <a:lnTo>
                          <a:pt x="4686578" y="2385092"/>
                        </a:lnTo>
                        <a:lnTo>
                          <a:pt x="4618152" y="2387971"/>
                        </a:lnTo>
                        <a:cubicBezTo>
                          <a:pt x="4586589" y="2387971"/>
                          <a:pt x="4555400" y="2386639"/>
                          <a:pt x="4524660" y="2384037"/>
                        </a:cubicBezTo>
                        <a:lnTo>
                          <a:pt x="4450566" y="2374614"/>
                        </a:lnTo>
                        <a:lnTo>
                          <a:pt x="4460660" y="2367674"/>
                        </a:lnTo>
                        <a:cubicBezTo>
                          <a:pt x="4509306" y="2340286"/>
                          <a:pt x="4561285" y="2316698"/>
                          <a:pt x="4615984" y="2297418"/>
                        </a:cubicBezTo>
                        <a:close/>
                        <a:moveTo>
                          <a:pt x="5136981" y="2250574"/>
                        </a:moveTo>
                        <a:lnTo>
                          <a:pt x="5156193" y="2253017"/>
                        </a:lnTo>
                        <a:cubicBezTo>
                          <a:pt x="5572869" y="2324071"/>
                          <a:pt x="5886309" y="2631300"/>
                          <a:pt x="5886309" y="2999536"/>
                        </a:cubicBezTo>
                        <a:cubicBezTo>
                          <a:pt x="5886309" y="3394075"/>
                          <a:pt x="5526493" y="3718580"/>
                          <a:pt x="5065401" y="3757602"/>
                        </a:cubicBezTo>
                        <a:lnTo>
                          <a:pt x="5026625" y="3759234"/>
                        </a:lnTo>
                        <a:lnTo>
                          <a:pt x="4963523" y="3667746"/>
                        </a:lnTo>
                        <a:cubicBezTo>
                          <a:pt x="4864928" y="3546130"/>
                          <a:pt x="4725310" y="3449508"/>
                          <a:pt x="4561214" y="3391669"/>
                        </a:cubicBezTo>
                        <a:lnTo>
                          <a:pt x="4471021" y="3368338"/>
                        </a:lnTo>
                        <a:lnTo>
                          <a:pt x="4504656" y="3315647"/>
                        </a:lnTo>
                        <a:cubicBezTo>
                          <a:pt x="4631107" y="3098276"/>
                          <a:pt x="4702690" y="2850579"/>
                          <a:pt x="4702690" y="2587718"/>
                        </a:cubicBezTo>
                        <a:cubicBezTo>
                          <a:pt x="4702690" y="2533798"/>
                          <a:pt x="4699678" y="2480516"/>
                          <a:pt x="4693798" y="2428002"/>
                        </a:cubicBezTo>
                        <a:lnTo>
                          <a:pt x="4686578" y="2385092"/>
                        </a:lnTo>
                        <a:lnTo>
                          <a:pt x="4711644" y="2384037"/>
                        </a:lnTo>
                        <a:cubicBezTo>
                          <a:pt x="4826917" y="2374281"/>
                          <a:pt x="4935860" y="2346683"/>
                          <a:pt x="5034434" y="2304609"/>
                        </a:cubicBezTo>
                        <a:close/>
                        <a:moveTo>
                          <a:pt x="1518243" y="1765143"/>
                        </a:moveTo>
                        <a:lnTo>
                          <a:pt x="1560979" y="1794526"/>
                        </a:lnTo>
                        <a:lnTo>
                          <a:pt x="1616220" y="1850320"/>
                        </a:lnTo>
                        <a:lnTo>
                          <a:pt x="1484085" y="1816139"/>
                        </a:lnTo>
                        <a:close/>
                        <a:moveTo>
                          <a:pt x="914400" y="1571341"/>
                        </a:moveTo>
                        <a:cubicBezTo>
                          <a:pt x="961745" y="1571341"/>
                          <a:pt x="1008249" y="1574340"/>
                          <a:pt x="1053654" y="1580121"/>
                        </a:cubicBezTo>
                        <a:lnTo>
                          <a:pt x="1109941" y="1590931"/>
                        </a:lnTo>
                        <a:lnTo>
                          <a:pt x="1163590" y="1645117"/>
                        </a:lnTo>
                        <a:cubicBezTo>
                          <a:pt x="1246327" y="1714064"/>
                          <a:pt x="1344845" y="1769860"/>
                          <a:pt x="1454243" y="1808419"/>
                        </a:cubicBezTo>
                        <a:lnTo>
                          <a:pt x="1484085" y="1816139"/>
                        </a:lnTo>
                        <a:lnTo>
                          <a:pt x="1466008" y="1843129"/>
                        </a:lnTo>
                        <a:cubicBezTo>
                          <a:pt x="1333440" y="2064468"/>
                          <a:pt x="1258138" y="2318117"/>
                          <a:pt x="1258138" y="2587718"/>
                        </a:cubicBezTo>
                        <a:cubicBezTo>
                          <a:pt x="1258138" y="2641638"/>
                          <a:pt x="1261150" y="2694921"/>
                          <a:pt x="1267030" y="2747434"/>
                        </a:cubicBezTo>
                        <a:lnTo>
                          <a:pt x="1286467" y="2862944"/>
                        </a:lnTo>
                        <a:lnTo>
                          <a:pt x="1249183" y="2864513"/>
                        </a:lnTo>
                        <a:cubicBezTo>
                          <a:pt x="1076274" y="2879147"/>
                          <a:pt x="917606" y="2933926"/>
                          <a:pt x="786814" y="3017490"/>
                        </a:cubicBezTo>
                        <a:lnTo>
                          <a:pt x="711667" y="3075087"/>
                        </a:lnTo>
                        <a:lnTo>
                          <a:pt x="558474" y="3035459"/>
                        </a:lnTo>
                        <a:cubicBezTo>
                          <a:pt x="230282" y="2919781"/>
                          <a:pt x="0" y="2648972"/>
                          <a:pt x="0" y="2333341"/>
                        </a:cubicBezTo>
                        <a:cubicBezTo>
                          <a:pt x="0" y="1912500"/>
                          <a:pt x="409391" y="1571341"/>
                          <a:pt x="914400" y="1571341"/>
                        </a:cubicBezTo>
                        <a:close/>
                        <a:moveTo>
                          <a:pt x="3837632" y="1234145"/>
                        </a:moveTo>
                        <a:lnTo>
                          <a:pt x="3943355" y="1292400"/>
                        </a:lnTo>
                        <a:lnTo>
                          <a:pt x="4034554" y="1354255"/>
                        </a:lnTo>
                        <a:lnTo>
                          <a:pt x="3976949" y="1393863"/>
                        </a:lnTo>
                        <a:cubicBezTo>
                          <a:pt x="3928303" y="1421250"/>
                          <a:pt x="3876324" y="1444839"/>
                          <a:pt x="3821625" y="1464118"/>
                        </a:cubicBezTo>
                        <a:lnTo>
                          <a:pt x="3718984" y="1490670"/>
                        </a:lnTo>
                        <a:lnTo>
                          <a:pt x="3722330" y="1472402"/>
                        </a:lnTo>
                        <a:cubicBezTo>
                          <a:pt x="3734510" y="1422797"/>
                          <a:pt x="3752475" y="1374949"/>
                          <a:pt x="3775610" y="1329366"/>
                        </a:cubicBezTo>
                        <a:close/>
                        <a:moveTo>
                          <a:pt x="2717322" y="1197999"/>
                        </a:moveTo>
                        <a:lnTo>
                          <a:pt x="2819121" y="1300816"/>
                        </a:lnTo>
                        <a:cubicBezTo>
                          <a:pt x="2984595" y="1438710"/>
                          <a:pt x="3213195" y="1524000"/>
                          <a:pt x="3465699" y="1524000"/>
                        </a:cubicBezTo>
                        <a:cubicBezTo>
                          <a:pt x="3528825" y="1524000"/>
                          <a:pt x="3590457" y="1518670"/>
                          <a:pt x="3649983" y="1508519"/>
                        </a:cubicBezTo>
                        <a:lnTo>
                          <a:pt x="3718984" y="1490670"/>
                        </a:lnTo>
                        <a:lnTo>
                          <a:pt x="3708473" y="1548061"/>
                        </a:lnTo>
                        <a:cubicBezTo>
                          <a:pt x="3705351" y="1573677"/>
                          <a:pt x="3703752" y="1599669"/>
                          <a:pt x="3703752" y="1625971"/>
                        </a:cubicBezTo>
                        <a:cubicBezTo>
                          <a:pt x="3703752" y="1994207"/>
                          <a:pt x="4017192" y="2301436"/>
                          <a:pt x="4433869" y="2372490"/>
                        </a:cubicBezTo>
                        <a:lnTo>
                          <a:pt x="4450566" y="2374614"/>
                        </a:lnTo>
                        <a:lnTo>
                          <a:pt x="4325331" y="2460721"/>
                        </a:lnTo>
                        <a:cubicBezTo>
                          <a:pt x="4159857" y="2598616"/>
                          <a:pt x="4057509" y="2789116"/>
                          <a:pt x="4057509" y="2999536"/>
                        </a:cubicBezTo>
                        <a:cubicBezTo>
                          <a:pt x="4057509" y="3104746"/>
                          <a:pt x="4083096" y="3204976"/>
                          <a:pt x="4129367" y="3296141"/>
                        </a:cubicBezTo>
                        <a:lnTo>
                          <a:pt x="4154994" y="3335485"/>
                        </a:lnTo>
                        <a:lnTo>
                          <a:pt x="4043424" y="3343689"/>
                        </a:lnTo>
                        <a:cubicBezTo>
                          <a:pt x="3675665" y="3398432"/>
                          <a:pt x="3384072" y="3636391"/>
                          <a:pt x="3309466" y="3940218"/>
                        </a:cubicBezTo>
                        <a:lnTo>
                          <a:pt x="3306695" y="3955344"/>
                        </a:lnTo>
                        <a:lnTo>
                          <a:pt x="3280959" y="3927366"/>
                        </a:lnTo>
                        <a:cubicBezTo>
                          <a:pt x="3113294" y="3766069"/>
                          <a:pt x="2865714" y="3664038"/>
                          <a:pt x="2589537" y="3664038"/>
                        </a:cubicBezTo>
                        <a:cubicBezTo>
                          <a:pt x="2526411" y="3664038"/>
                          <a:pt x="2464779" y="3669369"/>
                          <a:pt x="2405254" y="3679519"/>
                        </a:cubicBezTo>
                        <a:lnTo>
                          <a:pt x="2248782" y="3719996"/>
                        </a:lnTo>
                        <a:lnTo>
                          <a:pt x="2252354" y="3700489"/>
                        </a:lnTo>
                        <a:cubicBezTo>
                          <a:pt x="2255476" y="3674873"/>
                          <a:pt x="2257075" y="3648882"/>
                          <a:pt x="2257075" y="3622579"/>
                        </a:cubicBezTo>
                        <a:cubicBezTo>
                          <a:pt x="2257075" y="3306948"/>
                          <a:pt x="2026793" y="3036139"/>
                          <a:pt x="1698601" y="2920461"/>
                        </a:cubicBezTo>
                        <a:lnTo>
                          <a:pt x="1547553" y="2881388"/>
                        </a:lnTo>
                        <a:lnTo>
                          <a:pt x="1560979" y="2872157"/>
                        </a:lnTo>
                        <a:cubicBezTo>
                          <a:pt x="1726453" y="2734262"/>
                          <a:pt x="1828800" y="2543762"/>
                          <a:pt x="1828800" y="2333341"/>
                        </a:cubicBezTo>
                        <a:cubicBezTo>
                          <a:pt x="1828800" y="2175526"/>
                          <a:pt x="1771230" y="2028916"/>
                          <a:pt x="1672635" y="1907300"/>
                        </a:cubicBezTo>
                        <a:lnTo>
                          <a:pt x="1616220" y="1850320"/>
                        </a:lnTo>
                        <a:lnTo>
                          <a:pt x="1625885" y="1852820"/>
                        </a:lnTo>
                        <a:cubicBezTo>
                          <a:pt x="1685410" y="1862971"/>
                          <a:pt x="1747042" y="1868301"/>
                          <a:pt x="1810168" y="1868301"/>
                        </a:cubicBezTo>
                        <a:cubicBezTo>
                          <a:pt x="2252051" y="1868301"/>
                          <a:pt x="2620727" y="1607101"/>
                          <a:pt x="2705991" y="1259871"/>
                        </a:cubicBezTo>
                        <a:close/>
                        <a:moveTo>
                          <a:pt x="2720862" y="1045145"/>
                        </a:moveTo>
                        <a:lnTo>
                          <a:pt x="2724568" y="1106302"/>
                        </a:lnTo>
                        <a:cubicBezTo>
                          <a:pt x="2724568" y="1132604"/>
                          <a:pt x="2722969" y="1158595"/>
                          <a:pt x="2719847" y="1184212"/>
                        </a:cubicBezTo>
                        <a:lnTo>
                          <a:pt x="2717322" y="1197999"/>
                        </a:lnTo>
                        <a:lnTo>
                          <a:pt x="2707465" y="1188042"/>
                        </a:lnTo>
                        <a:lnTo>
                          <a:pt x="2625203" y="1061745"/>
                        </a:lnTo>
                        <a:close/>
                        <a:moveTo>
                          <a:pt x="4618152" y="863971"/>
                        </a:moveTo>
                        <a:cubicBezTo>
                          <a:pt x="5123161" y="863971"/>
                          <a:pt x="5532552" y="1205130"/>
                          <a:pt x="5532552" y="1625971"/>
                        </a:cubicBezTo>
                        <a:cubicBezTo>
                          <a:pt x="5532552" y="1872558"/>
                          <a:pt x="5391999" y="2091788"/>
                          <a:pt x="5174013" y="2231061"/>
                        </a:cubicBezTo>
                        <a:lnTo>
                          <a:pt x="5136981" y="2250574"/>
                        </a:lnTo>
                        <a:lnTo>
                          <a:pt x="5065401" y="2241470"/>
                        </a:lnTo>
                        <a:cubicBezTo>
                          <a:pt x="5034662" y="2238869"/>
                          <a:pt x="5003472" y="2237536"/>
                          <a:pt x="4971909" y="2237536"/>
                        </a:cubicBezTo>
                        <a:cubicBezTo>
                          <a:pt x="4908783" y="2237536"/>
                          <a:pt x="4847151" y="2242867"/>
                          <a:pt x="4787626" y="2253017"/>
                        </a:cubicBezTo>
                        <a:lnTo>
                          <a:pt x="4669496" y="2283575"/>
                        </a:lnTo>
                        <a:lnTo>
                          <a:pt x="4667700" y="2272900"/>
                        </a:lnTo>
                        <a:cubicBezTo>
                          <a:pt x="4587402" y="1916989"/>
                          <a:pt x="4373653" y="1605169"/>
                          <a:pt x="4075942" y="1382326"/>
                        </a:cubicBezTo>
                        <a:lnTo>
                          <a:pt x="4034554" y="1354255"/>
                        </a:lnTo>
                        <a:lnTo>
                          <a:pt x="4112278" y="1300816"/>
                        </a:lnTo>
                        <a:cubicBezTo>
                          <a:pt x="4236383" y="1197395"/>
                          <a:pt x="4324980" y="1064383"/>
                          <a:pt x="4361522" y="915570"/>
                        </a:cubicBezTo>
                        <a:lnTo>
                          <a:pt x="4365377" y="894518"/>
                        </a:lnTo>
                        <a:lnTo>
                          <a:pt x="4389630" y="887961"/>
                        </a:lnTo>
                        <a:cubicBezTo>
                          <a:pt x="4462671" y="872300"/>
                          <a:pt x="4539245" y="863971"/>
                          <a:pt x="4618152" y="863971"/>
                        </a:cubicBezTo>
                        <a:close/>
                        <a:moveTo>
                          <a:pt x="1810168" y="344301"/>
                        </a:moveTo>
                        <a:cubicBezTo>
                          <a:pt x="2106072" y="344301"/>
                          <a:pt x="2369148" y="461429"/>
                          <a:pt x="2536276" y="643084"/>
                        </a:cubicBezTo>
                        <a:lnTo>
                          <a:pt x="2558231" y="672019"/>
                        </a:lnTo>
                        <a:lnTo>
                          <a:pt x="2556020" y="684090"/>
                        </a:lnTo>
                        <a:cubicBezTo>
                          <a:pt x="2552899" y="709706"/>
                          <a:pt x="2551299" y="735698"/>
                          <a:pt x="2551299" y="762000"/>
                        </a:cubicBezTo>
                        <a:cubicBezTo>
                          <a:pt x="2551299" y="867211"/>
                          <a:pt x="2576886" y="967441"/>
                          <a:pt x="2623157" y="1058605"/>
                        </a:cubicBezTo>
                        <a:lnTo>
                          <a:pt x="2625203" y="1061745"/>
                        </a:lnTo>
                        <a:lnTo>
                          <a:pt x="2549991" y="1074798"/>
                        </a:lnTo>
                        <a:cubicBezTo>
                          <a:pt x="2137267" y="1171111"/>
                          <a:pt x="1784405" y="1402692"/>
                          <a:pt x="1552276" y="1714333"/>
                        </a:cubicBezTo>
                        <a:lnTo>
                          <a:pt x="1518243" y="1765143"/>
                        </a:lnTo>
                        <a:lnTo>
                          <a:pt x="1425650" y="1701479"/>
                        </a:lnTo>
                        <a:cubicBezTo>
                          <a:pt x="1352680" y="1660398"/>
                          <a:pt x="1272213" y="1627863"/>
                          <a:pt x="1186315" y="1605599"/>
                        </a:cubicBezTo>
                        <a:lnTo>
                          <a:pt x="1109941" y="1590931"/>
                        </a:lnTo>
                        <a:lnTo>
                          <a:pt x="1051933" y="1532343"/>
                        </a:lnTo>
                        <a:cubicBezTo>
                          <a:pt x="953339" y="1410727"/>
                          <a:pt x="895768" y="1264117"/>
                          <a:pt x="895768" y="1106302"/>
                        </a:cubicBezTo>
                        <a:cubicBezTo>
                          <a:pt x="895768" y="685460"/>
                          <a:pt x="1305159" y="344301"/>
                          <a:pt x="1810168" y="344301"/>
                        </a:cubicBezTo>
                        <a:close/>
                        <a:moveTo>
                          <a:pt x="3465699" y="0"/>
                        </a:moveTo>
                        <a:cubicBezTo>
                          <a:pt x="3970708" y="0"/>
                          <a:pt x="4380099" y="341159"/>
                          <a:pt x="4380099" y="762000"/>
                        </a:cubicBezTo>
                        <a:cubicBezTo>
                          <a:pt x="4380099" y="788303"/>
                          <a:pt x="4378500" y="814294"/>
                          <a:pt x="4375378" y="839910"/>
                        </a:cubicBezTo>
                        <a:lnTo>
                          <a:pt x="4365377" y="894518"/>
                        </a:lnTo>
                        <a:lnTo>
                          <a:pt x="4282865" y="916826"/>
                        </a:lnTo>
                        <a:cubicBezTo>
                          <a:pt x="4109837" y="973684"/>
                          <a:pt x="3962620" y="1073247"/>
                          <a:pt x="3859917" y="1199930"/>
                        </a:cubicBezTo>
                        <a:lnTo>
                          <a:pt x="3837632" y="1234145"/>
                        </a:lnTo>
                        <a:lnTo>
                          <a:pt x="3801353" y="1214156"/>
                        </a:lnTo>
                        <a:cubicBezTo>
                          <a:pt x="3557318" y="1093917"/>
                          <a:pt x="3277660" y="1025618"/>
                          <a:pt x="2980414" y="1025618"/>
                        </a:cubicBezTo>
                        <a:cubicBezTo>
                          <a:pt x="2906103" y="1025618"/>
                          <a:pt x="2832890" y="1029887"/>
                          <a:pt x="2761059" y="1038169"/>
                        </a:cubicBezTo>
                        <a:lnTo>
                          <a:pt x="2720862" y="1045145"/>
                        </a:lnTo>
                        <a:lnTo>
                          <a:pt x="2719847" y="1028391"/>
                        </a:lnTo>
                        <a:cubicBezTo>
                          <a:pt x="2708141" y="932330"/>
                          <a:pt x="2675023" y="841544"/>
                          <a:pt x="2624533" y="759399"/>
                        </a:cubicBezTo>
                        <a:lnTo>
                          <a:pt x="2558231" y="672019"/>
                        </a:lnTo>
                        <a:lnTo>
                          <a:pt x="2569877" y="608431"/>
                        </a:lnTo>
                        <a:cubicBezTo>
                          <a:pt x="2655141" y="261200"/>
                          <a:pt x="3023816" y="0"/>
                          <a:pt x="3465699" y="0"/>
                        </a:cubicBezTo>
                        <a:close/>
                      </a:path>
                    </a:pathLst>
                  </a:custGeom>
                  <a:solidFill>
                    <a:srgbClr val="FFC0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2400"/>
                  </a:p>
                </p:txBody>
              </p:sp>
              <p:sp>
                <p:nvSpPr>
                  <p:cNvPr id="59" name="Flowchart: Connector 13"/>
                  <p:cNvSpPr/>
                  <p:nvPr/>
                </p:nvSpPr>
                <p:spPr>
                  <a:xfrm rot="5024357">
                    <a:off x="2722073" y="2197348"/>
                    <a:ext cx="841664" cy="3487410"/>
                  </a:xfrm>
                  <a:custGeom>
                    <a:avLst/>
                    <a:gdLst>
                      <a:gd name="connsiteX0" fmla="*/ 0 w 609600"/>
                      <a:gd name="connsiteY0" fmla="*/ 1066800 h 2133600"/>
                      <a:gd name="connsiteX1" fmla="*/ 304800 w 609600"/>
                      <a:gd name="connsiteY1" fmla="*/ 0 h 2133600"/>
                      <a:gd name="connsiteX2" fmla="*/ 609600 w 609600"/>
                      <a:gd name="connsiteY2" fmla="*/ 1066800 h 2133600"/>
                      <a:gd name="connsiteX3" fmla="*/ 304800 w 609600"/>
                      <a:gd name="connsiteY3" fmla="*/ 2133600 h 2133600"/>
                      <a:gd name="connsiteX4" fmla="*/ 0 w 609600"/>
                      <a:gd name="connsiteY4" fmla="*/ 1066800 h 2133600"/>
                      <a:gd name="connsiteX0" fmla="*/ 70116 w 1718000"/>
                      <a:gd name="connsiteY0" fmla="*/ 1685365 h 2752165"/>
                      <a:gd name="connsiteX1" fmla="*/ 1701692 w 1718000"/>
                      <a:gd name="connsiteY1" fmla="*/ 0 h 2752165"/>
                      <a:gd name="connsiteX2" fmla="*/ 679716 w 1718000"/>
                      <a:gd name="connsiteY2" fmla="*/ 1685365 h 2752165"/>
                      <a:gd name="connsiteX3" fmla="*/ 374916 w 1718000"/>
                      <a:gd name="connsiteY3" fmla="*/ 2752165 h 2752165"/>
                      <a:gd name="connsiteX4" fmla="*/ 70116 w 1718000"/>
                      <a:gd name="connsiteY4" fmla="*/ 1685365 h 2752165"/>
                      <a:gd name="connsiteX0" fmla="*/ 12780 w 622380"/>
                      <a:gd name="connsiteY0" fmla="*/ 1595718 h 2662518"/>
                      <a:gd name="connsiteX1" fmla="*/ 156215 w 622380"/>
                      <a:gd name="connsiteY1" fmla="*/ 0 h 2662518"/>
                      <a:gd name="connsiteX2" fmla="*/ 622380 w 622380"/>
                      <a:gd name="connsiteY2" fmla="*/ 1595718 h 2662518"/>
                      <a:gd name="connsiteX3" fmla="*/ 317580 w 622380"/>
                      <a:gd name="connsiteY3" fmla="*/ 2662518 h 2662518"/>
                      <a:gd name="connsiteX4" fmla="*/ 12780 w 622380"/>
                      <a:gd name="connsiteY4" fmla="*/ 1595718 h 2662518"/>
                      <a:gd name="connsiteX0" fmla="*/ 58518 w 497788"/>
                      <a:gd name="connsiteY0" fmla="*/ 1640583 h 2662629"/>
                      <a:gd name="connsiteX1" fmla="*/ 31623 w 497788"/>
                      <a:gd name="connsiteY1" fmla="*/ 41 h 2662629"/>
                      <a:gd name="connsiteX2" fmla="*/ 497788 w 497788"/>
                      <a:gd name="connsiteY2" fmla="*/ 1595759 h 2662629"/>
                      <a:gd name="connsiteX3" fmla="*/ 192988 w 497788"/>
                      <a:gd name="connsiteY3" fmla="*/ 2662559 h 2662629"/>
                      <a:gd name="connsiteX4" fmla="*/ 58518 w 497788"/>
                      <a:gd name="connsiteY4" fmla="*/ 1640583 h 2662629"/>
                      <a:gd name="connsiteX0" fmla="*/ 213001 w 652271"/>
                      <a:gd name="connsiteY0" fmla="*/ 1640583 h 2662786"/>
                      <a:gd name="connsiteX1" fmla="*/ 186106 w 652271"/>
                      <a:gd name="connsiteY1" fmla="*/ 41 h 2662786"/>
                      <a:gd name="connsiteX2" fmla="*/ 652271 w 652271"/>
                      <a:gd name="connsiteY2" fmla="*/ 1595759 h 2662786"/>
                      <a:gd name="connsiteX3" fmla="*/ 347471 w 652271"/>
                      <a:gd name="connsiteY3" fmla="*/ 2662559 h 2662786"/>
                      <a:gd name="connsiteX4" fmla="*/ 213001 w 652271"/>
                      <a:gd name="connsiteY4" fmla="*/ 1640583 h 2662786"/>
                      <a:gd name="connsiteX0" fmla="*/ 57331 w 496601"/>
                      <a:gd name="connsiteY0" fmla="*/ 1640583 h 3092909"/>
                      <a:gd name="connsiteX1" fmla="*/ 30436 w 496601"/>
                      <a:gd name="connsiteY1" fmla="*/ 41 h 3092909"/>
                      <a:gd name="connsiteX2" fmla="*/ 496601 w 496601"/>
                      <a:gd name="connsiteY2" fmla="*/ 1595759 h 3092909"/>
                      <a:gd name="connsiteX3" fmla="*/ 155943 w 496601"/>
                      <a:gd name="connsiteY3" fmla="*/ 3092865 h 3092909"/>
                      <a:gd name="connsiteX4" fmla="*/ 57331 w 496601"/>
                      <a:gd name="connsiteY4" fmla="*/ 1640583 h 3092909"/>
                      <a:gd name="connsiteX0" fmla="*/ 10692 w 548574"/>
                      <a:gd name="connsiteY0" fmla="*/ 1559886 h 3092879"/>
                      <a:gd name="connsiteX1" fmla="*/ 82409 w 548574"/>
                      <a:gd name="connsiteY1" fmla="*/ 26 h 3092879"/>
                      <a:gd name="connsiteX2" fmla="*/ 548574 w 548574"/>
                      <a:gd name="connsiteY2" fmla="*/ 1595744 h 3092879"/>
                      <a:gd name="connsiteX3" fmla="*/ 207916 w 548574"/>
                      <a:gd name="connsiteY3" fmla="*/ 3092850 h 3092879"/>
                      <a:gd name="connsiteX4" fmla="*/ 10692 w 548574"/>
                      <a:gd name="connsiteY4" fmla="*/ 1559886 h 3092879"/>
                      <a:gd name="connsiteX0" fmla="*/ 201878 w 739760"/>
                      <a:gd name="connsiteY0" fmla="*/ 1559881 h 3092874"/>
                      <a:gd name="connsiteX1" fmla="*/ 273595 w 739760"/>
                      <a:gd name="connsiteY1" fmla="*/ 21 h 3092874"/>
                      <a:gd name="connsiteX2" fmla="*/ 739760 w 739760"/>
                      <a:gd name="connsiteY2" fmla="*/ 1595739 h 3092874"/>
                      <a:gd name="connsiteX3" fmla="*/ 399102 w 739760"/>
                      <a:gd name="connsiteY3" fmla="*/ 3092845 h 3092874"/>
                      <a:gd name="connsiteX4" fmla="*/ 201878 w 739760"/>
                      <a:gd name="connsiteY4" fmla="*/ 1559881 h 3092874"/>
                      <a:gd name="connsiteX0" fmla="*/ 179115 w 833538"/>
                      <a:gd name="connsiteY0" fmla="*/ 1631604 h 3092871"/>
                      <a:gd name="connsiteX1" fmla="*/ 367373 w 833538"/>
                      <a:gd name="connsiteY1" fmla="*/ 26 h 3092871"/>
                      <a:gd name="connsiteX2" fmla="*/ 833538 w 833538"/>
                      <a:gd name="connsiteY2" fmla="*/ 1595744 h 3092871"/>
                      <a:gd name="connsiteX3" fmla="*/ 492880 w 833538"/>
                      <a:gd name="connsiteY3" fmla="*/ 3092850 h 3092871"/>
                      <a:gd name="connsiteX4" fmla="*/ 179115 w 833538"/>
                      <a:gd name="connsiteY4" fmla="*/ 1631604 h 3092871"/>
                      <a:gd name="connsiteX0" fmla="*/ 422330 w 1076753"/>
                      <a:gd name="connsiteY0" fmla="*/ 2026043 h 3487319"/>
                      <a:gd name="connsiteX1" fmla="*/ 18917 w 1076753"/>
                      <a:gd name="connsiteY1" fmla="*/ 18 h 3487319"/>
                      <a:gd name="connsiteX2" fmla="*/ 1076753 w 1076753"/>
                      <a:gd name="connsiteY2" fmla="*/ 1990183 h 3487319"/>
                      <a:gd name="connsiteX3" fmla="*/ 736095 w 1076753"/>
                      <a:gd name="connsiteY3" fmla="*/ 3487289 h 3487319"/>
                      <a:gd name="connsiteX4" fmla="*/ 422330 w 1076753"/>
                      <a:gd name="connsiteY4" fmla="*/ 2026043 h 3487319"/>
                      <a:gd name="connsiteX0" fmla="*/ 422330 w 1076753"/>
                      <a:gd name="connsiteY0" fmla="*/ 2052976 h 3487422"/>
                      <a:gd name="connsiteX1" fmla="*/ 18917 w 1076753"/>
                      <a:gd name="connsiteY1" fmla="*/ 57 h 3487422"/>
                      <a:gd name="connsiteX2" fmla="*/ 1076753 w 1076753"/>
                      <a:gd name="connsiteY2" fmla="*/ 1990222 h 3487422"/>
                      <a:gd name="connsiteX3" fmla="*/ 736095 w 1076753"/>
                      <a:gd name="connsiteY3" fmla="*/ 3487328 h 3487422"/>
                      <a:gd name="connsiteX4" fmla="*/ 422330 w 1076753"/>
                      <a:gd name="connsiteY4" fmla="*/ 2052976 h 3487422"/>
                      <a:gd name="connsiteX0" fmla="*/ 529010 w 1183433"/>
                      <a:gd name="connsiteY0" fmla="*/ 2052976 h 3487410"/>
                      <a:gd name="connsiteX1" fmla="*/ 125597 w 1183433"/>
                      <a:gd name="connsiteY1" fmla="*/ 57 h 3487410"/>
                      <a:gd name="connsiteX2" fmla="*/ 1183433 w 1183433"/>
                      <a:gd name="connsiteY2" fmla="*/ 1990222 h 3487410"/>
                      <a:gd name="connsiteX3" fmla="*/ 842775 w 1183433"/>
                      <a:gd name="connsiteY3" fmla="*/ 3487328 h 3487410"/>
                      <a:gd name="connsiteX4" fmla="*/ 529010 w 1183433"/>
                      <a:gd name="connsiteY4" fmla="*/ 2052976 h 348741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183433" h="3487410">
                        <a:moveTo>
                          <a:pt x="529010" y="2052976"/>
                        </a:moveTo>
                        <a:cubicBezTo>
                          <a:pt x="-227014" y="1597270"/>
                          <a:pt x="16527" y="10516"/>
                          <a:pt x="125597" y="57"/>
                        </a:cubicBezTo>
                        <a:cubicBezTo>
                          <a:pt x="234667" y="-10402"/>
                          <a:pt x="1183433" y="1401045"/>
                          <a:pt x="1183433" y="1990222"/>
                        </a:cubicBezTo>
                        <a:cubicBezTo>
                          <a:pt x="1183433" y="2579399"/>
                          <a:pt x="951845" y="3476869"/>
                          <a:pt x="842775" y="3487328"/>
                        </a:cubicBezTo>
                        <a:cubicBezTo>
                          <a:pt x="733705" y="3497787"/>
                          <a:pt x="1285034" y="2508682"/>
                          <a:pt x="529010" y="2052976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</p:grpSp>
          </p:grpSp>
          <p:cxnSp>
            <p:nvCxnSpPr>
              <p:cNvPr id="52" name="Straight Connector 51"/>
              <p:cNvCxnSpPr/>
              <p:nvPr/>
            </p:nvCxnSpPr>
            <p:spPr>
              <a:xfrm>
                <a:off x="6256873" y="3039378"/>
                <a:ext cx="46661" cy="3408306"/>
              </a:xfrm>
              <a:prstGeom prst="line">
                <a:avLst/>
              </a:prstGeom>
              <a:grpFill/>
              <a:ln w="76200">
                <a:solidFill>
                  <a:srgbClr val="002060"/>
                </a:solidFill>
              </a:ln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53" name="Oval 52"/>
              <p:cNvSpPr/>
              <p:nvPr/>
            </p:nvSpPr>
            <p:spPr>
              <a:xfrm>
                <a:off x="6178857" y="6295284"/>
                <a:ext cx="249354" cy="3048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9" name="Flowchart: Connector 13"/>
            <p:cNvSpPr/>
            <p:nvPr/>
          </p:nvSpPr>
          <p:spPr>
            <a:xfrm rot="1677728">
              <a:off x="6268556" y="2271673"/>
              <a:ext cx="380698" cy="1770442"/>
            </a:xfrm>
            <a:custGeom>
              <a:avLst/>
              <a:gdLst>
                <a:gd name="connsiteX0" fmla="*/ 0 w 609600"/>
                <a:gd name="connsiteY0" fmla="*/ 1066800 h 2133600"/>
                <a:gd name="connsiteX1" fmla="*/ 304800 w 609600"/>
                <a:gd name="connsiteY1" fmla="*/ 0 h 2133600"/>
                <a:gd name="connsiteX2" fmla="*/ 609600 w 609600"/>
                <a:gd name="connsiteY2" fmla="*/ 1066800 h 2133600"/>
                <a:gd name="connsiteX3" fmla="*/ 304800 w 609600"/>
                <a:gd name="connsiteY3" fmla="*/ 2133600 h 2133600"/>
                <a:gd name="connsiteX4" fmla="*/ 0 w 609600"/>
                <a:gd name="connsiteY4" fmla="*/ 1066800 h 2133600"/>
                <a:gd name="connsiteX0" fmla="*/ 70116 w 1718000"/>
                <a:gd name="connsiteY0" fmla="*/ 1685365 h 2752165"/>
                <a:gd name="connsiteX1" fmla="*/ 1701692 w 1718000"/>
                <a:gd name="connsiteY1" fmla="*/ 0 h 2752165"/>
                <a:gd name="connsiteX2" fmla="*/ 679716 w 1718000"/>
                <a:gd name="connsiteY2" fmla="*/ 1685365 h 2752165"/>
                <a:gd name="connsiteX3" fmla="*/ 374916 w 1718000"/>
                <a:gd name="connsiteY3" fmla="*/ 2752165 h 2752165"/>
                <a:gd name="connsiteX4" fmla="*/ 70116 w 1718000"/>
                <a:gd name="connsiteY4" fmla="*/ 1685365 h 2752165"/>
                <a:gd name="connsiteX0" fmla="*/ 12780 w 622380"/>
                <a:gd name="connsiteY0" fmla="*/ 1595718 h 2662518"/>
                <a:gd name="connsiteX1" fmla="*/ 156215 w 622380"/>
                <a:gd name="connsiteY1" fmla="*/ 0 h 2662518"/>
                <a:gd name="connsiteX2" fmla="*/ 622380 w 622380"/>
                <a:gd name="connsiteY2" fmla="*/ 1595718 h 2662518"/>
                <a:gd name="connsiteX3" fmla="*/ 317580 w 622380"/>
                <a:gd name="connsiteY3" fmla="*/ 2662518 h 2662518"/>
                <a:gd name="connsiteX4" fmla="*/ 12780 w 622380"/>
                <a:gd name="connsiteY4" fmla="*/ 1595718 h 2662518"/>
                <a:gd name="connsiteX0" fmla="*/ 58518 w 497788"/>
                <a:gd name="connsiteY0" fmla="*/ 1640583 h 2662629"/>
                <a:gd name="connsiteX1" fmla="*/ 31623 w 497788"/>
                <a:gd name="connsiteY1" fmla="*/ 41 h 2662629"/>
                <a:gd name="connsiteX2" fmla="*/ 497788 w 497788"/>
                <a:gd name="connsiteY2" fmla="*/ 1595759 h 2662629"/>
                <a:gd name="connsiteX3" fmla="*/ 192988 w 497788"/>
                <a:gd name="connsiteY3" fmla="*/ 2662559 h 2662629"/>
                <a:gd name="connsiteX4" fmla="*/ 58518 w 497788"/>
                <a:gd name="connsiteY4" fmla="*/ 1640583 h 2662629"/>
                <a:gd name="connsiteX0" fmla="*/ 213001 w 652271"/>
                <a:gd name="connsiteY0" fmla="*/ 1640583 h 2662786"/>
                <a:gd name="connsiteX1" fmla="*/ 186106 w 652271"/>
                <a:gd name="connsiteY1" fmla="*/ 41 h 2662786"/>
                <a:gd name="connsiteX2" fmla="*/ 652271 w 652271"/>
                <a:gd name="connsiteY2" fmla="*/ 1595759 h 2662786"/>
                <a:gd name="connsiteX3" fmla="*/ 347471 w 652271"/>
                <a:gd name="connsiteY3" fmla="*/ 2662559 h 2662786"/>
                <a:gd name="connsiteX4" fmla="*/ 213001 w 652271"/>
                <a:gd name="connsiteY4" fmla="*/ 1640583 h 2662786"/>
                <a:gd name="connsiteX0" fmla="*/ 57331 w 496601"/>
                <a:gd name="connsiteY0" fmla="*/ 1640583 h 3092909"/>
                <a:gd name="connsiteX1" fmla="*/ 30436 w 496601"/>
                <a:gd name="connsiteY1" fmla="*/ 41 h 3092909"/>
                <a:gd name="connsiteX2" fmla="*/ 496601 w 496601"/>
                <a:gd name="connsiteY2" fmla="*/ 1595759 h 3092909"/>
                <a:gd name="connsiteX3" fmla="*/ 155943 w 496601"/>
                <a:gd name="connsiteY3" fmla="*/ 3092865 h 3092909"/>
                <a:gd name="connsiteX4" fmla="*/ 57331 w 496601"/>
                <a:gd name="connsiteY4" fmla="*/ 1640583 h 3092909"/>
                <a:gd name="connsiteX0" fmla="*/ 10692 w 548574"/>
                <a:gd name="connsiteY0" fmla="*/ 1559886 h 3092879"/>
                <a:gd name="connsiteX1" fmla="*/ 82409 w 548574"/>
                <a:gd name="connsiteY1" fmla="*/ 26 h 3092879"/>
                <a:gd name="connsiteX2" fmla="*/ 548574 w 548574"/>
                <a:gd name="connsiteY2" fmla="*/ 1595744 h 3092879"/>
                <a:gd name="connsiteX3" fmla="*/ 207916 w 548574"/>
                <a:gd name="connsiteY3" fmla="*/ 3092850 h 3092879"/>
                <a:gd name="connsiteX4" fmla="*/ 10692 w 548574"/>
                <a:gd name="connsiteY4" fmla="*/ 1559886 h 3092879"/>
                <a:gd name="connsiteX0" fmla="*/ 201878 w 739760"/>
                <a:gd name="connsiteY0" fmla="*/ 1559881 h 3092874"/>
                <a:gd name="connsiteX1" fmla="*/ 273595 w 739760"/>
                <a:gd name="connsiteY1" fmla="*/ 21 h 3092874"/>
                <a:gd name="connsiteX2" fmla="*/ 739760 w 739760"/>
                <a:gd name="connsiteY2" fmla="*/ 1595739 h 3092874"/>
                <a:gd name="connsiteX3" fmla="*/ 399102 w 739760"/>
                <a:gd name="connsiteY3" fmla="*/ 3092845 h 3092874"/>
                <a:gd name="connsiteX4" fmla="*/ 201878 w 739760"/>
                <a:gd name="connsiteY4" fmla="*/ 1559881 h 3092874"/>
                <a:gd name="connsiteX0" fmla="*/ 179115 w 833538"/>
                <a:gd name="connsiteY0" fmla="*/ 1631604 h 3092871"/>
                <a:gd name="connsiteX1" fmla="*/ 367373 w 833538"/>
                <a:gd name="connsiteY1" fmla="*/ 26 h 3092871"/>
                <a:gd name="connsiteX2" fmla="*/ 833538 w 833538"/>
                <a:gd name="connsiteY2" fmla="*/ 1595744 h 3092871"/>
                <a:gd name="connsiteX3" fmla="*/ 492880 w 833538"/>
                <a:gd name="connsiteY3" fmla="*/ 3092850 h 3092871"/>
                <a:gd name="connsiteX4" fmla="*/ 179115 w 833538"/>
                <a:gd name="connsiteY4" fmla="*/ 1631604 h 3092871"/>
                <a:gd name="connsiteX0" fmla="*/ 422330 w 1076753"/>
                <a:gd name="connsiteY0" fmla="*/ 2026043 h 3487319"/>
                <a:gd name="connsiteX1" fmla="*/ 18917 w 1076753"/>
                <a:gd name="connsiteY1" fmla="*/ 18 h 3487319"/>
                <a:gd name="connsiteX2" fmla="*/ 1076753 w 1076753"/>
                <a:gd name="connsiteY2" fmla="*/ 1990183 h 3487319"/>
                <a:gd name="connsiteX3" fmla="*/ 736095 w 1076753"/>
                <a:gd name="connsiteY3" fmla="*/ 3487289 h 3487319"/>
                <a:gd name="connsiteX4" fmla="*/ 422330 w 1076753"/>
                <a:gd name="connsiteY4" fmla="*/ 2026043 h 3487319"/>
                <a:gd name="connsiteX0" fmla="*/ 422330 w 1076753"/>
                <a:gd name="connsiteY0" fmla="*/ 2052976 h 3487422"/>
                <a:gd name="connsiteX1" fmla="*/ 18917 w 1076753"/>
                <a:gd name="connsiteY1" fmla="*/ 57 h 3487422"/>
                <a:gd name="connsiteX2" fmla="*/ 1076753 w 1076753"/>
                <a:gd name="connsiteY2" fmla="*/ 1990222 h 3487422"/>
                <a:gd name="connsiteX3" fmla="*/ 736095 w 1076753"/>
                <a:gd name="connsiteY3" fmla="*/ 3487328 h 3487422"/>
                <a:gd name="connsiteX4" fmla="*/ 422330 w 1076753"/>
                <a:gd name="connsiteY4" fmla="*/ 2052976 h 3487422"/>
                <a:gd name="connsiteX0" fmla="*/ 529010 w 1183433"/>
                <a:gd name="connsiteY0" fmla="*/ 2052976 h 3487410"/>
                <a:gd name="connsiteX1" fmla="*/ 125597 w 1183433"/>
                <a:gd name="connsiteY1" fmla="*/ 57 h 3487410"/>
                <a:gd name="connsiteX2" fmla="*/ 1183433 w 1183433"/>
                <a:gd name="connsiteY2" fmla="*/ 1990222 h 3487410"/>
                <a:gd name="connsiteX3" fmla="*/ 842775 w 1183433"/>
                <a:gd name="connsiteY3" fmla="*/ 3487328 h 3487410"/>
                <a:gd name="connsiteX4" fmla="*/ 529010 w 1183433"/>
                <a:gd name="connsiteY4" fmla="*/ 2052976 h 34874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83433" h="3487410">
                  <a:moveTo>
                    <a:pt x="529010" y="2052976"/>
                  </a:moveTo>
                  <a:cubicBezTo>
                    <a:pt x="-227014" y="1597270"/>
                    <a:pt x="16527" y="10516"/>
                    <a:pt x="125597" y="57"/>
                  </a:cubicBezTo>
                  <a:cubicBezTo>
                    <a:pt x="234667" y="-10402"/>
                    <a:pt x="1183433" y="1401045"/>
                    <a:pt x="1183433" y="1990222"/>
                  </a:cubicBezTo>
                  <a:cubicBezTo>
                    <a:pt x="1183433" y="2579399"/>
                    <a:pt x="951845" y="3476869"/>
                    <a:pt x="842775" y="3487328"/>
                  </a:cubicBezTo>
                  <a:cubicBezTo>
                    <a:pt x="733705" y="3497787"/>
                    <a:pt x="1285034" y="2508682"/>
                    <a:pt x="529010" y="2052976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66" name="32-Point Star 65"/>
          <p:cNvSpPr/>
          <p:nvPr/>
        </p:nvSpPr>
        <p:spPr>
          <a:xfrm>
            <a:off x="1752600" y="383168"/>
            <a:ext cx="10720790" cy="5447847"/>
          </a:xfrm>
          <a:prstGeom prst="star32">
            <a:avLst>
              <a:gd name="adj" fmla="val 0"/>
            </a:avLst>
          </a:prstGeom>
          <a:solidFill>
            <a:srgbClr val="002060"/>
          </a:solidFill>
          <a:ln w="38100">
            <a:solidFill>
              <a:srgbClr val="FF0000"/>
            </a:solidFill>
            <a:prstDash val="lgDashDot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7" name="Rounded Rectangle 66"/>
          <p:cNvSpPr/>
          <p:nvPr/>
        </p:nvSpPr>
        <p:spPr>
          <a:xfrm>
            <a:off x="7050104" y="2937459"/>
            <a:ext cx="212095" cy="5603697"/>
          </a:xfrm>
          <a:prstGeom prst="roundRect">
            <a:avLst>
              <a:gd name="adj" fmla="val 50000"/>
            </a:avLst>
          </a:prstGeom>
          <a:gradFill>
            <a:gsLst>
              <a:gs pos="21000">
                <a:srgbClr val="F117C7"/>
              </a:gs>
              <a:gs pos="56000">
                <a:srgbClr val="00B0F0"/>
              </a:gs>
              <a:gs pos="94000">
                <a:schemeClr val="tx1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900172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25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" dur="25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50"/>
                            </p:stCondLst>
                            <p:childTnLst>
                              <p:par>
                                <p:cTn id="12" presetID="8" presetClass="emph" presetSubtype="0" repeatCount="8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3" dur="62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4" presetID="8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5" dur="4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6" presetID="8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17" dur="3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6" presetClass="emph" presetSubtype="0" fill="hold" grpId="1" nodeType="withEffect">
                                  <p:stCondLst>
                                    <p:cond delay="250"/>
                                  </p:stCondLst>
                                  <p:childTnLst>
                                    <p:animScale>
                                      <p:cBhvr>
                                        <p:cTn id="26" dur="250" fill="hold"/>
                                        <p:tgtEl>
                                          <p:spTgt spid="6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27" presetID="6" presetClass="exit" presetSubtype="32" fill="hold" grpId="2" nodeType="withEffect">
                                  <p:stCondLst>
                                    <p:cond delay="25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28" dur="10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250"/>
                            </p:stCondLst>
                            <p:childTnLst>
                              <p:par>
                                <p:cTn id="31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2" presetClass="exit" presetSubtype="4" fill="hold" grpId="1" nodeType="withEffect">
                                  <p:stCondLst>
                                    <p:cond delay="25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36" dur="25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 animBg="1"/>
      <p:bldP spid="34" grpId="0" animBg="1"/>
      <p:bldP spid="35" grpId="0" animBg="1"/>
      <p:bldP spid="66" grpId="0" animBg="1"/>
      <p:bldP spid="66" grpId="1" animBg="1"/>
      <p:bldP spid="66" grpId="2" animBg="1"/>
      <p:bldP spid="67" grpId="0" animBg="1"/>
      <p:bldP spid="67" grpId="1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70">
          <a:fgClr>
            <a:schemeClr val="bg1"/>
          </a:fgClr>
          <a:bgClr>
            <a:schemeClr val="accent6">
              <a:lumMod val="20000"/>
              <a:lumOff val="80000"/>
            </a:schemeClr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/>
          <p:cNvGrpSpPr/>
          <p:nvPr/>
        </p:nvGrpSpPr>
        <p:grpSpPr>
          <a:xfrm>
            <a:off x="-14763" y="-1"/>
            <a:ext cx="12206763" cy="6858034"/>
            <a:chOff x="-14763" y="-1"/>
            <a:chExt cx="12206763" cy="6858034"/>
          </a:xfrm>
        </p:grpSpPr>
        <p:pic>
          <p:nvPicPr>
            <p:cNvPr id="20" name="Picture 19"/>
            <p:cNvPicPr>
              <a:picLocks noChangeAspect="1"/>
            </p:cNvPicPr>
            <p:nvPr/>
          </p:nvPicPr>
          <p:blipFill rotWithShape="1"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109262" y="130728"/>
              <a:ext cx="1219200" cy="1130300"/>
            </a:xfrm>
            <a:prstGeom prst="rect">
              <a:avLst/>
            </a:prstGeom>
          </p:spPr>
        </p:pic>
        <p:grpSp>
          <p:nvGrpSpPr>
            <p:cNvPr id="21" name="Group 20"/>
            <p:cNvGrpSpPr/>
            <p:nvPr/>
          </p:nvGrpSpPr>
          <p:grpSpPr>
            <a:xfrm>
              <a:off x="-14763" y="-1"/>
              <a:ext cx="12206763" cy="6858034"/>
              <a:chOff x="-14763" y="-1"/>
              <a:chExt cx="12206763" cy="6858034"/>
            </a:xfrm>
          </p:grpSpPr>
          <p:sp>
            <p:nvSpPr>
              <p:cNvPr id="23" name="Footer Placeholder 3"/>
              <p:cNvSpPr txBox="1">
                <a:spLocks/>
              </p:cNvSpPr>
              <p:nvPr/>
            </p:nvSpPr>
            <p:spPr>
              <a:xfrm>
                <a:off x="-14763" y="6620989"/>
                <a:ext cx="12206763" cy="236711"/>
              </a:xfrm>
              <a:prstGeom prst="rect">
                <a:avLst/>
              </a:prstGeom>
              <a:solidFill>
                <a:srgbClr val="92D050">
                  <a:alpha val="14000"/>
                </a:srgbClr>
              </a:solidFill>
              <a:ln>
                <a:noFill/>
              </a:ln>
            </p:spPr>
            <p:txBody>
              <a:bodyPr vert="horz" lIns="91440" tIns="45720" rIns="91440" bIns="45720" rtlCol="0" anchor="ctr"/>
              <a:lstStyle>
                <a:defPPr>
                  <a:defRPr lang="en-US"/>
                </a:defPPr>
                <a:lvl1pPr marL="0" algn="ctr" defTabSz="914400" rtl="0" eaLnBrk="1" latinLnBrk="0" hangingPunct="1">
                  <a:defRPr sz="12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bn-BD" dirty="0" smtClean="0">
                    <a:solidFill>
                      <a:schemeClr val="tx1"/>
                    </a:solidFill>
                  </a:rPr>
                  <a:t>                                                                                                                                                                                                                                                      </a:t>
                </a:r>
                <a:r>
                  <a:rPr lang="en-US" dirty="0" smtClean="0">
                    <a:solidFill>
                      <a:schemeClr val="tx1"/>
                    </a:solidFill>
                  </a:rPr>
                  <a:t>Abdul </a:t>
                </a:r>
                <a:r>
                  <a:rPr lang="en-US" dirty="0" err="1" smtClean="0">
                    <a:solidFill>
                      <a:schemeClr val="tx1"/>
                    </a:solidFill>
                  </a:rPr>
                  <a:t>Mazid</a:t>
                </a:r>
                <a:endParaRPr 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24" name="Freeform 23"/>
              <p:cNvSpPr/>
              <p:nvPr/>
            </p:nvSpPr>
            <p:spPr>
              <a:xfrm>
                <a:off x="10408099" y="6273990"/>
                <a:ext cx="1516094" cy="419400"/>
              </a:xfrm>
              <a:custGeom>
                <a:avLst/>
                <a:gdLst>
                  <a:gd name="connsiteX0" fmla="*/ 758047 w 1516094"/>
                  <a:gd name="connsiteY0" fmla="*/ 0 h 419400"/>
                  <a:gd name="connsiteX1" fmla="*/ 1453096 w 1516094"/>
                  <a:gd name="connsiteY1" fmla="*/ 319161 h 419400"/>
                  <a:gd name="connsiteX2" fmla="*/ 1516094 w 1516094"/>
                  <a:gd name="connsiteY2" fmla="*/ 419400 h 419400"/>
                  <a:gd name="connsiteX3" fmla="*/ 0 w 1516094"/>
                  <a:gd name="connsiteY3" fmla="*/ 419400 h 419400"/>
                  <a:gd name="connsiteX4" fmla="*/ 62998 w 1516094"/>
                  <a:gd name="connsiteY4" fmla="*/ 319161 h 419400"/>
                  <a:gd name="connsiteX5" fmla="*/ 758047 w 1516094"/>
                  <a:gd name="connsiteY5" fmla="*/ 0 h 4194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516094" h="419400">
                    <a:moveTo>
                      <a:pt x="758047" y="0"/>
                    </a:moveTo>
                    <a:cubicBezTo>
                      <a:pt x="1047375" y="0"/>
                      <a:pt x="1302465" y="126602"/>
                      <a:pt x="1453096" y="319161"/>
                    </a:cubicBezTo>
                    <a:lnTo>
                      <a:pt x="1516094" y="419400"/>
                    </a:lnTo>
                    <a:lnTo>
                      <a:pt x="0" y="419400"/>
                    </a:lnTo>
                    <a:lnTo>
                      <a:pt x="62998" y="319161"/>
                    </a:lnTo>
                    <a:cubicBezTo>
                      <a:pt x="213629" y="126602"/>
                      <a:pt x="468719" y="0"/>
                      <a:pt x="758047" y="0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accent1">
                      <a:lumMod val="5000"/>
                      <a:lumOff val="95000"/>
                    </a:schemeClr>
                  </a:gs>
                  <a:gs pos="77863">
                    <a:schemeClr val="bg1"/>
                  </a:gs>
                  <a:gs pos="53000">
                    <a:schemeClr val="accent6">
                      <a:lumMod val="60000"/>
                      <a:lumOff val="40000"/>
                    </a:schemeClr>
                  </a:gs>
                  <a:gs pos="100000">
                    <a:schemeClr val="accent1">
                      <a:lumMod val="30000"/>
                      <a:lumOff val="70000"/>
                    </a:schemeClr>
                  </a:gs>
                </a:gsLst>
                <a:lin ang="5400000" scaled="1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5" name="Freeform 24"/>
              <p:cNvSpPr/>
              <p:nvPr/>
            </p:nvSpPr>
            <p:spPr>
              <a:xfrm>
                <a:off x="10727381" y="5512290"/>
                <a:ext cx="1295400" cy="1181100"/>
              </a:xfrm>
              <a:custGeom>
                <a:avLst/>
                <a:gdLst>
                  <a:gd name="connsiteX0" fmla="*/ 762000 w 1295400"/>
                  <a:gd name="connsiteY0" fmla="*/ 0 h 1181100"/>
                  <a:gd name="connsiteX1" fmla="*/ 1188042 w 1295400"/>
                  <a:gd name="connsiteY1" fmla="*/ 130138 h 1181100"/>
                  <a:gd name="connsiteX2" fmla="*/ 1295400 w 1295400"/>
                  <a:gd name="connsiteY2" fmla="*/ 218717 h 1181100"/>
                  <a:gd name="connsiteX3" fmla="*/ 1295400 w 1295400"/>
                  <a:gd name="connsiteY3" fmla="*/ 1181100 h 1181100"/>
                  <a:gd name="connsiteX4" fmla="*/ 126370 w 1295400"/>
                  <a:gd name="connsiteY4" fmla="*/ 1181100 h 1181100"/>
                  <a:gd name="connsiteX5" fmla="*/ 59882 w 1295400"/>
                  <a:gd name="connsiteY5" fmla="*/ 1058605 h 1181100"/>
                  <a:gd name="connsiteX6" fmla="*/ 0 w 1295400"/>
                  <a:gd name="connsiteY6" fmla="*/ 762000 h 1181100"/>
                  <a:gd name="connsiteX7" fmla="*/ 762000 w 1295400"/>
                  <a:gd name="connsiteY7" fmla="*/ 0 h 1181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295400" h="1181100">
                    <a:moveTo>
                      <a:pt x="762000" y="0"/>
                    </a:moveTo>
                    <a:cubicBezTo>
                      <a:pt x="919815" y="0"/>
                      <a:pt x="1066426" y="47976"/>
                      <a:pt x="1188042" y="130138"/>
                    </a:cubicBezTo>
                    <a:lnTo>
                      <a:pt x="1295400" y="218717"/>
                    </a:lnTo>
                    <a:lnTo>
                      <a:pt x="1295400" y="1181100"/>
                    </a:lnTo>
                    <a:lnTo>
                      <a:pt x="126370" y="1181100"/>
                    </a:lnTo>
                    <a:lnTo>
                      <a:pt x="59882" y="1058605"/>
                    </a:lnTo>
                    <a:cubicBezTo>
                      <a:pt x="21322" y="967441"/>
                      <a:pt x="0" y="867211"/>
                      <a:pt x="0" y="762000"/>
                    </a:cubicBezTo>
                    <a:cubicBezTo>
                      <a:pt x="0" y="341159"/>
                      <a:pt x="341159" y="0"/>
                      <a:pt x="762000" y="0"/>
                    </a:cubicBezTo>
                    <a:close/>
                  </a:path>
                </a:pathLst>
              </a:custGeom>
              <a:gradFill>
                <a:gsLst>
                  <a:gs pos="11000">
                    <a:schemeClr val="accent1">
                      <a:lumMod val="5000"/>
                      <a:lumOff val="95000"/>
                    </a:schemeClr>
                  </a:gs>
                  <a:gs pos="53000">
                    <a:schemeClr val="accent6">
                      <a:lumMod val="60000"/>
                      <a:lumOff val="40000"/>
                    </a:schemeClr>
                  </a:gs>
                  <a:gs pos="100000">
                    <a:schemeClr val="accent1">
                      <a:lumMod val="30000"/>
                      <a:lumOff val="70000"/>
                    </a:schemeClr>
                  </a:gs>
                </a:gsLst>
                <a:lin ang="5400000" scaled="1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6" name="Freeform 25"/>
              <p:cNvSpPr/>
              <p:nvPr/>
            </p:nvSpPr>
            <p:spPr>
              <a:xfrm>
                <a:off x="11375081" y="5362409"/>
                <a:ext cx="647700" cy="1480862"/>
              </a:xfrm>
              <a:custGeom>
                <a:avLst/>
                <a:gdLst>
                  <a:gd name="connsiteX0" fmla="*/ 647700 w 647700"/>
                  <a:gd name="connsiteY0" fmla="*/ 0 h 1480862"/>
                  <a:gd name="connsiteX1" fmla="*/ 647700 w 647700"/>
                  <a:gd name="connsiteY1" fmla="*/ 1480862 h 1480862"/>
                  <a:gd name="connsiteX2" fmla="*/ 511935 w 647700"/>
                  <a:gd name="connsiteY2" fmla="*/ 1442550 h 1480862"/>
                  <a:gd name="connsiteX3" fmla="*/ 0 w 647700"/>
                  <a:gd name="connsiteY3" fmla="*/ 740431 h 1480862"/>
                  <a:gd name="connsiteX4" fmla="*/ 511935 w 647700"/>
                  <a:gd name="connsiteY4" fmla="*/ 38313 h 14808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47700" h="1480862">
                    <a:moveTo>
                      <a:pt x="647700" y="0"/>
                    </a:moveTo>
                    <a:lnTo>
                      <a:pt x="647700" y="1480862"/>
                    </a:lnTo>
                    <a:lnTo>
                      <a:pt x="511935" y="1442550"/>
                    </a:lnTo>
                    <a:cubicBezTo>
                      <a:pt x="211092" y="1326872"/>
                      <a:pt x="0" y="1056062"/>
                      <a:pt x="0" y="740431"/>
                    </a:cubicBezTo>
                    <a:cubicBezTo>
                      <a:pt x="0" y="424801"/>
                      <a:pt x="211092" y="153991"/>
                      <a:pt x="511935" y="38313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accent1">
                      <a:lumMod val="5000"/>
                      <a:lumOff val="95000"/>
                    </a:schemeClr>
                  </a:gs>
                  <a:gs pos="77863">
                    <a:schemeClr val="bg1"/>
                  </a:gs>
                  <a:gs pos="53000">
                    <a:schemeClr val="accent6">
                      <a:lumMod val="60000"/>
                      <a:lumOff val="40000"/>
                    </a:schemeClr>
                  </a:gs>
                  <a:gs pos="100000">
                    <a:schemeClr val="accent1">
                      <a:lumMod val="30000"/>
                      <a:lumOff val="70000"/>
                    </a:schemeClr>
                  </a:gs>
                </a:gsLst>
                <a:lin ang="5400000" scaled="1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7" name="Freeform 26"/>
              <p:cNvSpPr/>
              <p:nvPr/>
            </p:nvSpPr>
            <p:spPr>
              <a:xfrm>
                <a:off x="10560499" y="6426391"/>
                <a:ext cx="1516094" cy="419400"/>
              </a:xfrm>
              <a:custGeom>
                <a:avLst/>
                <a:gdLst>
                  <a:gd name="connsiteX0" fmla="*/ 758047 w 1516094"/>
                  <a:gd name="connsiteY0" fmla="*/ 0 h 419400"/>
                  <a:gd name="connsiteX1" fmla="*/ 1453096 w 1516094"/>
                  <a:gd name="connsiteY1" fmla="*/ 319161 h 419400"/>
                  <a:gd name="connsiteX2" fmla="*/ 1516094 w 1516094"/>
                  <a:gd name="connsiteY2" fmla="*/ 419400 h 419400"/>
                  <a:gd name="connsiteX3" fmla="*/ 0 w 1516094"/>
                  <a:gd name="connsiteY3" fmla="*/ 419400 h 419400"/>
                  <a:gd name="connsiteX4" fmla="*/ 62998 w 1516094"/>
                  <a:gd name="connsiteY4" fmla="*/ 319161 h 419400"/>
                  <a:gd name="connsiteX5" fmla="*/ 758047 w 1516094"/>
                  <a:gd name="connsiteY5" fmla="*/ 0 h 4194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516094" h="419400">
                    <a:moveTo>
                      <a:pt x="758047" y="0"/>
                    </a:moveTo>
                    <a:cubicBezTo>
                      <a:pt x="1047375" y="0"/>
                      <a:pt x="1302465" y="126602"/>
                      <a:pt x="1453096" y="319161"/>
                    </a:cubicBezTo>
                    <a:lnTo>
                      <a:pt x="1516094" y="419400"/>
                    </a:lnTo>
                    <a:lnTo>
                      <a:pt x="0" y="419400"/>
                    </a:lnTo>
                    <a:lnTo>
                      <a:pt x="62998" y="319161"/>
                    </a:lnTo>
                    <a:cubicBezTo>
                      <a:pt x="213629" y="126602"/>
                      <a:pt x="468719" y="0"/>
                      <a:pt x="758047" y="0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accent1">
                      <a:lumMod val="5000"/>
                      <a:lumOff val="95000"/>
                    </a:schemeClr>
                  </a:gs>
                  <a:gs pos="77863">
                    <a:schemeClr val="bg1"/>
                  </a:gs>
                  <a:gs pos="53000">
                    <a:schemeClr val="accent6">
                      <a:lumMod val="60000"/>
                      <a:lumOff val="40000"/>
                    </a:schemeClr>
                  </a:gs>
                  <a:gs pos="100000">
                    <a:schemeClr val="accent1">
                      <a:lumMod val="30000"/>
                      <a:lumOff val="70000"/>
                    </a:schemeClr>
                  </a:gs>
                </a:gsLst>
                <a:lin ang="5400000" scaled="1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8" name="Freeform 27"/>
              <p:cNvSpPr/>
              <p:nvPr/>
            </p:nvSpPr>
            <p:spPr>
              <a:xfrm>
                <a:off x="10879781" y="5664690"/>
                <a:ext cx="1295400" cy="1181100"/>
              </a:xfrm>
              <a:custGeom>
                <a:avLst/>
                <a:gdLst>
                  <a:gd name="connsiteX0" fmla="*/ 762000 w 1295400"/>
                  <a:gd name="connsiteY0" fmla="*/ 0 h 1181100"/>
                  <a:gd name="connsiteX1" fmla="*/ 1188042 w 1295400"/>
                  <a:gd name="connsiteY1" fmla="*/ 130138 h 1181100"/>
                  <a:gd name="connsiteX2" fmla="*/ 1295400 w 1295400"/>
                  <a:gd name="connsiteY2" fmla="*/ 218717 h 1181100"/>
                  <a:gd name="connsiteX3" fmla="*/ 1295400 w 1295400"/>
                  <a:gd name="connsiteY3" fmla="*/ 1181100 h 1181100"/>
                  <a:gd name="connsiteX4" fmla="*/ 126370 w 1295400"/>
                  <a:gd name="connsiteY4" fmla="*/ 1181100 h 1181100"/>
                  <a:gd name="connsiteX5" fmla="*/ 59882 w 1295400"/>
                  <a:gd name="connsiteY5" fmla="*/ 1058605 h 1181100"/>
                  <a:gd name="connsiteX6" fmla="*/ 0 w 1295400"/>
                  <a:gd name="connsiteY6" fmla="*/ 762000 h 1181100"/>
                  <a:gd name="connsiteX7" fmla="*/ 762000 w 1295400"/>
                  <a:gd name="connsiteY7" fmla="*/ 0 h 1181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295400" h="1181100">
                    <a:moveTo>
                      <a:pt x="762000" y="0"/>
                    </a:moveTo>
                    <a:cubicBezTo>
                      <a:pt x="919815" y="0"/>
                      <a:pt x="1066426" y="47976"/>
                      <a:pt x="1188042" y="130138"/>
                    </a:cubicBezTo>
                    <a:lnTo>
                      <a:pt x="1295400" y="218717"/>
                    </a:lnTo>
                    <a:lnTo>
                      <a:pt x="1295400" y="1181100"/>
                    </a:lnTo>
                    <a:lnTo>
                      <a:pt x="126370" y="1181100"/>
                    </a:lnTo>
                    <a:lnTo>
                      <a:pt x="59882" y="1058605"/>
                    </a:lnTo>
                    <a:cubicBezTo>
                      <a:pt x="21322" y="967441"/>
                      <a:pt x="0" y="867211"/>
                      <a:pt x="0" y="762000"/>
                    </a:cubicBezTo>
                    <a:cubicBezTo>
                      <a:pt x="0" y="341159"/>
                      <a:pt x="341159" y="0"/>
                      <a:pt x="762000" y="0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accent1">
                      <a:lumMod val="5000"/>
                      <a:lumOff val="95000"/>
                      <a:alpha val="62000"/>
                    </a:schemeClr>
                  </a:gs>
                  <a:gs pos="77863">
                    <a:schemeClr val="bg1"/>
                  </a:gs>
                  <a:gs pos="53000">
                    <a:srgbClr val="FCC8EE">
                      <a:alpha val="50000"/>
                    </a:srgbClr>
                  </a:gs>
                  <a:gs pos="100000">
                    <a:schemeClr val="accent1">
                      <a:lumMod val="30000"/>
                      <a:lumOff val="70000"/>
                    </a:schemeClr>
                  </a:gs>
                </a:gsLst>
                <a:lin ang="5400000" scaled="1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9" name="Freeform 28"/>
              <p:cNvSpPr/>
              <p:nvPr/>
            </p:nvSpPr>
            <p:spPr>
              <a:xfrm>
                <a:off x="11527480" y="5514808"/>
                <a:ext cx="647700" cy="1343225"/>
              </a:xfrm>
              <a:custGeom>
                <a:avLst/>
                <a:gdLst>
                  <a:gd name="connsiteX0" fmla="*/ 647700 w 647700"/>
                  <a:gd name="connsiteY0" fmla="*/ 1343225 h 1343225"/>
                  <a:gd name="connsiteX1" fmla="*/ 647700 w 647700"/>
                  <a:gd name="connsiteY1" fmla="*/ 0 h 1343225"/>
                  <a:gd name="connsiteX2" fmla="*/ 511935 w 647700"/>
                  <a:gd name="connsiteY2" fmla="*/ 38313 h 1343225"/>
                  <a:gd name="connsiteX3" fmla="*/ 0 w 647700"/>
                  <a:gd name="connsiteY3" fmla="*/ 740431 h 1343225"/>
                  <a:gd name="connsiteX4" fmla="*/ 305027 w 647700"/>
                  <a:gd name="connsiteY4" fmla="*/ 1328428 h 1343225"/>
                  <a:gd name="connsiteX5" fmla="*/ 327921 w 647700"/>
                  <a:gd name="connsiteY5" fmla="*/ 1343225 h 13432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647700" h="1343225">
                    <a:moveTo>
                      <a:pt x="647700" y="1343225"/>
                    </a:moveTo>
                    <a:lnTo>
                      <a:pt x="647700" y="0"/>
                    </a:lnTo>
                    <a:lnTo>
                      <a:pt x="511935" y="38313"/>
                    </a:lnTo>
                    <a:cubicBezTo>
                      <a:pt x="211092" y="153991"/>
                      <a:pt x="0" y="424801"/>
                      <a:pt x="0" y="740431"/>
                    </a:cubicBezTo>
                    <a:cubicBezTo>
                      <a:pt x="0" y="977154"/>
                      <a:pt x="118739" y="1188666"/>
                      <a:pt x="305027" y="1328428"/>
                    </a:cubicBezTo>
                    <a:lnTo>
                      <a:pt x="327921" y="1343225"/>
                    </a:lnTo>
                    <a:close/>
                  </a:path>
                </a:pathLst>
              </a:custGeom>
              <a:gradFill>
                <a:gsLst>
                  <a:gs pos="0">
                    <a:schemeClr val="accent1">
                      <a:lumMod val="5000"/>
                      <a:lumOff val="95000"/>
                    </a:schemeClr>
                  </a:gs>
                  <a:gs pos="77863">
                    <a:schemeClr val="bg1"/>
                  </a:gs>
                  <a:gs pos="53000">
                    <a:srgbClr val="0070C0">
                      <a:alpha val="0"/>
                    </a:srgbClr>
                  </a:gs>
                  <a:gs pos="100000">
                    <a:schemeClr val="accent1">
                      <a:lumMod val="30000"/>
                      <a:lumOff val="70000"/>
                    </a:schemeClr>
                  </a:gs>
                </a:gsLst>
                <a:lin ang="5400000" scaled="1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/>
              </a:p>
            </p:txBody>
          </p:sp>
          <p:grpSp>
            <p:nvGrpSpPr>
              <p:cNvPr id="30" name="Group 29"/>
              <p:cNvGrpSpPr/>
              <p:nvPr/>
            </p:nvGrpSpPr>
            <p:grpSpPr>
              <a:xfrm>
                <a:off x="-14763" y="-1"/>
                <a:ext cx="1495625" cy="1767082"/>
                <a:chOff x="-14763" y="-1"/>
                <a:chExt cx="1495625" cy="1767082"/>
              </a:xfrm>
            </p:grpSpPr>
            <p:sp>
              <p:nvSpPr>
                <p:cNvPr id="32" name="Freeform 31"/>
                <p:cNvSpPr/>
                <p:nvPr/>
              </p:nvSpPr>
              <p:spPr>
                <a:xfrm rot="16200000" flipV="1">
                  <a:off x="-398466" y="799334"/>
                  <a:ext cx="1516094" cy="419400"/>
                </a:xfrm>
                <a:custGeom>
                  <a:avLst/>
                  <a:gdLst>
                    <a:gd name="connsiteX0" fmla="*/ 758047 w 1516094"/>
                    <a:gd name="connsiteY0" fmla="*/ 0 h 419400"/>
                    <a:gd name="connsiteX1" fmla="*/ 1453096 w 1516094"/>
                    <a:gd name="connsiteY1" fmla="*/ 319161 h 419400"/>
                    <a:gd name="connsiteX2" fmla="*/ 1516094 w 1516094"/>
                    <a:gd name="connsiteY2" fmla="*/ 419400 h 419400"/>
                    <a:gd name="connsiteX3" fmla="*/ 0 w 1516094"/>
                    <a:gd name="connsiteY3" fmla="*/ 419400 h 419400"/>
                    <a:gd name="connsiteX4" fmla="*/ 62998 w 1516094"/>
                    <a:gd name="connsiteY4" fmla="*/ 319161 h 419400"/>
                    <a:gd name="connsiteX5" fmla="*/ 758047 w 1516094"/>
                    <a:gd name="connsiteY5" fmla="*/ 0 h 4194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1516094" h="419400">
                      <a:moveTo>
                        <a:pt x="758047" y="0"/>
                      </a:moveTo>
                      <a:cubicBezTo>
                        <a:pt x="1047375" y="0"/>
                        <a:pt x="1302465" y="126602"/>
                        <a:pt x="1453096" y="319161"/>
                      </a:cubicBezTo>
                      <a:lnTo>
                        <a:pt x="1516094" y="419400"/>
                      </a:lnTo>
                      <a:lnTo>
                        <a:pt x="0" y="419400"/>
                      </a:lnTo>
                      <a:lnTo>
                        <a:pt x="62998" y="319161"/>
                      </a:lnTo>
                      <a:cubicBezTo>
                        <a:pt x="213629" y="126602"/>
                        <a:pt x="468719" y="0"/>
                        <a:pt x="758047" y="0"/>
                      </a:cubicBezTo>
                      <a:close/>
                    </a:path>
                  </a:pathLst>
                </a:custGeom>
                <a:solidFill>
                  <a:schemeClr val="accent1">
                    <a:alpha val="33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3" name="Freeform 32"/>
                <p:cNvSpPr/>
                <p:nvPr/>
              </p:nvSpPr>
              <p:spPr>
                <a:xfrm rot="16200000" flipV="1">
                  <a:off x="92731" y="209549"/>
                  <a:ext cx="1295400" cy="1181100"/>
                </a:xfrm>
                <a:custGeom>
                  <a:avLst/>
                  <a:gdLst>
                    <a:gd name="connsiteX0" fmla="*/ 762000 w 1295400"/>
                    <a:gd name="connsiteY0" fmla="*/ 0 h 1181100"/>
                    <a:gd name="connsiteX1" fmla="*/ 1188042 w 1295400"/>
                    <a:gd name="connsiteY1" fmla="*/ 130138 h 1181100"/>
                    <a:gd name="connsiteX2" fmla="*/ 1295400 w 1295400"/>
                    <a:gd name="connsiteY2" fmla="*/ 218717 h 1181100"/>
                    <a:gd name="connsiteX3" fmla="*/ 1295400 w 1295400"/>
                    <a:gd name="connsiteY3" fmla="*/ 1181100 h 1181100"/>
                    <a:gd name="connsiteX4" fmla="*/ 126370 w 1295400"/>
                    <a:gd name="connsiteY4" fmla="*/ 1181100 h 1181100"/>
                    <a:gd name="connsiteX5" fmla="*/ 59882 w 1295400"/>
                    <a:gd name="connsiteY5" fmla="*/ 1058605 h 1181100"/>
                    <a:gd name="connsiteX6" fmla="*/ 0 w 1295400"/>
                    <a:gd name="connsiteY6" fmla="*/ 762000 h 1181100"/>
                    <a:gd name="connsiteX7" fmla="*/ 762000 w 1295400"/>
                    <a:gd name="connsiteY7" fmla="*/ 0 h 11811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1295400" h="1181100">
                      <a:moveTo>
                        <a:pt x="762000" y="0"/>
                      </a:moveTo>
                      <a:cubicBezTo>
                        <a:pt x="919815" y="0"/>
                        <a:pt x="1066426" y="47976"/>
                        <a:pt x="1188042" y="130138"/>
                      </a:cubicBezTo>
                      <a:lnTo>
                        <a:pt x="1295400" y="218717"/>
                      </a:lnTo>
                      <a:lnTo>
                        <a:pt x="1295400" y="1181100"/>
                      </a:lnTo>
                      <a:lnTo>
                        <a:pt x="126370" y="1181100"/>
                      </a:lnTo>
                      <a:lnTo>
                        <a:pt x="59882" y="1058605"/>
                      </a:lnTo>
                      <a:cubicBezTo>
                        <a:pt x="21322" y="967441"/>
                        <a:pt x="0" y="867211"/>
                        <a:pt x="0" y="762000"/>
                      </a:cubicBezTo>
                      <a:cubicBezTo>
                        <a:pt x="0" y="341159"/>
                        <a:pt x="341159" y="0"/>
                        <a:pt x="762000" y="0"/>
                      </a:cubicBezTo>
                      <a:close/>
                    </a:path>
                  </a:pathLst>
                </a:custGeom>
                <a:solidFill>
                  <a:schemeClr val="accent1">
                    <a:alpha val="33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4" name="Freeform 33"/>
                <p:cNvSpPr/>
                <p:nvPr/>
              </p:nvSpPr>
              <p:spPr>
                <a:xfrm rot="16200000" flipV="1">
                  <a:off x="416581" y="-264182"/>
                  <a:ext cx="647700" cy="1480862"/>
                </a:xfrm>
                <a:custGeom>
                  <a:avLst/>
                  <a:gdLst>
                    <a:gd name="connsiteX0" fmla="*/ 647700 w 647700"/>
                    <a:gd name="connsiteY0" fmla="*/ 0 h 1480862"/>
                    <a:gd name="connsiteX1" fmla="*/ 647700 w 647700"/>
                    <a:gd name="connsiteY1" fmla="*/ 1480862 h 1480862"/>
                    <a:gd name="connsiteX2" fmla="*/ 511935 w 647700"/>
                    <a:gd name="connsiteY2" fmla="*/ 1442550 h 1480862"/>
                    <a:gd name="connsiteX3" fmla="*/ 0 w 647700"/>
                    <a:gd name="connsiteY3" fmla="*/ 740431 h 1480862"/>
                    <a:gd name="connsiteX4" fmla="*/ 511935 w 647700"/>
                    <a:gd name="connsiteY4" fmla="*/ 38313 h 148086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647700" h="1480862">
                      <a:moveTo>
                        <a:pt x="647700" y="0"/>
                      </a:moveTo>
                      <a:lnTo>
                        <a:pt x="647700" y="1480862"/>
                      </a:lnTo>
                      <a:lnTo>
                        <a:pt x="511935" y="1442550"/>
                      </a:lnTo>
                      <a:cubicBezTo>
                        <a:pt x="211092" y="1326872"/>
                        <a:pt x="0" y="1056062"/>
                        <a:pt x="0" y="740431"/>
                      </a:cubicBezTo>
                      <a:cubicBezTo>
                        <a:pt x="0" y="424801"/>
                        <a:pt x="211092" y="153991"/>
                        <a:pt x="511935" y="38313"/>
                      </a:cubicBezTo>
                      <a:close/>
                    </a:path>
                  </a:pathLst>
                </a:custGeom>
                <a:solidFill>
                  <a:schemeClr val="accent1">
                    <a:alpha val="33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5" name="Freeform 34"/>
                <p:cNvSpPr/>
                <p:nvPr/>
              </p:nvSpPr>
              <p:spPr>
                <a:xfrm rot="16200000" flipV="1">
                  <a:off x="-550866" y="646934"/>
                  <a:ext cx="1516094" cy="419400"/>
                </a:xfrm>
                <a:custGeom>
                  <a:avLst/>
                  <a:gdLst>
                    <a:gd name="connsiteX0" fmla="*/ 758047 w 1516094"/>
                    <a:gd name="connsiteY0" fmla="*/ 0 h 419400"/>
                    <a:gd name="connsiteX1" fmla="*/ 1453096 w 1516094"/>
                    <a:gd name="connsiteY1" fmla="*/ 319161 h 419400"/>
                    <a:gd name="connsiteX2" fmla="*/ 1516094 w 1516094"/>
                    <a:gd name="connsiteY2" fmla="*/ 419400 h 419400"/>
                    <a:gd name="connsiteX3" fmla="*/ 0 w 1516094"/>
                    <a:gd name="connsiteY3" fmla="*/ 419400 h 419400"/>
                    <a:gd name="connsiteX4" fmla="*/ 62998 w 1516094"/>
                    <a:gd name="connsiteY4" fmla="*/ 319161 h 419400"/>
                    <a:gd name="connsiteX5" fmla="*/ 758047 w 1516094"/>
                    <a:gd name="connsiteY5" fmla="*/ 0 h 4194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1516094" h="419400">
                      <a:moveTo>
                        <a:pt x="758047" y="0"/>
                      </a:moveTo>
                      <a:cubicBezTo>
                        <a:pt x="1047375" y="0"/>
                        <a:pt x="1302465" y="126602"/>
                        <a:pt x="1453096" y="319161"/>
                      </a:cubicBezTo>
                      <a:lnTo>
                        <a:pt x="1516094" y="419400"/>
                      </a:lnTo>
                      <a:lnTo>
                        <a:pt x="0" y="419400"/>
                      </a:lnTo>
                      <a:lnTo>
                        <a:pt x="62998" y="319161"/>
                      </a:lnTo>
                      <a:cubicBezTo>
                        <a:pt x="213629" y="126602"/>
                        <a:pt x="468719" y="0"/>
                        <a:pt x="758047" y="0"/>
                      </a:cubicBezTo>
                      <a:close/>
                    </a:path>
                  </a:pathLst>
                </a:custGeom>
                <a:solidFill>
                  <a:schemeClr val="accent1">
                    <a:alpha val="33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6" name="Freeform 35"/>
                <p:cNvSpPr/>
                <p:nvPr/>
              </p:nvSpPr>
              <p:spPr>
                <a:xfrm rot="16200000" flipV="1">
                  <a:off x="-59669" y="57149"/>
                  <a:ext cx="1295400" cy="1181100"/>
                </a:xfrm>
                <a:custGeom>
                  <a:avLst/>
                  <a:gdLst>
                    <a:gd name="connsiteX0" fmla="*/ 762000 w 1295400"/>
                    <a:gd name="connsiteY0" fmla="*/ 0 h 1181100"/>
                    <a:gd name="connsiteX1" fmla="*/ 1188042 w 1295400"/>
                    <a:gd name="connsiteY1" fmla="*/ 130138 h 1181100"/>
                    <a:gd name="connsiteX2" fmla="*/ 1295400 w 1295400"/>
                    <a:gd name="connsiteY2" fmla="*/ 218717 h 1181100"/>
                    <a:gd name="connsiteX3" fmla="*/ 1295400 w 1295400"/>
                    <a:gd name="connsiteY3" fmla="*/ 1181100 h 1181100"/>
                    <a:gd name="connsiteX4" fmla="*/ 126370 w 1295400"/>
                    <a:gd name="connsiteY4" fmla="*/ 1181100 h 1181100"/>
                    <a:gd name="connsiteX5" fmla="*/ 59882 w 1295400"/>
                    <a:gd name="connsiteY5" fmla="*/ 1058605 h 1181100"/>
                    <a:gd name="connsiteX6" fmla="*/ 0 w 1295400"/>
                    <a:gd name="connsiteY6" fmla="*/ 762000 h 1181100"/>
                    <a:gd name="connsiteX7" fmla="*/ 762000 w 1295400"/>
                    <a:gd name="connsiteY7" fmla="*/ 0 h 11811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1295400" h="1181100">
                      <a:moveTo>
                        <a:pt x="762000" y="0"/>
                      </a:moveTo>
                      <a:cubicBezTo>
                        <a:pt x="919815" y="0"/>
                        <a:pt x="1066426" y="47976"/>
                        <a:pt x="1188042" y="130138"/>
                      </a:cubicBezTo>
                      <a:lnTo>
                        <a:pt x="1295400" y="218717"/>
                      </a:lnTo>
                      <a:lnTo>
                        <a:pt x="1295400" y="1181100"/>
                      </a:lnTo>
                      <a:lnTo>
                        <a:pt x="126370" y="1181100"/>
                      </a:lnTo>
                      <a:lnTo>
                        <a:pt x="59882" y="1058605"/>
                      </a:lnTo>
                      <a:cubicBezTo>
                        <a:pt x="21322" y="967441"/>
                        <a:pt x="0" y="867211"/>
                        <a:pt x="0" y="762000"/>
                      </a:cubicBezTo>
                      <a:cubicBezTo>
                        <a:pt x="0" y="341159"/>
                        <a:pt x="341159" y="0"/>
                        <a:pt x="762000" y="0"/>
                      </a:cubicBezTo>
                      <a:close/>
                    </a:path>
                  </a:pathLst>
                </a:custGeom>
                <a:solidFill>
                  <a:srgbClr val="C8FCEC">
                    <a:alpha val="33000"/>
                  </a:srgb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7" name="Freeform 36"/>
                <p:cNvSpPr/>
                <p:nvPr/>
              </p:nvSpPr>
              <p:spPr>
                <a:xfrm rot="16200000" flipV="1">
                  <a:off x="333000" y="-347763"/>
                  <a:ext cx="647700" cy="1343225"/>
                </a:xfrm>
                <a:custGeom>
                  <a:avLst/>
                  <a:gdLst>
                    <a:gd name="connsiteX0" fmla="*/ 647700 w 647700"/>
                    <a:gd name="connsiteY0" fmla="*/ 1343225 h 1343225"/>
                    <a:gd name="connsiteX1" fmla="*/ 647700 w 647700"/>
                    <a:gd name="connsiteY1" fmla="*/ 0 h 1343225"/>
                    <a:gd name="connsiteX2" fmla="*/ 511935 w 647700"/>
                    <a:gd name="connsiteY2" fmla="*/ 38313 h 1343225"/>
                    <a:gd name="connsiteX3" fmla="*/ 0 w 647700"/>
                    <a:gd name="connsiteY3" fmla="*/ 740431 h 1343225"/>
                    <a:gd name="connsiteX4" fmla="*/ 305027 w 647700"/>
                    <a:gd name="connsiteY4" fmla="*/ 1328428 h 1343225"/>
                    <a:gd name="connsiteX5" fmla="*/ 327921 w 647700"/>
                    <a:gd name="connsiteY5" fmla="*/ 1343225 h 134322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647700" h="1343225">
                      <a:moveTo>
                        <a:pt x="647700" y="1343225"/>
                      </a:moveTo>
                      <a:lnTo>
                        <a:pt x="647700" y="0"/>
                      </a:lnTo>
                      <a:lnTo>
                        <a:pt x="511935" y="38313"/>
                      </a:lnTo>
                      <a:cubicBezTo>
                        <a:pt x="211092" y="153991"/>
                        <a:pt x="0" y="424801"/>
                        <a:pt x="0" y="740431"/>
                      </a:cubicBezTo>
                      <a:cubicBezTo>
                        <a:pt x="0" y="977154"/>
                        <a:pt x="118739" y="1188666"/>
                        <a:pt x="305027" y="1328428"/>
                      </a:cubicBezTo>
                      <a:lnTo>
                        <a:pt x="327921" y="1343225"/>
                      </a:lnTo>
                      <a:close/>
                    </a:path>
                  </a:pathLst>
                </a:custGeom>
                <a:solidFill>
                  <a:schemeClr val="accent1">
                    <a:alpha val="33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31" name="Footer Placeholder 3"/>
              <p:cNvSpPr txBox="1">
                <a:spLocks/>
              </p:cNvSpPr>
              <p:nvPr/>
            </p:nvSpPr>
            <p:spPr>
              <a:xfrm>
                <a:off x="10515600" y="6426059"/>
                <a:ext cx="1676400" cy="384898"/>
              </a:xfrm>
              <a:prstGeom prst="rect">
                <a:avLst/>
              </a:prstGeom>
              <a:ln>
                <a:noFill/>
              </a:ln>
            </p:spPr>
            <p:txBody>
              <a:bodyPr vert="horz" lIns="91440" tIns="45720" rIns="91440" bIns="45720" rtlCol="0" anchor="ctr"/>
              <a:lstStyle>
                <a:defPPr>
                  <a:defRPr lang="en-US"/>
                </a:defPPr>
                <a:lvl1pPr marL="0" algn="ctr" defTabSz="914400" rtl="0" eaLnBrk="1" latinLnBrk="0" hangingPunct="1">
                  <a:defRPr sz="12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dirty="0" smtClean="0">
                    <a:solidFill>
                      <a:schemeClr val="tx1"/>
                    </a:solidFill>
                  </a:rPr>
                  <a:t>Abdul </a:t>
                </a:r>
                <a:r>
                  <a:rPr lang="en-US" dirty="0" err="1" smtClean="0">
                    <a:solidFill>
                      <a:schemeClr val="tx1"/>
                    </a:solidFill>
                  </a:rPr>
                  <a:t>Mazid</a:t>
                </a:r>
                <a:endParaRPr lang="en-US" dirty="0">
                  <a:solidFill>
                    <a:schemeClr val="tx1"/>
                  </a:solidFill>
                </a:endParaRPr>
              </a:p>
            </p:txBody>
          </p:sp>
        </p:grpSp>
      </p:grpSp>
      <p:grpSp>
        <p:nvGrpSpPr>
          <p:cNvPr id="39" name="Group 38"/>
          <p:cNvGrpSpPr/>
          <p:nvPr/>
        </p:nvGrpSpPr>
        <p:grpSpPr>
          <a:xfrm>
            <a:off x="5791200" y="2995793"/>
            <a:ext cx="2362200" cy="2414407"/>
            <a:chOff x="6324600" y="1947651"/>
            <a:chExt cx="2286000" cy="3274713"/>
          </a:xfrm>
        </p:grpSpPr>
        <p:pic>
          <p:nvPicPr>
            <p:cNvPr id="40" name="Picture 39"/>
            <p:cNvPicPr>
              <a:picLocks noChangeAspect="1"/>
            </p:cNvPicPr>
            <p:nvPr/>
          </p:nvPicPr>
          <p:blipFill rotWithShape="1">
            <a:blip r:embed="rId4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6324600" y="1958833"/>
              <a:ext cx="2286000" cy="3263531"/>
            </a:xfrm>
            <a:prstGeom prst="rect">
              <a:avLst/>
            </a:prstGeom>
            <a:solidFill>
              <a:srgbClr val="FFFFFF">
                <a:shade val="85000"/>
              </a:srgbClr>
            </a:solidFill>
            <a:ln w="88900" cap="sq">
              <a:noFill/>
              <a:miter lim="800000"/>
            </a:ln>
            <a:effectLst>
              <a:outerShdw blurRad="55000" dist="18000" dir="5400000" algn="tl" rotWithShape="0">
                <a:srgbClr val="000000">
                  <a:alpha val="40000"/>
                </a:srgbClr>
              </a:outerShdw>
            </a:effectLst>
          </p:spPr>
        </p:pic>
        <p:cxnSp>
          <p:nvCxnSpPr>
            <p:cNvPr id="41" name="Straight Connector 40"/>
            <p:cNvCxnSpPr/>
            <p:nvPr/>
          </p:nvCxnSpPr>
          <p:spPr>
            <a:xfrm flipH="1">
              <a:off x="6324600" y="1958833"/>
              <a:ext cx="2285999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/>
            <p:cNvCxnSpPr/>
            <p:nvPr/>
          </p:nvCxnSpPr>
          <p:spPr>
            <a:xfrm flipH="1">
              <a:off x="6324600" y="5211182"/>
              <a:ext cx="2285999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/>
            <p:cNvCxnSpPr/>
            <p:nvPr/>
          </p:nvCxnSpPr>
          <p:spPr>
            <a:xfrm>
              <a:off x="8610599" y="1947651"/>
              <a:ext cx="0" cy="3263531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4" name="Group 43"/>
          <p:cNvGrpSpPr/>
          <p:nvPr/>
        </p:nvGrpSpPr>
        <p:grpSpPr>
          <a:xfrm>
            <a:off x="3505200" y="2995793"/>
            <a:ext cx="2286002" cy="2406631"/>
            <a:chOff x="1981199" y="1136691"/>
            <a:chExt cx="2286001" cy="3263531"/>
          </a:xfrm>
        </p:grpSpPr>
        <p:pic>
          <p:nvPicPr>
            <p:cNvPr id="45" name="Picture 44"/>
            <p:cNvPicPr>
              <a:picLocks noChangeAspect="1"/>
            </p:cNvPicPr>
            <p:nvPr/>
          </p:nvPicPr>
          <p:blipFill rotWithShape="1">
            <a:blip r:embed="rId5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981200" y="1136691"/>
              <a:ext cx="2286000" cy="3263531"/>
            </a:xfrm>
            <a:prstGeom prst="rect">
              <a:avLst/>
            </a:prstGeom>
            <a:solidFill>
              <a:srgbClr val="FFFFFF">
                <a:shade val="85000"/>
              </a:srgbClr>
            </a:solidFill>
            <a:ln w="88900" cap="sq">
              <a:noFill/>
              <a:miter lim="800000"/>
            </a:ln>
            <a:effectLst>
              <a:outerShdw blurRad="55000" dist="18000" dir="5400000" algn="tl" rotWithShape="0">
                <a:srgbClr val="000000">
                  <a:alpha val="40000"/>
                </a:srgbClr>
              </a:outerShdw>
            </a:effectLst>
          </p:spPr>
        </p:pic>
        <p:cxnSp>
          <p:nvCxnSpPr>
            <p:cNvPr id="46" name="Straight Connector 45"/>
            <p:cNvCxnSpPr/>
            <p:nvPr/>
          </p:nvCxnSpPr>
          <p:spPr>
            <a:xfrm>
              <a:off x="1981200" y="1136691"/>
              <a:ext cx="0" cy="3263531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Connector 46"/>
            <p:cNvCxnSpPr/>
            <p:nvPr/>
          </p:nvCxnSpPr>
          <p:spPr>
            <a:xfrm flipH="1">
              <a:off x="1981199" y="4400222"/>
              <a:ext cx="2286001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Connector 47"/>
            <p:cNvCxnSpPr/>
            <p:nvPr/>
          </p:nvCxnSpPr>
          <p:spPr>
            <a:xfrm flipH="1">
              <a:off x="1981199" y="1136691"/>
              <a:ext cx="2286001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0" name="Group 49"/>
          <p:cNvGrpSpPr/>
          <p:nvPr/>
        </p:nvGrpSpPr>
        <p:grpSpPr>
          <a:xfrm>
            <a:off x="-2466800" y="2988384"/>
            <a:ext cx="2286002" cy="2406631"/>
            <a:chOff x="1981199" y="1136691"/>
            <a:chExt cx="2286001" cy="3263531"/>
          </a:xfrm>
        </p:grpSpPr>
        <p:pic>
          <p:nvPicPr>
            <p:cNvPr id="51" name="Picture 50"/>
            <p:cNvPicPr>
              <a:picLocks noChangeAspect="1"/>
            </p:cNvPicPr>
            <p:nvPr/>
          </p:nvPicPr>
          <p:blipFill rotWithShape="1">
            <a:blip r:embed="rId5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981200" y="1136691"/>
              <a:ext cx="2286000" cy="3263531"/>
            </a:xfrm>
            <a:prstGeom prst="rect">
              <a:avLst/>
            </a:prstGeom>
            <a:solidFill>
              <a:srgbClr val="FFFFFF">
                <a:shade val="85000"/>
              </a:srgbClr>
            </a:solidFill>
            <a:ln w="88900" cap="sq">
              <a:noFill/>
              <a:miter lim="800000"/>
            </a:ln>
            <a:effectLst>
              <a:outerShdw blurRad="55000" dist="18000" dir="5400000" algn="tl" rotWithShape="0">
                <a:srgbClr val="000000">
                  <a:alpha val="40000"/>
                </a:srgbClr>
              </a:outerShdw>
            </a:effectLst>
          </p:spPr>
        </p:pic>
        <p:cxnSp>
          <p:nvCxnSpPr>
            <p:cNvPr id="52" name="Straight Connector 51"/>
            <p:cNvCxnSpPr/>
            <p:nvPr/>
          </p:nvCxnSpPr>
          <p:spPr>
            <a:xfrm>
              <a:off x="1981200" y="1136691"/>
              <a:ext cx="0" cy="3263531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Connector 52"/>
            <p:cNvCxnSpPr/>
            <p:nvPr/>
          </p:nvCxnSpPr>
          <p:spPr>
            <a:xfrm flipH="1">
              <a:off x="1981199" y="4400222"/>
              <a:ext cx="2286001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Connector 53"/>
            <p:cNvCxnSpPr/>
            <p:nvPr/>
          </p:nvCxnSpPr>
          <p:spPr>
            <a:xfrm flipH="1">
              <a:off x="1981199" y="1136691"/>
              <a:ext cx="2286001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5" name="Group 54"/>
          <p:cNvGrpSpPr/>
          <p:nvPr/>
        </p:nvGrpSpPr>
        <p:grpSpPr>
          <a:xfrm>
            <a:off x="12419156" y="2911764"/>
            <a:ext cx="2362200" cy="2414407"/>
            <a:chOff x="6324600" y="1947651"/>
            <a:chExt cx="2286000" cy="3274713"/>
          </a:xfrm>
        </p:grpSpPr>
        <p:pic>
          <p:nvPicPr>
            <p:cNvPr id="56" name="Picture 55"/>
            <p:cNvPicPr>
              <a:picLocks noChangeAspect="1"/>
            </p:cNvPicPr>
            <p:nvPr/>
          </p:nvPicPr>
          <p:blipFill rotWithShape="1">
            <a:blip r:embed="rId4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6324600" y="1958833"/>
              <a:ext cx="2286000" cy="3263531"/>
            </a:xfrm>
            <a:prstGeom prst="rect">
              <a:avLst/>
            </a:prstGeom>
            <a:solidFill>
              <a:srgbClr val="FFFFFF">
                <a:shade val="85000"/>
              </a:srgbClr>
            </a:solidFill>
            <a:ln w="88900" cap="sq">
              <a:noFill/>
              <a:miter lim="800000"/>
            </a:ln>
            <a:effectLst>
              <a:outerShdw blurRad="55000" dist="18000" dir="5400000" algn="tl" rotWithShape="0">
                <a:srgbClr val="000000">
                  <a:alpha val="40000"/>
                </a:srgbClr>
              </a:outerShdw>
            </a:effectLst>
          </p:spPr>
        </p:pic>
        <p:cxnSp>
          <p:nvCxnSpPr>
            <p:cNvPr id="57" name="Straight Connector 56"/>
            <p:cNvCxnSpPr/>
            <p:nvPr/>
          </p:nvCxnSpPr>
          <p:spPr>
            <a:xfrm flipH="1">
              <a:off x="6324600" y="1958833"/>
              <a:ext cx="2285999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Straight Connector 57"/>
            <p:cNvCxnSpPr/>
            <p:nvPr/>
          </p:nvCxnSpPr>
          <p:spPr>
            <a:xfrm flipH="1">
              <a:off x="6324600" y="5211182"/>
              <a:ext cx="2285999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Straight Connector 58"/>
            <p:cNvCxnSpPr/>
            <p:nvPr/>
          </p:nvCxnSpPr>
          <p:spPr>
            <a:xfrm>
              <a:off x="8610599" y="1947651"/>
              <a:ext cx="0" cy="3263531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2" name="Picture 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461541" y="2819400"/>
            <a:ext cx="2530059" cy="853514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143000" y="3886200"/>
            <a:ext cx="9388654" cy="1353429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833479" y="1066800"/>
            <a:ext cx="4529721" cy="12314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148803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900">
        <p14:warp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path" presetSubtype="0" accel="23000" decel="71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9167E-6 -2.96296E-6 L -0.54674 0.00857 " pathEditMode="relative" rAng="0" ptsTypes="AA">
                                      <p:cBhvr>
                                        <p:cTn id="6" dur="125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7344" y="417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63" presetClass="path" presetSubtype="0" accel="29000" decel="71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75E-6 -1.11111E-6 L 0.48984 -0.00162 " pathEditMode="relative" rAng="0" ptsTypes="AA">
                                      <p:cBhvr>
                                        <p:cTn id="8" dur="125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4492" y="-9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250"/>
                            </p:stCondLst>
                            <p:childTnLst>
                              <p:par>
                                <p:cTn id="1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250"/>
                            </p:stCondLst>
                            <p:childTnLst>
                              <p:par>
                                <p:cTn id="1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250"/>
                            </p:stCondLst>
                            <p:childTnLst>
                              <p:par>
                                <p:cTn id="16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250"/>
                            </p:stCondLst>
                            <p:childTnLst>
                              <p:par>
                                <p:cTn id="21" presetID="64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112E-17 1.48148E-6 L -0.19049 -0.31227 " pathEditMode="relative" rAng="0" ptsTypes="AA">
                                      <p:cBhvr>
                                        <p:cTn id="22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531" y="-15625"/>
                                    </p:animMotion>
                                  </p:childTnLst>
                                </p:cTn>
                              </p:par>
                              <p:par>
                                <p:cTn id="23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-1.48148E-6 L -0.19349 -0.31273 " pathEditMode="relative" rAng="0" ptsTypes="AA">
                                      <p:cBhvr>
                                        <p:cTn id="24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674" y="-1564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750"/>
                            </p:stCondLst>
                            <p:childTnLst>
                              <p:par>
                                <p:cTn id="2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250"/>
                            </p:stCondLst>
                            <p:childTnLst>
                              <p:par>
                                <p:cTn id="30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70">
          <a:fgClr>
            <a:schemeClr val="bg1"/>
          </a:fgClr>
          <a:bgClr>
            <a:schemeClr val="accent6">
              <a:lumMod val="20000"/>
              <a:lumOff val="80000"/>
            </a:schemeClr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99555" y="1143000"/>
            <a:ext cx="5649748" cy="4441892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153057" y="1187964"/>
            <a:ext cx="5696042" cy="4441892"/>
          </a:xfrm>
          <a:prstGeom prst="rect">
            <a:avLst/>
          </a:prstGeom>
        </p:spPr>
      </p:pic>
      <p:grpSp>
        <p:nvGrpSpPr>
          <p:cNvPr id="19" name="Group 18"/>
          <p:cNvGrpSpPr/>
          <p:nvPr/>
        </p:nvGrpSpPr>
        <p:grpSpPr>
          <a:xfrm>
            <a:off x="-14763" y="-1"/>
            <a:ext cx="12206763" cy="6858034"/>
            <a:chOff x="-14763" y="-1"/>
            <a:chExt cx="12206763" cy="6858034"/>
          </a:xfrm>
        </p:grpSpPr>
        <p:pic>
          <p:nvPicPr>
            <p:cNvPr id="20" name="Picture 19"/>
            <p:cNvPicPr>
              <a:picLocks noChangeAspect="1"/>
            </p:cNvPicPr>
            <p:nvPr/>
          </p:nvPicPr>
          <p:blipFill rotWithShape="1"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109262" y="130728"/>
              <a:ext cx="1219200" cy="1130300"/>
            </a:xfrm>
            <a:prstGeom prst="rect">
              <a:avLst/>
            </a:prstGeom>
          </p:spPr>
        </p:pic>
        <p:grpSp>
          <p:nvGrpSpPr>
            <p:cNvPr id="21" name="Group 20"/>
            <p:cNvGrpSpPr/>
            <p:nvPr/>
          </p:nvGrpSpPr>
          <p:grpSpPr>
            <a:xfrm>
              <a:off x="-14763" y="-1"/>
              <a:ext cx="12206763" cy="6858034"/>
              <a:chOff x="-14763" y="-1"/>
              <a:chExt cx="12206763" cy="6858034"/>
            </a:xfrm>
          </p:grpSpPr>
          <p:sp>
            <p:nvSpPr>
              <p:cNvPr id="23" name="Footer Placeholder 3"/>
              <p:cNvSpPr txBox="1">
                <a:spLocks/>
              </p:cNvSpPr>
              <p:nvPr/>
            </p:nvSpPr>
            <p:spPr>
              <a:xfrm>
                <a:off x="-14763" y="6620989"/>
                <a:ext cx="12206763" cy="236711"/>
              </a:xfrm>
              <a:prstGeom prst="rect">
                <a:avLst/>
              </a:prstGeom>
              <a:solidFill>
                <a:srgbClr val="92D050">
                  <a:alpha val="14000"/>
                </a:srgbClr>
              </a:solidFill>
              <a:ln>
                <a:noFill/>
              </a:ln>
            </p:spPr>
            <p:txBody>
              <a:bodyPr vert="horz" lIns="91440" tIns="45720" rIns="91440" bIns="45720" rtlCol="0" anchor="ctr"/>
              <a:lstStyle>
                <a:defPPr>
                  <a:defRPr lang="en-US"/>
                </a:defPPr>
                <a:lvl1pPr marL="0" algn="ctr" defTabSz="914400" rtl="0" eaLnBrk="1" latinLnBrk="0" hangingPunct="1">
                  <a:defRPr sz="12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bn-BD" dirty="0" smtClean="0">
                    <a:solidFill>
                      <a:schemeClr val="tx1"/>
                    </a:solidFill>
                  </a:rPr>
                  <a:t>                                                                                                                                                                                                                                                      </a:t>
                </a:r>
                <a:r>
                  <a:rPr lang="en-US" dirty="0" smtClean="0">
                    <a:solidFill>
                      <a:schemeClr val="tx1"/>
                    </a:solidFill>
                  </a:rPr>
                  <a:t>Abdul </a:t>
                </a:r>
                <a:r>
                  <a:rPr lang="en-US" dirty="0" err="1" smtClean="0">
                    <a:solidFill>
                      <a:schemeClr val="tx1"/>
                    </a:solidFill>
                  </a:rPr>
                  <a:t>Mazid</a:t>
                </a:r>
                <a:endParaRPr 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24" name="Freeform 23"/>
              <p:cNvSpPr/>
              <p:nvPr/>
            </p:nvSpPr>
            <p:spPr>
              <a:xfrm>
                <a:off x="10408099" y="6273990"/>
                <a:ext cx="1516094" cy="419400"/>
              </a:xfrm>
              <a:custGeom>
                <a:avLst/>
                <a:gdLst>
                  <a:gd name="connsiteX0" fmla="*/ 758047 w 1516094"/>
                  <a:gd name="connsiteY0" fmla="*/ 0 h 419400"/>
                  <a:gd name="connsiteX1" fmla="*/ 1453096 w 1516094"/>
                  <a:gd name="connsiteY1" fmla="*/ 319161 h 419400"/>
                  <a:gd name="connsiteX2" fmla="*/ 1516094 w 1516094"/>
                  <a:gd name="connsiteY2" fmla="*/ 419400 h 419400"/>
                  <a:gd name="connsiteX3" fmla="*/ 0 w 1516094"/>
                  <a:gd name="connsiteY3" fmla="*/ 419400 h 419400"/>
                  <a:gd name="connsiteX4" fmla="*/ 62998 w 1516094"/>
                  <a:gd name="connsiteY4" fmla="*/ 319161 h 419400"/>
                  <a:gd name="connsiteX5" fmla="*/ 758047 w 1516094"/>
                  <a:gd name="connsiteY5" fmla="*/ 0 h 4194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516094" h="419400">
                    <a:moveTo>
                      <a:pt x="758047" y="0"/>
                    </a:moveTo>
                    <a:cubicBezTo>
                      <a:pt x="1047375" y="0"/>
                      <a:pt x="1302465" y="126602"/>
                      <a:pt x="1453096" y="319161"/>
                    </a:cubicBezTo>
                    <a:lnTo>
                      <a:pt x="1516094" y="419400"/>
                    </a:lnTo>
                    <a:lnTo>
                      <a:pt x="0" y="419400"/>
                    </a:lnTo>
                    <a:lnTo>
                      <a:pt x="62998" y="319161"/>
                    </a:lnTo>
                    <a:cubicBezTo>
                      <a:pt x="213629" y="126602"/>
                      <a:pt x="468719" y="0"/>
                      <a:pt x="758047" y="0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accent1">
                      <a:lumMod val="5000"/>
                      <a:lumOff val="95000"/>
                    </a:schemeClr>
                  </a:gs>
                  <a:gs pos="77863">
                    <a:schemeClr val="bg1"/>
                  </a:gs>
                  <a:gs pos="53000">
                    <a:schemeClr val="accent6">
                      <a:lumMod val="60000"/>
                      <a:lumOff val="40000"/>
                    </a:schemeClr>
                  </a:gs>
                  <a:gs pos="100000">
                    <a:schemeClr val="accent1">
                      <a:lumMod val="30000"/>
                      <a:lumOff val="70000"/>
                    </a:schemeClr>
                  </a:gs>
                </a:gsLst>
                <a:lin ang="5400000" scaled="1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5" name="Freeform 24"/>
              <p:cNvSpPr/>
              <p:nvPr/>
            </p:nvSpPr>
            <p:spPr>
              <a:xfrm>
                <a:off x="10727381" y="5512290"/>
                <a:ext cx="1295400" cy="1181100"/>
              </a:xfrm>
              <a:custGeom>
                <a:avLst/>
                <a:gdLst>
                  <a:gd name="connsiteX0" fmla="*/ 762000 w 1295400"/>
                  <a:gd name="connsiteY0" fmla="*/ 0 h 1181100"/>
                  <a:gd name="connsiteX1" fmla="*/ 1188042 w 1295400"/>
                  <a:gd name="connsiteY1" fmla="*/ 130138 h 1181100"/>
                  <a:gd name="connsiteX2" fmla="*/ 1295400 w 1295400"/>
                  <a:gd name="connsiteY2" fmla="*/ 218717 h 1181100"/>
                  <a:gd name="connsiteX3" fmla="*/ 1295400 w 1295400"/>
                  <a:gd name="connsiteY3" fmla="*/ 1181100 h 1181100"/>
                  <a:gd name="connsiteX4" fmla="*/ 126370 w 1295400"/>
                  <a:gd name="connsiteY4" fmla="*/ 1181100 h 1181100"/>
                  <a:gd name="connsiteX5" fmla="*/ 59882 w 1295400"/>
                  <a:gd name="connsiteY5" fmla="*/ 1058605 h 1181100"/>
                  <a:gd name="connsiteX6" fmla="*/ 0 w 1295400"/>
                  <a:gd name="connsiteY6" fmla="*/ 762000 h 1181100"/>
                  <a:gd name="connsiteX7" fmla="*/ 762000 w 1295400"/>
                  <a:gd name="connsiteY7" fmla="*/ 0 h 1181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295400" h="1181100">
                    <a:moveTo>
                      <a:pt x="762000" y="0"/>
                    </a:moveTo>
                    <a:cubicBezTo>
                      <a:pt x="919815" y="0"/>
                      <a:pt x="1066426" y="47976"/>
                      <a:pt x="1188042" y="130138"/>
                    </a:cubicBezTo>
                    <a:lnTo>
                      <a:pt x="1295400" y="218717"/>
                    </a:lnTo>
                    <a:lnTo>
                      <a:pt x="1295400" y="1181100"/>
                    </a:lnTo>
                    <a:lnTo>
                      <a:pt x="126370" y="1181100"/>
                    </a:lnTo>
                    <a:lnTo>
                      <a:pt x="59882" y="1058605"/>
                    </a:lnTo>
                    <a:cubicBezTo>
                      <a:pt x="21322" y="967441"/>
                      <a:pt x="0" y="867211"/>
                      <a:pt x="0" y="762000"/>
                    </a:cubicBezTo>
                    <a:cubicBezTo>
                      <a:pt x="0" y="341159"/>
                      <a:pt x="341159" y="0"/>
                      <a:pt x="762000" y="0"/>
                    </a:cubicBezTo>
                    <a:close/>
                  </a:path>
                </a:pathLst>
              </a:custGeom>
              <a:gradFill>
                <a:gsLst>
                  <a:gs pos="11000">
                    <a:schemeClr val="accent1">
                      <a:lumMod val="5000"/>
                      <a:lumOff val="95000"/>
                    </a:schemeClr>
                  </a:gs>
                  <a:gs pos="53000">
                    <a:schemeClr val="accent6">
                      <a:lumMod val="60000"/>
                      <a:lumOff val="40000"/>
                    </a:schemeClr>
                  </a:gs>
                  <a:gs pos="100000">
                    <a:schemeClr val="accent1">
                      <a:lumMod val="30000"/>
                      <a:lumOff val="70000"/>
                    </a:schemeClr>
                  </a:gs>
                </a:gsLst>
                <a:lin ang="5400000" scaled="1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6" name="Freeform 25"/>
              <p:cNvSpPr/>
              <p:nvPr/>
            </p:nvSpPr>
            <p:spPr>
              <a:xfrm>
                <a:off x="11375081" y="5362409"/>
                <a:ext cx="647700" cy="1480862"/>
              </a:xfrm>
              <a:custGeom>
                <a:avLst/>
                <a:gdLst>
                  <a:gd name="connsiteX0" fmla="*/ 647700 w 647700"/>
                  <a:gd name="connsiteY0" fmla="*/ 0 h 1480862"/>
                  <a:gd name="connsiteX1" fmla="*/ 647700 w 647700"/>
                  <a:gd name="connsiteY1" fmla="*/ 1480862 h 1480862"/>
                  <a:gd name="connsiteX2" fmla="*/ 511935 w 647700"/>
                  <a:gd name="connsiteY2" fmla="*/ 1442550 h 1480862"/>
                  <a:gd name="connsiteX3" fmla="*/ 0 w 647700"/>
                  <a:gd name="connsiteY3" fmla="*/ 740431 h 1480862"/>
                  <a:gd name="connsiteX4" fmla="*/ 511935 w 647700"/>
                  <a:gd name="connsiteY4" fmla="*/ 38313 h 14808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47700" h="1480862">
                    <a:moveTo>
                      <a:pt x="647700" y="0"/>
                    </a:moveTo>
                    <a:lnTo>
                      <a:pt x="647700" y="1480862"/>
                    </a:lnTo>
                    <a:lnTo>
                      <a:pt x="511935" y="1442550"/>
                    </a:lnTo>
                    <a:cubicBezTo>
                      <a:pt x="211092" y="1326872"/>
                      <a:pt x="0" y="1056062"/>
                      <a:pt x="0" y="740431"/>
                    </a:cubicBezTo>
                    <a:cubicBezTo>
                      <a:pt x="0" y="424801"/>
                      <a:pt x="211092" y="153991"/>
                      <a:pt x="511935" y="38313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accent1">
                      <a:lumMod val="5000"/>
                      <a:lumOff val="95000"/>
                    </a:schemeClr>
                  </a:gs>
                  <a:gs pos="77863">
                    <a:schemeClr val="bg1"/>
                  </a:gs>
                  <a:gs pos="53000">
                    <a:schemeClr val="accent6">
                      <a:lumMod val="60000"/>
                      <a:lumOff val="40000"/>
                    </a:schemeClr>
                  </a:gs>
                  <a:gs pos="100000">
                    <a:schemeClr val="accent1">
                      <a:lumMod val="30000"/>
                      <a:lumOff val="70000"/>
                    </a:schemeClr>
                  </a:gs>
                </a:gsLst>
                <a:lin ang="5400000" scaled="1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7" name="Freeform 26"/>
              <p:cNvSpPr/>
              <p:nvPr/>
            </p:nvSpPr>
            <p:spPr>
              <a:xfrm>
                <a:off x="10560499" y="6426391"/>
                <a:ext cx="1516094" cy="419400"/>
              </a:xfrm>
              <a:custGeom>
                <a:avLst/>
                <a:gdLst>
                  <a:gd name="connsiteX0" fmla="*/ 758047 w 1516094"/>
                  <a:gd name="connsiteY0" fmla="*/ 0 h 419400"/>
                  <a:gd name="connsiteX1" fmla="*/ 1453096 w 1516094"/>
                  <a:gd name="connsiteY1" fmla="*/ 319161 h 419400"/>
                  <a:gd name="connsiteX2" fmla="*/ 1516094 w 1516094"/>
                  <a:gd name="connsiteY2" fmla="*/ 419400 h 419400"/>
                  <a:gd name="connsiteX3" fmla="*/ 0 w 1516094"/>
                  <a:gd name="connsiteY3" fmla="*/ 419400 h 419400"/>
                  <a:gd name="connsiteX4" fmla="*/ 62998 w 1516094"/>
                  <a:gd name="connsiteY4" fmla="*/ 319161 h 419400"/>
                  <a:gd name="connsiteX5" fmla="*/ 758047 w 1516094"/>
                  <a:gd name="connsiteY5" fmla="*/ 0 h 4194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516094" h="419400">
                    <a:moveTo>
                      <a:pt x="758047" y="0"/>
                    </a:moveTo>
                    <a:cubicBezTo>
                      <a:pt x="1047375" y="0"/>
                      <a:pt x="1302465" y="126602"/>
                      <a:pt x="1453096" y="319161"/>
                    </a:cubicBezTo>
                    <a:lnTo>
                      <a:pt x="1516094" y="419400"/>
                    </a:lnTo>
                    <a:lnTo>
                      <a:pt x="0" y="419400"/>
                    </a:lnTo>
                    <a:lnTo>
                      <a:pt x="62998" y="319161"/>
                    </a:lnTo>
                    <a:cubicBezTo>
                      <a:pt x="213629" y="126602"/>
                      <a:pt x="468719" y="0"/>
                      <a:pt x="758047" y="0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accent1">
                      <a:lumMod val="5000"/>
                      <a:lumOff val="95000"/>
                    </a:schemeClr>
                  </a:gs>
                  <a:gs pos="77863">
                    <a:schemeClr val="bg1"/>
                  </a:gs>
                  <a:gs pos="53000">
                    <a:schemeClr val="accent6">
                      <a:lumMod val="60000"/>
                      <a:lumOff val="40000"/>
                    </a:schemeClr>
                  </a:gs>
                  <a:gs pos="100000">
                    <a:schemeClr val="accent1">
                      <a:lumMod val="30000"/>
                      <a:lumOff val="70000"/>
                    </a:schemeClr>
                  </a:gs>
                </a:gsLst>
                <a:lin ang="5400000" scaled="1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8" name="Freeform 27"/>
              <p:cNvSpPr/>
              <p:nvPr/>
            </p:nvSpPr>
            <p:spPr>
              <a:xfrm>
                <a:off x="10879781" y="5664690"/>
                <a:ext cx="1295400" cy="1181100"/>
              </a:xfrm>
              <a:custGeom>
                <a:avLst/>
                <a:gdLst>
                  <a:gd name="connsiteX0" fmla="*/ 762000 w 1295400"/>
                  <a:gd name="connsiteY0" fmla="*/ 0 h 1181100"/>
                  <a:gd name="connsiteX1" fmla="*/ 1188042 w 1295400"/>
                  <a:gd name="connsiteY1" fmla="*/ 130138 h 1181100"/>
                  <a:gd name="connsiteX2" fmla="*/ 1295400 w 1295400"/>
                  <a:gd name="connsiteY2" fmla="*/ 218717 h 1181100"/>
                  <a:gd name="connsiteX3" fmla="*/ 1295400 w 1295400"/>
                  <a:gd name="connsiteY3" fmla="*/ 1181100 h 1181100"/>
                  <a:gd name="connsiteX4" fmla="*/ 126370 w 1295400"/>
                  <a:gd name="connsiteY4" fmla="*/ 1181100 h 1181100"/>
                  <a:gd name="connsiteX5" fmla="*/ 59882 w 1295400"/>
                  <a:gd name="connsiteY5" fmla="*/ 1058605 h 1181100"/>
                  <a:gd name="connsiteX6" fmla="*/ 0 w 1295400"/>
                  <a:gd name="connsiteY6" fmla="*/ 762000 h 1181100"/>
                  <a:gd name="connsiteX7" fmla="*/ 762000 w 1295400"/>
                  <a:gd name="connsiteY7" fmla="*/ 0 h 1181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295400" h="1181100">
                    <a:moveTo>
                      <a:pt x="762000" y="0"/>
                    </a:moveTo>
                    <a:cubicBezTo>
                      <a:pt x="919815" y="0"/>
                      <a:pt x="1066426" y="47976"/>
                      <a:pt x="1188042" y="130138"/>
                    </a:cubicBezTo>
                    <a:lnTo>
                      <a:pt x="1295400" y="218717"/>
                    </a:lnTo>
                    <a:lnTo>
                      <a:pt x="1295400" y="1181100"/>
                    </a:lnTo>
                    <a:lnTo>
                      <a:pt x="126370" y="1181100"/>
                    </a:lnTo>
                    <a:lnTo>
                      <a:pt x="59882" y="1058605"/>
                    </a:lnTo>
                    <a:cubicBezTo>
                      <a:pt x="21322" y="967441"/>
                      <a:pt x="0" y="867211"/>
                      <a:pt x="0" y="762000"/>
                    </a:cubicBezTo>
                    <a:cubicBezTo>
                      <a:pt x="0" y="341159"/>
                      <a:pt x="341159" y="0"/>
                      <a:pt x="762000" y="0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accent1">
                      <a:lumMod val="5000"/>
                      <a:lumOff val="95000"/>
                      <a:alpha val="62000"/>
                    </a:schemeClr>
                  </a:gs>
                  <a:gs pos="77863">
                    <a:schemeClr val="bg1"/>
                  </a:gs>
                  <a:gs pos="53000">
                    <a:srgbClr val="FCC8EE">
                      <a:alpha val="50000"/>
                    </a:srgbClr>
                  </a:gs>
                  <a:gs pos="100000">
                    <a:schemeClr val="accent1">
                      <a:lumMod val="30000"/>
                      <a:lumOff val="70000"/>
                    </a:schemeClr>
                  </a:gs>
                </a:gsLst>
                <a:lin ang="5400000" scaled="1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9" name="Freeform 28"/>
              <p:cNvSpPr/>
              <p:nvPr/>
            </p:nvSpPr>
            <p:spPr>
              <a:xfrm>
                <a:off x="11527480" y="5514808"/>
                <a:ext cx="647700" cy="1343225"/>
              </a:xfrm>
              <a:custGeom>
                <a:avLst/>
                <a:gdLst>
                  <a:gd name="connsiteX0" fmla="*/ 647700 w 647700"/>
                  <a:gd name="connsiteY0" fmla="*/ 1343225 h 1343225"/>
                  <a:gd name="connsiteX1" fmla="*/ 647700 w 647700"/>
                  <a:gd name="connsiteY1" fmla="*/ 0 h 1343225"/>
                  <a:gd name="connsiteX2" fmla="*/ 511935 w 647700"/>
                  <a:gd name="connsiteY2" fmla="*/ 38313 h 1343225"/>
                  <a:gd name="connsiteX3" fmla="*/ 0 w 647700"/>
                  <a:gd name="connsiteY3" fmla="*/ 740431 h 1343225"/>
                  <a:gd name="connsiteX4" fmla="*/ 305027 w 647700"/>
                  <a:gd name="connsiteY4" fmla="*/ 1328428 h 1343225"/>
                  <a:gd name="connsiteX5" fmla="*/ 327921 w 647700"/>
                  <a:gd name="connsiteY5" fmla="*/ 1343225 h 13432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647700" h="1343225">
                    <a:moveTo>
                      <a:pt x="647700" y="1343225"/>
                    </a:moveTo>
                    <a:lnTo>
                      <a:pt x="647700" y="0"/>
                    </a:lnTo>
                    <a:lnTo>
                      <a:pt x="511935" y="38313"/>
                    </a:lnTo>
                    <a:cubicBezTo>
                      <a:pt x="211092" y="153991"/>
                      <a:pt x="0" y="424801"/>
                      <a:pt x="0" y="740431"/>
                    </a:cubicBezTo>
                    <a:cubicBezTo>
                      <a:pt x="0" y="977154"/>
                      <a:pt x="118739" y="1188666"/>
                      <a:pt x="305027" y="1328428"/>
                    </a:cubicBezTo>
                    <a:lnTo>
                      <a:pt x="327921" y="1343225"/>
                    </a:lnTo>
                    <a:close/>
                  </a:path>
                </a:pathLst>
              </a:custGeom>
              <a:gradFill>
                <a:gsLst>
                  <a:gs pos="0">
                    <a:schemeClr val="accent1">
                      <a:lumMod val="5000"/>
                      <a:lumOff val="95000"/>
                    </a:schemeClr>
                  </a:gs>
                  <a:gs pos="77863">
                    <a:schemeClr val="bg1"/>
                  </a:gs>
                  <a:gs pos="53000">
                    <a:srgbClr val="0070C0">
                      <a:alpha val="0"/>
                    </a:srgbClr>
                  </a:gs>
                  <a:gs pos="100000">
                    <a:schemeClr val="accent1">
                      <a:lumMod val="30000"/>
                      <a:lumOff val="70000"/>
                    </a:schemeClr>
                  </a:gs>
                </a:gsLst>
                <a:lin ang="5400000" scaled="1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/>
              </a:p>
            </p:txBody>
          </p:sp>
          <p:grpSp>
            <p:nvGrpSpPr>
              <p:cNvPr id="30" name="Group 29"/>
              <p:cNvGrpSpPr/>
              <p:nvPr/>
            </p:nvGrpSpPr>
            <p:grpSpPr>
              <a:xfrm>
                <a:off x="-14763" y="-1"/>
                <a:ext cx="1495625" cy="1767082"/>
                <a:chOff x="-14763" y="-1"/>
                <a:chExt cx="1495625" cy="1767082"/>
              </a:xfrm>
            </p:grpSpPr>
            <p:sp>
              <p:nvSpPr>
                <p:cNvPr id="32" name="Freeform 31"/>
                <p:cNvSpPr/>
                <p:nvPr/>
              </p:nvSpPr>
              <p:spPr>
                <a:xfrm rot="16200000" flipV="1">
                  <a:off x="-398466" y="799334"/>
                  <a:ext cx="1516094" cy="419400"/>
                </a:xfrm>
                <a:custGeom>
                  <a:avLst/>
                  <a:gdLst>
                    <a:gd name="connsiteX0" fmla="*/ 758047 w 1516094"/>
                    <a:gd name="connsiteY0" fmla="*/ 0 h 419400"/>
                    <a:gd name="connsiteX1" fmla="*/ 1453096 w 1516094"/>
                    <a:gd name="connsiteY1" fmla="*/ 319161 h 419400"/>
                    <a:gd name="connsiteX2" fmla="*/ 1516094 w 1516094"/>
                    <a:gd name="connsiteY2" fmla="*/ 419400 h 419400"/>
                    <a:gd name="connsiteX3" fmla="*/ 0 w 1516094"/>
                    <a:gd name="connsiteY3" fmla="*/ 419400 h 419400"/>
                    <a:gd name="connsiteX4" fmla="*/ 62998 w 1516094"/>
                    <a:gd name="connsiteY4" fmla="*/ 319161 h 419400"/>
                    <a:gd name="connsiteX5" fmla="*/ 758047 w 1516094"/>
                    <a:gd name="connsiteY5" fmla="*/ 0 h 4194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1516094" h="419400">
                      <a:moveTo>
                        <a:pt x="758047" y="0"/>
                      </a:moveTo>
                      <a:cubicBezTo>
                        <a:pt x="1047375" y="0"/>
                        <a:pt x="1302465" y="126602"/>
                        <a:pt x="1453096" y="319161"/>
                      </a:cubicBezTo>
                      <a:lnTo>
                        <a:pt x="1516094" y="419400"/>
                      </a:lnTo>
                      <a:lnTo>
                        <a:pt x="0" y="419400"/>
                      </a:lnTo>
                      <a:lnTo>
                        <a:pt x="62998" y="319161"/>
                      </a:lnTo>
                      <a:cubicBezTo>
                        <a:pt x="213629" y="126602"/>
                        <a:pt x="468719" y="0"/>
                        <a:pt x="758047" y="0"/>
                      </a:cubicBezTo>
                      <a:close/>
                    </a:path>
                  </a:pathLst>
                </a:custGeom>
                <a:solidFill>
                  <a:schemeClr val="accent1">
                    <a:alpha val="33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3" name="Freeform 32"/>
                <p:cNvSpPr/>
                <p:nvPr/>
              </p:nvSpPr>
              <p:spPr>
                <a:xfrm rot="16200000" flipV="1">
                  <a:off x="92731" y="209549"/>
                  <a:ext cx="1295400" cy="1181100"/>
                </a:xfrm>
                <a:custGeom>
                  <a:avLst/>
                  <a:gdLst>
                    <a:gd name="connsiteX0" fmla="*/ 762000 w 1295400"/>
                    <a:gd name="connsiteY0" fmla="*/ 0 h 1181100"/>
                    <a:gd name="connsiteX1" fmla="*/ 1188042 w 1295400"/>
                    <a:gd name="connsiteY1" fmla="*/ 130138 h 1181100"/>
                    <a:gd name="connsiteX2" fmla="*/ 1295400 w 1295400"/>
                    <a:gd name="connsiteY2" fmla="*/ 218717 h 1181100"/>
                    <a:gd name="connsiteX3" fmla="*/ 1295400 w 1295400"/>
                    <a:gd name="connsiteY3" fmla="*/ 1181100 h 1181100"/>
                    <a:gd name="connsiteX4" fmla="*/ 126370 w 1295400"/>
                    <a:gd name="connsiteY4" fmla="*/ 1181100 h 1181100"/>
                    <a:gd name="connsiteX5" fmla="*/ 59882 w 1295400"/>
                    <a:gd name="connsiteY5" fmla="*/ 1058605 h 1181100"/>
                    <a:gd name="connsiteX6" fmla="*/ 0 w 1295400"/>
                    <a:gd name="connsiteY6" fmla="*/ 762000 h 1181100"/>
                    <a:gd name="connsiteX7" fmla="*/ 762000 w 1295400"/>
                    <a:gd name="connsiteY7" fmla="*/ 0 h 11811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1295400" h="1181100">
                      <a:moveTo>
                        <a:pt x="762000" y="0"/>
                      </a:moveTo>
                      <a:cubicBezTo>
                        <a:pt x="919815" y="0"/>
                        <a:pt x="1066426" y="47976"/>
                        <a:pt x="1188042" y="130138"/>
                      </a:cubicBezTo>
                      <a:lnTo>
                        <a:pt x="1295400" y="218717"/>
                      </a:lnTo>
                      <a:lnTo>
                        <a:pt x="1295400" y="1181100"/>
                      </a:lnTo>
                      <a:lnTo>
                        <a:pt x="126370" y="1181100"/>
                      </a:lnTo>
                      <a:lnTo>
                        <a:pt x="59882" y="1058605"/>
                      </a:lnTo>
                      <a:cubicBezTo>
                        <a:pt x="21322" y="967441"/>
                        <a:pt x="0" y="867211"/>
                        <a:pt x="0" y="762000"/>
                      </a:cubicBezTo>
                      <a:cubicBezTo>
                        <a:pt x="0" y="341159"/>
                        <a:pt x="341159" y="0"/>
                        <a:pt x="762000" y="0"/>
                      </a:cubicBezTo>
                      <a:close/>
                    </a:path>
                  </a:pathLst>
                </a:custGeom>
                <a:solidFill>
                  <a:schemeClr val="accent1">
                    <a:alpha val="33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4" name="Freeform 33"/>
                <p:cNvSpPr/>
                <p:nvPr/>
              </p:nvSpPr>
              <p:spPr>
                <a:xfrm rot="16200000" flipV="1">
                  <a:off x="416581" y="-264182"/>
                  <a:ext cx="647700" cy="1480862"/>
                </a:xfrm>
                <a:custGeom>
                  <a:avLst/>
                  <a:gdLst>
                    <a:gd name="connsiteX0" fmla="*/ 647700 w 647700"/>
                    <a:gd name="connsiteY0" fmla="*/ 0 h 1480862"/>
                    <a:gd name="connsiteX1" fmla="*/ 647700 w 647700"/>
                    <a:gd name="connsiteY1" fmla="*/ 1480862 h 1480862"/>
                    <a:gd name="connsiteX2" fmla="*/ 511935 w 647700"/>
                    <a:gd name="connsiteY2" fmla="*/ 1442550 h 1480862"/>
                    <a:gd name="connsiteX3" fmla="*/ 0 w 647700"/>
                    <a:gd name="connsiteY3" fmla="*/ 740431 h 1480862"/>
                    <a:gd name="connsiteX4" fmla="*/ 511935 w 647700"/>
                    <a:gd name="connsiteY4" fmla="*/ 38313 h 148086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647700" h="1480862">
                      <a:moveTo>
                        <a:pt x="647700" y="0"/>
                      </a:moveTo>
                      <a:lnTo>
                        <a:pt x="647700" y="1480862"/>
                      </a:lnTo>
                      <a:lnTo>
                        <a:pt x="511935" y="1442550"/>
                      </a:lnTo>
                      <a:cubicBezTo>
                        <a:pt x="211092" y="1326872"/>
                        <a:pt x="0" y="1056062"/>
                        <a:pt x="0" y="740431"/>
                      </a:cubicBezTo>
                      <a:cubicBezTo>
                        <a:pt x="0" y="424801"/>
                        <a:pt x="211092" y="153991"/>
                        <a:pt x="511935" y="38313"/>
                      </a:cubicBezTo>
                      <a:close/>
                    </a:path>
                  </a:pathLst>
                </a:custGeom>
                <a:solidFill>
                  <a:schemeClr val="accent1">
                    <a:alpha val="33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5" name="Freeform 34"/>
                <p:cNvSpPr/>
                <p:nvPr/>
              </p:nvSpPr>
              <p:spPr>
                <a:xfrm rot="16200000" flipV="1">
                  <a:off x="-550866" y="646934"/>
                  <a:ext cx="1516094" cy="419400"/>
                </a:xfrm>
                <a:custGeom>
                  <a:avLst/>
                  <a:gdLst>
                    <a:gd name="connsiteX0" fmla="*/ 758047 w 1516094"/>
                    <a:gd name="connsiteY0" fmla="*/ 0 h 419400"/>
                    <a:gd name="connsiteX1" fmla="*/ 1453096 w 1516094"/>
                    <a:gd name="connsiteY1" fmla="*/ 319161 h 419400"/>
                    <a:gd name="connsiteX2" fmla="*/ 1516094 w 1516094"/>
                    <a:gd name="connsiteY2" fmla="*/ 419400 h 419400"/>
                    <a:gd name="connsiteX3" fmla="*/ 0 w 1516094"/>
                    <a:gd name="connsiteY3" fmla="*/ 419400 h 419400"/>
                    <a:gd name="connsiteX4" fmla="*/ 62998 w 1516094"/>
                    <a:gd name="connsiteY4" fmla="*/ 319161 h 419400"/>
                    <a:gd name="connsiteX5" fmla="*/ 758047 w 1516094"/>
                    <a:gd name="connsiteY5" fmla="*/ 0 h 4194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1516094" h="419400">
                      <a:moveTo>
                        <a:pt x="758047" y="0"/>
                      </a:moveTo>
                      <a:cubicBezTo>
                        <a:pt x="1047375" y="0"/>
                        <a:pt x="1302465" y="126602"/>
                        <a:pt x="1453096" y="319161"/>
                      </a:cubicBezTo>
                      <a:lnTo>
                        <a:pt x="1516094" y="419400"/>
                      </a:lnTo>
                      <a:lnTo>
                        <a:pt x="0" y="419400"/>
                      </a:lnTo>
                      <a:lnTo>
                        <a:pt x="62998" y="319161"/>
                      </a:lnTo>
                      <a:cubicBezTo>
                        <a:pt x="213629" y="126602"/>
                        <a:pt x="468719" y="0"/>
                        <a:pt x="758047" y="0"/>
                      </a:cubicBezTo>
                      <a:close/>
                    </a:path>
                  </a:pathLst>
                </a:custGeom>
                <a:solidFill>
                  <a:schemeClr val="accent1">
                    <a:alpha val="33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6" name="Freeform 35"/>
                <p:cNvSpPr/>
                <p:nvPr/>
              </p:nvSpPr>
              <p:spPr>
                <a:xfrm rot="16200000" flipV="1">
                  <a:off x="-59669" y="57149"/>
                  <a:ext cx="1295400" cy="1181100"/>
                </a:xfrm>
                <a:custGeom>
                  <a:avLst/>
                  <a:gdLst>
                    <a:gd name="connsiteX0" fmla="*/ 762000 w 1295400"/>
                    <a:gd name="connsiteY0" fmla="*/ 0 h 1181100"/>
                    <a:gd name="connsiteX1" fmla="*/ 1188042 w 1295400"/>
                    <a:gd name="connsiteY1" fmla="*/ 130138 h 1181100"/>
                    <a:gd name="connsiteX2" fmla="*/ 1295400 w 1295400"/>
                    <a:gd name="connsiteY2" fmla="*/ 218717 h 1181100"/>
                    <a:gd name="connsiteX3" fmla="*/ 1295400 w 1295400"/>
                    <a:gd name="connsiteY3" fmla="*/ 1181100 h 1181100"/>
                    <a:gd name="connsiteX4" fmla="*/ 126370 w 1295400"/>
                    <a:gd name="connsiteY4" fmla="*/ 1181100 h 1181100"/>
                    <a:gd name="connsiteX5" fmla="*/ 59882 w 1295400"/>
                    <a:gd name="connsiteY5" fmla="*/ 1058605 h 1181100"/>
                    <a:gd name="connsiteX6" fmla="*/ 0 w 1295400"/>
                    <a:gd name="connsiteY6" fmla="*/ 762000 h 1181100"/>
                    <a:gd name="connsiteX7" fmla="*/ 762000 w 1295400"/>
                    <a:gd name="connsiteY7" fmla="*/ 0 h 11811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1295400" h="1181100">
                      <a:moveTo>
                        <a:pt x="762000" y="0"/>
                      </a:moveTo>
                      <a:cubicBezTo>
                        <a:pt x="919815" y="0"/>
                        <a:pt x="1066426" y="47976"/>
                        <a:pt x="1188042" y="130138"/>
                      </a:cubicBezTo>
                      <a:lnTo>
                        <a:pt x="1295400" y="218717"/>
                      </a:lnTo>
                      <a:lnTo>
                        <a:pt x="1295400" y="1181100"/>
                      </a:lnTo>
                      <a:lnTo>
                        <a:pt x="126370" y="1181100"/>
                      </a:lnTo>
                      <a:lnTo>
                        <a:pt x="59882" y="1058605"/>
                      </a:lnTo>
                      <a:cubicBezTo>
                        <a:pt x="21322" y="967441"/>
                        <a:pt x="0" y="867211"/>
                        <a:pt x="0" y="762000"/>
                      </a:cubicBezTo>
                      <a:cubicBezTo>
                        <a:pt x="0" y="341159"/>
                        <a:pt x="341159" y="0"/>
                        <a:pt x="762000" y="0"/>
                      </a:cubicBezTo>
                      <a:close/>
                    </a:path>
                  </a:pathLst>
                </a:custGeom>
                <a:solidFill>
                  <a:srgbClr val="C8FCEC">
                    <a:alpha val="33000"/>
                  </a:srgb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7" name="Freeform 36"/>
                <p:cNvSpPr/>
                <p:nvPr/>
              </p:nvSpPr>
              <p:spPr>
                <a:xfrm rot="16200000" flipV="1">
                  <a:off x="333000" y="-347763"/>
                  <a:ext cx="647700" cy="1343225"/>
                </a:xfrm>
                <a:custGeom>
                  <a:avLst/>
                  <a:gdLst>
                    <a:gd name="connsiteX0" fmla="*/ 647700 w 647700"/>
                    <a:gd name="connsiteY0" fmla="*/ 1343225 h 1343225"/>
                    <a:gd name="connsiteX1" fmla="*/ 647700 w 647700"/>
                    <a:gd name="connsiteY1" fmla="*/ 0 h 1343225"/>
                    <a:gd name="connsiteX2" fmla="*/ 511935 w 647700"/>
                    <a:gd name="connsiteY2" fmla="*/ 38313 h 1343225"/>
                    <a:gd name="connsiteX3" fmla="*/ 0 w 647700"/>
                    <a:gd name="connsiteY3" fmla="*/ 740431 h 1343225"/>
                    <a:gd name="connsiteX4" fmla="*/ 305027 w 647700"/>
                    <a:gd name="connsiteY4" fmla="*/ 1328428 h 1343225"/>
                    <a:gd name="connsiteX5" fmla="*/ 327921 w 647700"/>
                    <a:gd name="connsiteY5" fmla="*/ 1343225 h 134322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647700" h="1343225">
                      <a:moveTo>
                        <a:pt x="647700" y="1343225"/>
                      </a:moveTo>
                      <a:lnTo>
                        <a:pt x="647700" y="0"/>
                      </a:lnTo>
                      <a:lnTo>
                        <a:pt x="511935" y="38313"/>
                      </a:lnTo>
                      <a:cubicBezTo>
                        <a:pt x="211092" y="153991"/>
                        <a:pt x="0" y="424801"/>
                        <a:pt x="0" y="740431"/>
                      </a:cubicBezTo>
                      <a:cubicBezTo>
                        <a:pt x="0" y="977154"/>
                        <a:pt x="118739" y="1188666"/>
                        <a:pt x="305027" y="1328428"/>
                      </a:cubicBezTo>
                      <a:lnTo>
                        <a:pt x="327921" y="1343225"/>
                      </a:lnTo>
                      <a:close/>
                    </a:path>
                  </a:pathLst>
                </a:custGeom>
                <a:solidFill>
                  <a:schemeClr val="accent1">
                    <a:alpha val="33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31" name="Footer Placeholder 3"/>
              <p:cNvSpPr txBox="1">
                <a:spLocks/>
              </p:cNvSpPr>
              <p:nvPr/>
            </p:nvSpPr>
            <p:spPr>
              <a:xfrm>
                <a:off x="10515600" y="6426059"/>
                <a:ext cx="1676400" cy="384898"/>
              </a:xfrm>
              <a:prstGeom prst="rect">
                <a:avLst/>
              </a:prstGeom>
              <a:ln>
                <a:noFill/>
              </a:ln>
            </p:spPr>
            <p:txBody>
              <a:bodyPr vert="horz" lIns="91440" tIns="45720" rIns="91440" bIns="45720" rtlCol="0" anchor="ctr"/>
              <a:lstStyle>
                <a:defPPr>
                  <a:defRPr lang="en-US"/>
                </a:defPPr>
                <a:lvl1pPr marL="0" algn="ctr" defTabSz="914400" rtl="0" eaLnBrk="1" latinLnBrk="0" hangingPunct="1">
                  <a:defRPr sz="12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dirty="0" smtClean="0">
                    <a:solidFill>
                      <a:schemeClr val="tx1"/>
                    </a:solidFill>
                  </a:rPr>
                  <a:t>Abdul </a:t>
                </a:r>
                <a:r>
                  <a:rPr lang="en-US" dirty="0" err="1" smtClean="0">
                    <a:solidFill>
                      <a:schemeClr val="tx1"/>
                    </a:solidFill>
                  </a:rPr>
                  <a:t>Mazid</a:t>
                </a:r>
                <a:endParaRPr lang="en-US" dirty="0">
                  <a:solidFill>
                    <a:schemeClr val="tx1"/>
                  </a:solidFill>
                </a:endParaRPr>
              </a:p>
            </p:txBody>
          </p:sp>
        </p:grpSp>
      </p:grpSp>
      <p:pic>
        <p:nvPicPr>
          <p:cNvPr id="62" name="Picture 6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6743" y="-75726"/>
            <a:ext cx="1835055" cy="75597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975500" y="157565"/>
            <a:ext cx="6513830" cy="121919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145449" y="5629857"/>
            <a:ext cx="8088968" cy="107574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727613" y="150958"/>
            <a:ext cx="7680486" cy="124719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16881" y="5527225"/>
            <a:ext cx="10729454" cy="12680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2815316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 invX="1"/>
      </p:transition>
    </mc:Choice>
    <mc:Fallback>
      <p:transition spd="slow">
        <p:fade/>
      </p:transition>
    </mc:Fallback>
  </mc:AlternateContent>
  <mc:AlternateContent xmlns:mc="http://schemas.openxmlformats.org/markup-compatibility/2006">
    <mc:Choice xmlns:p14="http://schemas.microsoft.com/office/powerpoint/2010/main"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9" fill="hold" nodeType="withEffect" p14:presetBounceEnd="52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2000">
                                          <p:cBhvr additive="base">
                                            <p:cTn id="7" dur="5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2000">
                                          <p:cBhvr additive="base">
                                            <p:cTn id="8" dur="5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" fill="hold">
                          <p:stCondLst>
                            <p:cond delay="indefinite"/>
                          </p:stCondLst>
                          <p:childTnLst>
                            <p:par>
                              <p:cTn id="1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1" presetID="53" presetClass="entr" presetSubtype="16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3" dur="10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4" dur="10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5" dur="1000"/>
                                            <p:tgtEl>
                                              <p:spTgt spid="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6" fill="hold">
                          <p:stCondLst>
                            <p:cond delay="indefinite"/>
                          </p:stCondLst>
                          <p:childTnLst>
                            <p:par>
                              <p:cTn id="1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8" presetID="16" presetClass="exit" presetSubtype="21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barn(inVertical)">
                                          <p:cBhvr>
                                            <p:cTn id="19" dur="250"/>
                                            <p:tgtEl>
                                              <p:spTgt spid="4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20" dur="1" fill="hold">
                                              <p:stCondLst>
                                                <p:cond delay="249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21" presetID="14" presetClass="exit" presetSubtype="1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randombar(horizontal)">
                                          <p:cBhvr>
                                            <p:cTn id="22" dur="500"/>
                                            <p:tgtEl>
                                              <p:spTgt spid="5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24" presetID="2" presetClass="entr" presetSubtype="3" fill="hold" nodeType="withEffect" p14:presetBounceEnd="52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2000">
                                          <p:cBhvr additive="base">
                                            <p:cTn id="26" dur="75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2000">
                                          <p:cBhvr additive="base">
                                            <p:cTn id="27" dur="75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8" fill="hold">
                          <p:stCondLst>
                            <p:cond delay="indefinite"/>
                          </p:stCondLst>
                          <p:childTnLst>
                            <p:par>
                              <p:cTn id="2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0" presetID="53" presetClass="entr" presetSubtype="16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2" dur="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3" dur="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4" dur="500"/>
                                            <p:tgtEl>
                                              <p:spTgt spid="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Choice>
    <mc:Fallback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9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5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5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" fill="hold">
                          <p:stCondLst>
                            <p:cond delay="indefinite"/>
                          </p:stCondLst>
                          <p:childTnLst>
                            <p:par>
                              <p:cTn id="1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1" presetID="53" presetClass="entr" presetSubtype="16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3" dur="10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4" dur="10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5" dur="1000"/>
                                            <p:tgtEl>
                                              <p:spTgt spid="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6" fill="hold">
                          <p:stCondLst>
                            <p:cond delay="indefinite"/>
                          </p:stCondLst>
                          <p:childTnLst>
                            <p:par>
                              <p:cTn id="1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8" presetID="16" presetClass="exit" presetSubtype="21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barn(inVertical)">
                                          <p:cBhvr>
                                            <p:cTn id="19" dur="250"/>
                                            <p:tgtEl>
                                              <p:spTgt spid="4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20" dur="1" fill="hold">
                                              <p:stCondLst>
                                                <p:cond delay="249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21" presetID="14" presetClass="exit" presetSubtype="1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randombar(horizontal)">
                                          <p:cBhvr>
                                            <p:cTn id="22" dur="500"/>
                                            <p:tgtEl>
                                              <p:spTgt spid="5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24" presetID="2" presetClass="entr" presetSubtype="3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6" dur="75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7" dur="75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8" fill="hold">
                          <p:stCondLst>
                            <p:cond delay="indefinite"/>
                          </p:stCondLst>
                          <p:childTnLst>
                            <p:par>
                              <p:cTn id="2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0" presetID="53" presetClass="entr" presetSubtype="16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2" dur="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3" dur="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4" dur="500"/>
                                            <p:tgtEl>
                                              <p:spTgt spid="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70">
          <a:fgClr>
            <a:schemeClr val="bg1"/>
          </a:fgClr>
          <a:bgClr>
            <a:schemeClr val="accent6">
              <a:lumMod val="20000"/>
              <a:lumOff val="80000"/>
            </a:schemeClr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/>
        </p:nvGrpSpPr>
        <p:grpSpPr>
          <a:xfrm>
            <a:off x="5029200" y="1676400"/>
            <a:ext cx="6136946" cy="3276600"/>
            <a:chOff x="5029200" y="1676400"/>
            <a:chExt cx="6136946" cy="3276600"/>
          </a:xfrm>
        </p:grpSpPr>
        <p:pic>
          <p:nvPicPr>
            <p:cNvPr id="2" name="Picture 1" descr="Screen Clipping"/>
            <p:cNvPicPr>
              <a:picLocks noChangeAspect="1"/>
            </p:cNvPicPr>
            <p:nvPr/>
          </p:nvPicPr>
          <p:blipFill rotWithShape="1">
            <a:blip r:embed="rId3" cstate="email">
              <a:duotone>
                <a:schemeClr val="accent6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60244" t="12956" r="5388" b="7572"/>
            <a:stretch/>
          </p:blipFill>
          <p:spPr>
            <a:xfrm>
              <a:off x="8118146" y="1722924"/>
              <a:ext cx="3048000" cy="3200400"/>
            </a:xfrm>
            <a:prstGeom prst="rect">
              <a:avLst/>
            </a:prstGeom>
          </p:spPr>
        </p:pic>
        <p:pic>
          <p:nvPicPr>
            <p:cNvPr id="38" name="Picture 37" descr="Screen Clipping"/>
            <p:cNvPicPr>
              <a:picLocks noChangeAspect="1"/>
            </p:cNvPicPr>
            <p:nvPr/>
          </p:nvPicPr>
          <p:blipFill rotWithShape="1">
            <a:blip r:embed="rId3" cstate="email">
              <a:duotone>
                <a:schemeClr val="accent6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4132" t="13691" r="61500" b="4946"/>
            <a:stretch/>
          </p:blipFill>
          <p:spPr>
            <a:xfrm>
              <a:off x="5029200" y="1676400"/>
              <a:ext cx="3048000" cy="3276600"/>
            </a:xfrm>
            <a:prstGeom prst="rect">
              <a:avLst/>
            </a:prstGeom>
          </p:spPr>
        </p:pic>
      </p:grpSp>
      <p:grpSp>
        <p:nvGrpSpPr>
          <p:cNvPr id="19" name="Group 18"/>
          <p:cNvGrpSpPr/>
          <p:nvPr/>
        </p:nvGrpSpPr>
        <p:grpSpPr>
          <a:xfrm>
            <a:off x="-14763" y="-1"/>
            <a:ext cx="12206763" cy="6858034"/>
            <a:chOff x="-14763" y="-1"/>
            <a:chExt cx="12206763" cy="6858034"/>
          </a:xfrm>
        </p:grpSpPr>
        <p:pic>
          <p:nvPicPr>
            <p:cNvPr id="20" name="Picture 19"/>
            <p:cNvPicPr>
              <a:picLocks noChangeAspect="1"/>
            </p:cNvPicPr>
            <p:nvPr/>
          </p:nvPicPr>
          <p:blipFill rotWithShape="1"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109262" y="130728"/>
              <a:ext cx="1219200" cy="1130300"/>
            </a:xfrm>
            <a:prstGeom prst="rect">
              <a:avLst/>
            </a:prstGeom>
          </p:spPr>
        </p:pic>
        <p:grpSp>
          <p:nvGrpSpPr>
            <p:cNvPr id="21" name="Group 20"/>
            <p:cNvGrpSpPr/>
            <p:nvPr/>
          </p:nvGrpSpPr>
          <p:grpSpPr>
            <a:xfrm>
              <a:off x="-14763" y="-1"/>
              <a:ext cx="12206763" cy="6858034"/>
              <a:chOff x="-14763" y="-1"/>
              <a:chExt cx="12206763" cy="6858034"/>
            </a:xfrm>
          </p:grpSpPr>
          <p:sp>
            <p:nvSpPr>
              <p:cNvPr id="23" name="Footer Placeholder 3"/>
              <p:cNvSpPr txBox="1">
                <a:spLocks/>
              </p:cNvSpPr>
              <p:nvPr/>
            </p:nvSpPr>
            <p:spPr>
              <a:xfrm>
                <a:off x="-14763" y="6620989"/>
                <a:ext cx="12206763" cy="236711"/>
              </a:xfrm>
              <a:prstGeom prst="rect">
                <a:avLst/>
              </a:prstGeom>
              <a:solidFill>
                <a:srgbClr val="92D050">
                  <a:alpha val="14000"/>
                </a:srgbClr>
              </a:solidFill>
              <a:ln>
                <a:noFill/>
              </a:ln>
            </p:spPr>
            <p:txBody>
              <a:bodyPr vert="horz" lIns="91440" tIns="45720" rIns="91440" bIns="45720" rtlCol="0" anchor="ctr"/>
              <a:lstStyle>
                <a:defPPr>
                  <a:defRPr lang="en-US"/>
                </a:defPPr>
                <a:lvl1pPr marL="0" algn="ctr" defTabSz="914400" rtl="0" eaLnBrk="1" latinLnBrk="0" hangingPunct="1">
                  <a:defRPr sz="12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bn-BD" dirty="0" smtClean="0">
                    <a:solidFill>
                      <a:schemeClr val="tx1"/>
                    </a:solidFill>
                  </a:rPr>
                  <a:t>                                                                                                                                                                                                                                                      </a:t>
                </a:r>
                <a:r>
                  <a:rPr lang="en-US" dirty="0" smtClean="0">
                    <a:solidFill>
                      <a:schemeClr val="tx1"/>
                    </a:solidFill>
                  </a:rPr>
                  <a:t>Abdul </a:t>
                </a:r>
                <a:r>
                  <a:rPr lang="en-US" dirty="0" err="1" smtClean="0">
                    <a:solidFill>
                      <a:schemeClr val="tx1"/>
                    </a:solidFill>
                  </a:rPr>
                  <a:t>Mazid</a:t>
                </a:r>
                <a:endParaRPr 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24" name="Freeform 23"/>
              <p:cNvSpPr/>
              <p:nvPr/>
            </p:nvSpPr>
            <p:spPr>
              <a:xfrm>
                <a:off x="10408099" y="6273990"/>
                <a:ext cx="1516094" cy="419400"/>
              </a:xfrm>
              <a:custGeom>
                <a:avLst/>
                <a:gdLst>
                  <a:gd name="connsiteX0" fmla="*/ 758047 w 1516094"/>
                  <a:gd name="connsiteY0" fmla="*/ 0 h 419400"/>
                  <a:gd name="connsiteX1" fmla="*/ 1453096 w 1516094"/>
                  <a:gd name="connsiteY1" fmla="*/ 319161 h 419400"/>
                  <a:gd name="connsiteX2" fmla="*/ 1516094 w 1516094"/>
                  <a:gd name="connsiteY2" fmla="*/ 419400 h 419400"/>
                  <a:gd name="connsiteX3" fmla="*/ 0 w 1516094"/>
                  <a:gd name="connsiteY3" fmla="*/ 419400 h 419400"/>
                  <a:gd name="connsiteX4" fmla="*/ 62998 w 1516094"/>
                  <a:gd name="connsiteY4" fmla="*/ 319161 h 419400"/>
                  <a:gd name="connsiteX5" fmla="*/ 758047 w 1516094"/>
                  <a:gd name="connsiteY5" fmla="*/ 0 h 4194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516094" h="419400">
                    <a:moveTo>
                      <a:pt x="758047" y="0"/>
                    </a:moveTo>
                    <a:cubicBezTo>
                      <a:pt x="1047375" y="0"/>
                      <a:pt x="1302465" y="126602"/>
                      <a:pt x="1453096" y="319161"/>
                    </a:cubicBezTo>
                    <a:lnTo>
                      <a:pt x="1516094" y="419400"/>
                    </a:lnTo>
                    <a:lnTo>
                      <a:pt x="0" y="419400"/>
                    </a:lnTo>
                    <a:lnTo>
                      <a:pt x="62998" y="319161"/>
                    </a:lnTo>
                    <a:cubicBezTo>
                      <a:pt x="213629" y="126602"/>
                      <a:pt x="468719" y="0"/>
                      <a:pt x="758047" y="0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accent1">
                      <a:lumMod val="5000"/>
                      <a:lumOff val="95000"/>
                    </a:schemeClr>
                  </a:gs>
                  <a:gs pos="77863">
                    <a:schemeClr val="bg1"/>
                  </a:gs>
                  <a:gs pos="53000">
                    <a:schemeClr val="accent6">
                      <a:lumMod val="60000"/>
                      <a:lumOff val="40000"/>
                    </a:schemeClr>
                  </a:gs>
                  <a:gs pos="100000">
                    <a:schemeClr val="accent1">
                      <a:lumMod val="30000"/>
                      <a:lumOff val="70000"/>
                    </a:schemeClr>
                  </a:gs>
                </a:gsLst>
                <a:lin ang="5400000" scaled="1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5" name="Freeform 24"/>
              <p:cNvSpPr/>
              <p:nvPr/>
            </p:nvSpPr>
            <p:spPr>
              <a:xfrm>
                <a:off x="10727381" y="5512290"/>
                <a:ext cx="1295400" cy="1181100"/>
              </a:xfrm>
              <a:custGeom>
                <a:avLst/>
                <a:gdLst>
                  <a:gd name="connsiteX0" fmla="*/ 762000 w 1295400"/>
                  <a:gd name="connsiteY0" fmla="*/ 0 h 1181100"/>
                  <a:gd name="connsiteX1" fmla="*/ 1188042 w 1295400"/>
                  <a:gd name="connsiteY1" fmla="*/ 130138 h 1181100"/>
                  <a:gd name="connsiteX2" fmla="*/ 1295400 w 1295400"/>
                  <a:gd name="connsiteY2" fmla="*/ 218717 h 1181100"/>
                  <a:gd name="connsiteX3" fmla="*/ 1295400 w 1295400"/>
                  <a:gd name="connsiteY3" fmla="*/ 1181100 h 1181100"/>
                  <a:gd name="connsiteX4" fmla="*/ 126370 w 1295400"/>
                  <a:gd name="connsiteY4" fmla="*/ 1181100 h 1181100"/>
                  <a:gd name="connsiteX5" fmla="*/ 59882 w 1295400"/>
                  <a:gd name="connsiteY5" fmla="*/ 1058605 h 1181100"/>
                  <a:gd name="connsiteX6" fmla="*/ 0 w 1295400"/>
                  <a:gd name="connsiteY6" fmla="*/ 762000 h 1181100"/>
                  <a:gd name="connsiteX7" fmla="*/ 762000 w 1295400"/>
                  <a:gd name="connsiteY7" fmla="*/ 0 h 1181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295400" h="1181100">
                    <a:moveTo>
                      <a:pt x="762000" y="0"/>
                    </a:moveTo>
                    <a:cubicBezTo>
                      <a:pt x="919815" y="0"/>
                      <a:pt x="1066426" y="47976"/>
                      <a:pt x="1188042" y="130138"/>
                    </a:cubicBezTo>
                    <a:lnTo>
                      <a:pt x="1295400" y="218717"/>
                    </a:lnTo>
                    <a:lnTo>
                      <a:pt x="1295400" y="1181100"/>
                    </a:lnTo>
                    <a:lnTo>
                      <a:pt x="126370" y="1181100"/>
                    </a:lnTo>
                    <a:lnTo>
                      <a:pt x="59882" y="1058605"/>
                    </a:lnTo>
                    <a:cubicBezTo>
                      <a:pt x="21322" y="967441"/>
                      <a:pt x="0" y="867211"/>
                      <a:pt x="0" y="762000"/>
                    </a:cubicBezTo>
                    <a:cubicBezTo>
                      <a:pt x="0" y="341159"/>
                      <a:pt x="341159" y="0"/>
                      <a:pt x="762000" y="0"/>
                    </a:cubicBezTo>
                    <a:close/>
                  </a:path>
                </a:pathLst>
              </a:custGeom>
              <a:gradFill>
                <a:gsLst>
                  <a:gs pos="11000">
                    <a:schemeClr val="accent1">
                      <a:lumMod val="5000"/>
                      <a:lumOff val="95000"/>
                    </a:schemeClr>
                  </a:gs>
                  <a:gs pos="53000">
                    <a:schemeClr val="accent6">
                      <a:lumMod val="60000"/>
                      <a:lumOff val="40000"/>
                    </a:schemeClr>
                  </a:gs>
                  <a:gs pos="100000">
                    <a:schemeClr val="accent1">
                      <a:lumMod val="30000"/>
                      <a:lumOff val="70000"/>
                    </a:schemeClr>
                  </a:gs>
                </a:gsLst>
                <a:lin ang="5400000" scaled="1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6" name="Freeform 25"/>
              <p:cNvSpPr/>
              <p:nvPr/>
            </p:nvSpPr>
            <p:spPr>
              <a:xfrm>
                <a:off x="11375081" y="5362409"/>
                <a:ext cx="647700" cy="1480862"/>
              </a:xfrm>
              <a:custGeom>
                <a:avLst/>
                <a:gdLst>
                  <a:gd name="connsiteX0" fmla="*/ 647700 w 647700"/>
                  <a:gd name="connsiteY0" fmla="*/ 0 h 1480862"/>
                  <a:gd name="connsiteX1" fmla="*/ 647700 w 647700"/>
                  <a:gd name="connsiteY1" fmla="*/ 1480862 h 1480862"/>
                  <a:gd name="connsiteX2" fmla="*/ 511935 w 647700"/>
                  <a:gd name="connsiteY2" fmla="*/ 1442550 h 1480862"/>
                  <a:gd name="connsiteX3" fmla="*/ 0 w 647700"/>
                  <a:gd name="connsiteY3" fmla="*/ 740431 h 1480862"/>
                  <a:gd name="connsiteX4" fmla="*/ 511935 w 647700"/>
                  <a:gd name="connsiteY4" fmla="*/ 38313 h 14808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47700" h="1480862">
                    <a:moveTo>
                      <a:pt x="647700" y="0"/>
                    </a:moveTo>
                    <a:lnTo>
                      <a:pt x="647700" y="1480862"/>
                    </a:lnTo>
                    <a:lnTo>
                      <a:pt x="511935" y="1442550"/>
                    </a:lnTo>
                    <a:cubicBezTo>
                      <a:pt x="211092" y="1326872"/>
                      <a:pt x="0" y="1056062"/>
                      <a:pt x="0" y="740431"/>
                    </a:cubicBezTo>
                    <a:cubicBezTo>
                      <a:pt x="0" y="424801"/>
                      <a:pt x="211092" y="153991"/>
                      <a:pt x="511935" y="38313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accent1">
                      <a:lumMod val="5000"/>
                      <a:lumOff val="95000"/>
                    </a:schemeClr>
                  </a:gs>
                  <a:gs pos="77863">
                    <a:schemeClr val="bg1"/>
                  </a:gs>
                  <a:gs pos="53000">
                    <a:schemeClr val="accent6">
                      <a:lumMod val="60000"/>
                      <a:lumOff val="40000"/>
                    </a:schemeClr>
                  </a:gs>
                  <a:gs pos="100000">
                    <a:schemeClr val="accent1">
                      <a:lumMod val="30000"/>
                      <a:lumOff val="70000"/>
                    </a:schemeClr>
                  </a:gs>
                </a:gsLst>
                <a:lin ang="5400000" scaled="1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7" name="Freeform 26"/>
              <p:cNvSpPr/>
              <p:nvPr/>
            </p:nvSpPr>
            <p:spPr>
              <a:xfrm>
                <a:off x="10560499" y="6426391"/>
                <a:ext cx="1516094" cy="419400"/>
              </a:xfrm>
              <a:custGeom>
                <a:avLst/>
                <a:gdLst>
                  <a:gd name="connsiteX0" fmla="*/ 758047 w 1516094"/>
                  <a:gd name="connsiteY0" fmla="*/ 0 h 419400"/>
                  <a:gd name="connsiteX1" fmla="*/ 1453096 w 1516094"/>
                  <a:gd name="connsiteY1" fmla="*/ 319161 h 419400"/>
                  <a:gd name="connsiteX2" fmla="*/ 1516094 w 1516094"/>
                  <a:gd name="connsiteY2" fmla="*/ 419400 h 419400"/>
                  <a:gd name="connsiteX3" fmla="*/ 0 w 1516094"/>
                  <a:gd name="connsiteY3" fmla="*/ 419400 h 419400"/>
                  <a:gd name="connsiteX4" fmla="*/ 62998 w 1516094"/>
                  <a:gd name="connsiteY4" fmla="*/ 319161 h 419400"/>
                  <a:gd name="connsiteX5" fmla="*/ 758047 w 1516094"/>
                  <a:gd name="connsiteY5" fmla="*/ 0 h 4194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516094" h="419400">
                    <a:moveTo>
                      <a:pt x="758047" y="0"/>
                    </a:moveTo>
                    <a:cubicBezTo>
                      <a:pt x="1047375" y="0"/>
                      <a:pt x="1302465" y="126602"/>
                      <a:pt x="1453096" y="319161"/>
                    </a:cubicBezTo>
                    <a:lnTo>
                      <a:pt x="1516094" y="419400"/>
                    </a:lnTo>
                    <a:lnTo>
                      <a:pt x="0" y="419400"/>
                    </a:lnTo>
                    <a:lnTo>
                      <a:pt x="62998" y="319161"/>
                    </a:lnTo>
                    <a:cubicBezTo>
                      <a:pt x="213629" y="126602"/>
                      <a:pt x="468719" y="0"/>
                      <a:pt x="758047" y="0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accent1">
                      <a:lumMod val="5000"/>
                      <a:lumOff val="95000"/>
                    </a:schemeClr>
                  </a:gs>
                  <a:gs pos="77863">
                    <a:schemeClr val="bg1"/>
                  </a:gs>
                  <a:gs pos="53000">
                    <a:schemeClr val="accent6">
                      <a:lumMod val="60000"/>
                      <a:lumOff val="40000"/>
                    </a:schemeClr>
                  </a:gs>
                  <a:gs pos="100000">
                    <a:schemeClr val="accent1">
                      <a:lumMod val="30000"/>
                      <a:lumOff val="70000"/>
                    </a:schemeClr>
                  </a:gs>
                </a:gsLst>
                <a:lin ang="5400000" scaled="1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8" name="Freeform 27"/>
              <p:cNvSpPr/>
              <p:nvPr/>
            </p:nvSpPr>
            <p:spPr>
              <a:xfrm>
                <a:off x="10879781" y="5664690"/>
                <a:ext cx="1295400" cy="1181100"/>
              </a:xfrm>
              <a:custGeom>
                <a:avLst/>
                <a:gdLst>
                  <a:gd name="connsiteX0" fmla="*/ 762000 w 1295400"/>
                  <a:gd name="connsiteY0" fmla="*/ 0 h 1181100"/>
                  <a:gd name="connsiteX1" fmla="*/ 1188042 w 1295400"/>
                  <a:gd name="connsiteY1" fmla="*/ 130138 h 1181100"/>
                  <a:gd name="connsiteX2" fmla="*/ 1295400 w 1295400"/>
                  <a:gd name="connsiteY2" fmla="*/ 218717 h 1181100"/>
                  <a:gd name="connsiteX3" fmla="*/ 1295400 w 1295400"/>
                  <a:gd name="connsiteY3" fmla="*/ 1181100 h 1181100"/>
                  <a:gd name="connsiteX4" fmla="*/ 126370 w 1295400"/>
                  <a:gd name="connsiteY4" fmla="*/ 1181100 h 1181100"/>
                  <a:gd name="connsiteX5" fmla="*/ 59882 w 1295400"/>
                  <a:gd name="connsiteY5" fmla="*/ 1058605 h 1181100"/>
                  <a:gd name="connsiteX6" fmla="*/ 0 w 1295400"/>
                  <a:gd name="connsiteY6" fmla="*/ 762000 h 1181100"/>
                  <a:gd name="connsiteX7" fmla="*/ 762000 w 1295400"/>
                  <a:gd name="connsiteY7" fmla="*/ 0 h 1181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295400" h="1181100">
                    <a:moveTo>
                      <a:pt x="762000" y="0"/>
                    </a:moveTo>
                    <a:cubicBezTo>
                      <a:pt x="919815" y="0"/>
                      <a:pt x="1066426" y="47976"/>
                      <a:pt x="1188042" y="130138"/>
                    </a:cubicBezTo>
                    <a:lnTo>
                      <a:pt x="1295400" y="218717"/>
                    </a:lnTo>
                    <a:lnTo>
                      <a:pt x="1295400" y="1181100"/>
                    </a:lnTo>
                    <a:lnTo>
                      <a:pt x="126370" y="1181100"/>
                    </a:lnTo>
                    <a:lnTo>
                      <a:pt x="59882" y="1058605"/>
                    </a:lnTo>
                    <a:cubicBezTo>
                      <a:pt x="21322" y="967441"/>
                      <a:pt x="0" y="867211"/>
                      <a:pt x="0" y="762000"/>
                    </a:cubicBezTo>
                    <a:cubicBezTo>
                      <a:pt x="0" y="341159"/>
                      <a:pt x="341159" y="0"/>
                      <a:pt x="762000" y="0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accent1">
                      <a:lumMod val="5000"/>
                      <a:lumOff val="95000"/>
                      <a:alpha val="62000"/>
                    </a:schemeClr>
                  </a:gs>
                  <a:gs pos="77863">
                    <a:schemeClr val="bg1"/>
                  </a:gs>
                  <a:gs pos="53000">
                    <a:srgbClr val="FCC8EE">
                      <a:alpha val="50000"/>
                    </a:srgbClr>
                  </a:gs>
                  <a:gs pos="100000">
                    <a:schemeClr val="accent1">
                      <a:lumMod val="30000"/>
                      <a:lumOff val="70000"/>
                    </a:schemeClr>
                  </a:gs>
                </a:gsLst>
                <a:lin ang="5400000" scaled="1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9" name="Freeform 28"/>
              <p:cNvSpPr/>
              <p:nvPr/>
            </p:nvSpPr>
            <p:spPr>
              <a:xfrm>
                <a:off x="11527480" y="5514808"/>
                <a:ext cx="647700" cy="1343225"/>
              </a:xfrm>
              <a:custGeom>
                <a:avLst/>
                <a:gdLst>
                  <a:gd name="connsiteX0" fmla="*/ 647700 w 647700"/>
                  <a:gd name="connsiteY0" fmla="*/ 1343225 h 1343225"/>
                  <a:gd name="connsiteX1" fmla="*/ 647700 w 647700"/>
                  <a:gd name="connsiteY1" fmla="*/ 0 h 1343225"/>
                  <a:gd name="connsiteX2" fmla="*/ 511935 w 647700"/>
                  <a:gd name="connsiteY2" fmla="*/ 38313 h 1343225"/>
                  <a:gd name="connsiteX3" fmla="*/ 0 w 647700"/>
                  <a:gd name="connsiteY3" fmla="*/ 740431 h 1343225"/>
                  <a:gd name="connsiteX4" fmla="*/ 305027 w 647700"/>
                  <a:gd name="connsiteY4" fmla="*/ 1328428 h 1343225"/>
                  <a:gd name="connsiteX5" fmla="*/ 327921 w 647700"/>
                  <a:gd name="connsiteY5" fmla="*/ 1343225 h 13432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647700" h="1343225">
                    <a:moveTo>
                      <a:pt x="647700" y="1343225"/>
                    </a:moveTo>
                    <a:lnTo>
                      <a:pt x="647700" y="0"/>
                    </a:lnTo>
                    <a:lnTo>
                      <a:pt x="511935" y="38313"/>
                    </a:lnTo>
                    <a:cubicBezTo>
                      <a:pt x="211092" y="153991"/>
                      <a:pt x="0" y="424801"/>
                      <a:pt x="0" y="740431"/>
                    </a:cubicBezTo>
                    <a:cubicBezTo>
                      <a:pt x="0" y="977154"/>
                      <a:pt x="118739" y="1188666"/>
                      <a:pt x="305027" y="1328428"/>
                    </a:cubicBezTo>
                    <a:lnTo>
                      <a:pt x="327921" y="1343225"/>
                    </a:lnTo>
                    <a:close/>
                  </a:path>
                </a:pathLst>
              </a:custGeom>
              <a:gradFill>
                <a:gsLst>
                  <a:gs pos="0">
                    <a:schemeClr val="accent1">
                      <a:lumMod val="5000"/>
                      <a:lumOff val="95000"/>
                    </a:schemeClr>
                  </a:gs>
                  <a:gs pos="77863">
                    <a:schemeClr val="bg1"/>
                  </a:gs>
                  <a:gs pos="53000">
                    <a:srgbClr val="0070C0">
                      <a:alpha val="0"/>
                    </a:srgbClr>
                  </a:gs>
                  <a:gs pos="100000">
                    <a:schemeClr val="accent1">
                      <a:lumMod val="30000"/>
                      <a:lumOff val="70000"/>
                    </a:schemeClr>
                  </a:gs>
                </a:gsLst>
                <a:lin ang="5400000" scaled="1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/>
              </a:p>
            </p:txBody>
          </p:sp>
          <p:grpSp>
            <p:nvGrpSpPr>
              <p:cNvPr id="30" name="Group 29"/>
              <p:cNvGrpSpPr/>
              <p:nvPr/>
            </p:nvGrpSpPr>
            <p:grpSpPr>
              <a:xfrm>
                <a:off x="-14763" y="-1"/>
                <a:ext cx="1495625" cy="1767082"/>
                <a:chOff x="-14763" y="-1"/>
                <a:chExt cx="1495625" cy="1767082"/>
              </a:xfrm>
            </p:grpSpPr>
            <p:sp>
              <p:nvSpPr>
                <p:cNvPr id="32" name="Freeform 31"/>
                <p:cNvSpPr/>
                <p:nvPr/>
              </p:nvSpPr>
              <p:spPr>
                <a:xfrm rot="16200000" flipV="1">
                  <a:off x="-398466" y="799334"/>
                  <a:ext cx="1516094" cy="419400"/>
                </a:xfrm>
                <a:custGeom>
                  <a:avLst/>
                  <a:gdLst>
                    <a:gd name="connsiteX0" fmla="*/ 758047 w 1516094"/>
                    <a:gd name="connsiteY0" fmla="*/ 0 h 419400"/>
                    <a:gd name="connsiteX1" fmla="*/ 1453096 w 1516094"/>
                    <a:gd name="connsiteY1" fmla="*/ 319161 h 419400"/>
                    <a:gd name="connsiteX2" fmla="*/ 1516094 w 1516094"/>
                    <a:gd name="connsiteY2" fmla="*/ 419400 h 419400"/>
                    <a:gd name="connsiteX3" fmla="*/ 0 w 1516094"/>
                    <a:gd name="connsiteY3" fmla="*/ 419400 h 419400"/>
                    <a:gd name="connsiteX4" fmla="*/ 62998 w 1516094"/>
                    <a:gd name="connsiteY4" fmla="*/ 319161 h 419400"/>
                    <a:gd name="connsiteX5" fmla="*/ 758047 w 1516094"/>
                    <a:gd name="connsiteY5" fmla="*/ 0 h 4194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1516094" h="419400">
                      <a:moveTo>
                        <a:pt x="758047" y="0"/>
                      </a:moveTo>
                      <a:cubicBezTo>
                        <a:pt x="1047375" y="0"/>
                        <a:pt x="1302465" y="126602"/>
                        <a:pt x="1453096" y="319161"/>
                      </a:cubicBezTo>
                      <a:lnTo>
                        <a:pt x="1516094" y="419400"/>
                      </a:lnTo>
                      <a:lnTo>
                        <a:pt x="0" y="419400"/>
                      </a:lnTo>
                      <a:lnTo>
                        <a:pt x="62998" y="319161"/>
                      </a:lnTo>
                      <a:cubicBezTo>
                        <a:pt x="213629" y="126602"/>
                        <a:pt x="468719" y="0"/>
                        <a:pt x="758047" y="0"/>
                      </a:cubicBezTo>
                      <a:close/>
                    </a:path>
                  </a:pathLst>
                </a:custGeom>
                <a:solidFill>
                  <a:schemeClr val="accent1">
                    <a:alpha val="33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3" name="Freeform 32"/>
                <p:cNvSpPr/>
                <p:nvPr/>
              </p:nvSpPr>
              <p:spPr>
                <a:xfrm rot="16200000" flipV="1">
                  <a:off x="92731" y="209549"/>
                  <a:ext cx="1295400" cy="1181100"/>
                </a:xfrm>
                <a:custGeom>
                  <a:avLst/>
                  <a:gdLst>
                    <a:gd name="connsiteX0" fmla="*/ 762000 w 1295400"/>
                    <a:gd name="connsiteY0" fmla="*/ 0 h 1181100"/>
                    <a:gd name="connsiteX1" fmla="*/ 1188042 w 1295400"/>
                    <a:gd name="connsiteY1" fmla="*/ 130138 h 1181100"/>
                    <a:gd name="connsiteX2" fmla="*/ 1295400 w 1295400"/>
                    <a:gd name="connsiteY2" fmla="*/ 218717 h 1181100"/>
                    <a:gd name="connsiteX3" fmla="*/ 1295400 w 1295400"/>
                    <a:gd name="connsiteY3" fmla="*/ 1181100 h 1181100"/>
                    <a:gd name="connsiteX4" fmla="*/ 126370 w 1295400"/>
                    <a:gd name="connsiteY4" fmla="*/ 1181100 h 1181100"/>
                    <a:gd name="connsiteX5" fmla="*/ 59882 w 1295400"/>
                    <a:gd name="connsiteY5" fmla="*/ 1058605 h 1181100"/>
                    <a:gd name="connsiteX6" fmla="*/ 0 w 1295400"/>
                    <a:gd name="connsiteY6" fmla="*/ 762000 h 1181100"/>
                    <a:gd name="connsiteX7" fmla="*/ 762000 w 1295400"/>
                    <a:gd name="connsiteY7" fmla="*/ 0 h 11811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1295400" h="1181100">
                      <a:moveTo>
                        <a:pt x="762000" y="0"/>
                      </a:moveTo>
                      <a:cubicBezTo>
                        <a:pt x="919815" y="0"/>
                        <a:pt x="1066426" y="47976"/>
                        <a:pt x="1188042" y="130138"/>
                      </a:cubicBezTo>
                      <a:lnTo>
                        <a:pt x="1295400" y="218717"/>
                      </a:lnTo>
                      <a:lnTo>
                        <a:pt x="1295400" y="1181100"/>
                      </a:lnTo>
                      <a:lnTo>
                        <a:pt x="126370" y="1181100"/>
                      </a:lnTo>
                      <a:lnTo>
                        <a:pt x="59882" y="1058605"/>
                      </a:lnTo>
                      <a:cubicBezTo>
                        <a:pt x="21322" y="967441"/>
                        <a:pt x="0" y="867211"/>
                        <a:pt x="0" y="762000"/>
                      </a:cubicBezTo>
                      <a:cubicBezTo>
                        <a:pt x="0" y="341159"/>
                        <a:pt x="341159" y="0"/>
                        <a:pt x="762000" y="0"/>
                      </a:cubicBezTo>
                      <a:close/>
                    </a:path>
                  </a:pathLst>
                </a:custGeom>
                <a:solidFill>
                  <a:schemeClr val="accent1">
                    <a:alpha val="33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4" name="Freeform 33"/>
                <p:cNvSpPr/>
                <p:nvPr/>
              </p:nvSpPr>
              <p:spPr>
                <a:xfrm rot="16200000" flipV="1">
                  <a:off x="416581" y="-264182"/>
                  <a:ext cx="647700" cy="1480862"/>
                </a:xfrm>
                <a:custGeom>
                  <a:avLst/>
                  <a:gdLst>
                    <a:gd name="connsiteX0" fmla="*/ 647700 w 647700"/>
                    <a:gd name="connsiteY0" fmla="*/ 0 h 1480862"/>
                    <a:gd name="connsiteX1" fmla="*/ 647700 w 647700"/>
                    <a:gd name="connsiteY1" fmla="*/ 1480862 h 1480862"/>
                    <a:gd name="connsiteX2" fmla="*/ 511935 w 647700"/>
                    <a:gd name="connsiteY2" fmla="*/ 1442550 h 1480862"/>
                    <a:gd name="connsiteX3" fmla="*/ 0 w 647700"/>
                    <a:gd name="connsiteY3" fmla="*/ 740431 h 1480862"/>
                    <a:gd name="connsiteX4" fmla="*/ 511935 w 647700"/>
                    <a:gd name="connsiteY4" fmla="*/ 38313 h 148086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647700" h="1480862">
                      <a:moveTo>
                        <a:pt x="647700" y="0"/>
                      </a:moveTo>
                      <a:lnTo>
                        <a:pt x="647700" y="1480862"/>
                      </a:lnTo>
                      <a:lnTo>
                        <a:pt x="511935" y="1442550"/>
                      </a:lnTo>
                      <a:cubicBezTo>
                        <a:pt x="211092" y="1326872"/>
                        <a:pt x="0" y="1056062"/>
                        <a:pt x="0" y="740431"/>
                      </a:cubicBezTo>
                      <a:cubicBezTo>
                        <a:pt x="0" y="424801"/>
                        <a:pt x="211092" y="153991"/>
                        <a:pt x="511935" y="38313"/>
                      </a:cubicBezTo>
                      <a:close/>
                    </a:path>
                  </a:pathLst>
                </a:custGeom>
                <a:solidFill>
                  <a:schemeClr val="accent1">
                    <a:alpha val="33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5" name="Freeform 34"/>
                <p:cNvSpPr/>
                <p:nvPr/>
              </p:nvSpPr>
              <p:spPr>
                <a:xfrm rot="16200000" flipV="1">
                  <a:off x="-550866" y="646934"/>
                  <a:ext cx="1516094" cy="419400"/>
                </a:xfrm>
                <a:custGeom>
                  <a:avLst/>
                  <a:gdLst>
                    <a:gd name="connsiteX0" fmla="*/ 758047 w 1516094"/>
                    <a:gd name="connsiteY0" fmla="*/ 0 h 419400"/>
                    <a:gd name="connsiteX1" fmla="*/ 1453096 w 1516094"/>
                    <a:gd name="connsiteY1" fmla="*/ 319161 h 419400"/>
                    <a:gd name="connsiteX2" fmla="*/ 1516094 w 1516094"/>
                    <a:gd name="connsiteY2" fmla="*/ 419400 h 419400"/>
                    <a:gd name="connsiteX3" fmla="*/ 0 w 1516094"/>
                    <a:gd name="connsiteY3" fmla="*/ 419400 h 419400"/>
                    <a:gd name="connsiteX4" fmla="*/ 62998 w 1516094"/>
                    <a:gd name="connsiteY4" fmla="*/ 319161 h 419400"/>
                    <a:gd name="connsiteX5" fmla="*/ 758047 w 1516094"/>
                    <a:gd name="connsiteY5" fmla="*/ 0 h 4194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1516094" h="419400">
                      <a:moveTo>
                        <a:pt x="758047" y="0"/>
                      </a:moveTo>
                      <a:cubicBezTo>
                        <a:pt x="1047375" y="0"/>
                        <a:pt x="1302465" y="126602"/>
                        <a:pt x="1453096" y="319161"/>
                      </a:cubicBezTo>
                      <a:lnTo>
                        <a:pt x="1516094" y="419400"/>
                      </a:lnTo>
                      <a:lnTo>
                        <a:pt x="0" y="419400"/>
                      </a:lnTo>
                      <a:lnTo>
                        <a:pt x="62998" y="319161"/>
                      </a:lnTo>
                      <a:cubicBezTo>
                        <a:pt x="213629" y="126602"/>
                        <a:pt x="468719" y="0"/>
                        <a:pt x="758047" y="0"/>
                      </a:cubicBezTo>
                      <a:close/>
                    </a:path>
                  </a:pathLst>
                </a:custGeom>
                <a:solidFill>
                  <a:schemeClr val="accent1">
                    <a:alpha val="33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6" name="Freeform 35"/>
                <p:cNvSpPr/>
                <p:nvPr/>
              </p:nvSpPr>
              <p:spPr>
                <a:xfrm rot="16200000" flipV="1">
                  <a:off x="-59669" y="57149"/>
                  <a:ext cx="1295400" cy="1181100"/>
                </a:xfrm>
                <a:custGeom>
                  <a:avLst/>
                  <a:gdLst>
                    <a:gd name="connsiteX0" fmla="*/ 762000 w 1295400"/>
                    <a:gd name="connsiteY0" fmla="*/ 0 h 1181100"/>
                    <a:gd name="connsiteX1" fmla="*/ 1188042 w 1295400"/>
                    <a:gd name="connsiteY1" fmla="*/ 130138 h 1181100"/>
                    <a:gd name="connsiteX2" fmla="*/ 1295400 w 1295400"/>
                    <a:gd name="connsiteY2" fmla="*/ 218717 h 1181100"/>
                    <a:gd name="connsiteX3" fmla="*/ 1295400 w 1295400"/>
                    <a:gd name="connsiteY3" fmla="*/ 1181100 h 1181100"/>
                    <a:gd name="connsiteX4" fmla="*/ 126370 w 1295400"/>
                    <a:gd name="connsiteY4" fmla="*/ 1181100 h 1181100"/>
                    <a:gd name="connsiteX5" fmla="*/ 59882 w 1295400"/>
                    <a:gd name="connsiteY5" fmla="*/ 1058605 h 1181100"/>
                    <a:gd name="connsiteX6" fmla="*/ 0 w 1295400"/>
                    <a:gd name="connsiteY6" fmla="*/ 762000 h 1181100"/>
                    <a:gd name="connsiteX7" fmla="*/ 762000 w 1295400"/>
                    <a:gd name="connsiteY7" fmla="*/ 0 h 11811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1295400" h="1181100">
                      <a:moveTo>
                        <a:pt x="762000" y="0"/>
                      </a:moveTo>
                      <a:cubicBezTo>
                        <a:pt x="919815" y="0"/>
                        <a:pt x="1066426" y="47976"/>
                        <a:pt x="1188042" y="130138"/>
                      </a:cubicBezTo>
                      <a:lnTo>
                        <a:pt x="1295400" y="218717"/>
                      </a:lnTo>
                      <a:lnTo>
                        <a:pt x="1295400" y="1181100"/>
                      </a:lnTo>
                      <a:lnTo>
                        <a:pt x="126370" y="1181100"/>
                      </a:lnTo>
                      <a:lnTo>
                        <a:pt x="59882" y="1058605"/>
                      </a:lnTo>
                      <a:cubicBezTo>
                        <a:pt x="21322" y="967441"/>
                        <a:pt x="0" y="867211"/>
                        <a:pt x="0" y="762000"/>
                      </a:cubicBezTo>
                      <a:cubicBezTo>
                        <a:pt x="0" y="341159"/>
                        <a:pt x="341159" y="0"/>
                        <a:pt x="762000" y="0"/>
                      </a:cubicBezTo>
                      <a:close/>
                    </a:path>
                  </a:pathLst>
                </a:custGeom>
                <a:solidFill>
                  <a:srgbClr val="C8FCEC">
                    <a:alpha val="33000"/>
                  </a:srgb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7" name="Freeform 36"/>
                <p:cNvSpPr/>
                <p:nvPr/>
              </p:nvSpPr>
              <p:spPr>
                <a:xfrm rot="16200000" flipV="1">
                  <a:off x="333000" y="-347763"/>
                  <a:ext cx="647700" cy="1343225"/>
                </a:xfrm>
                <a:custGeom>
                  <a:avLst/>
                  <a:gdLst>
                    <a:gd name="connsiteX0" fmla="*/ 647700 w 647700"/>
                    <a:gd name="connsiteY0" fmla="*/ 1343225 h 1343225"/>
                    <a:gd name="connsiteX1" fmla="*/ 647700 w 647700"/>
                    <a:gd name="connsiteY1" fmla="*/ 0 h 1343225"/>
                    <a:gd name="connsiteX2" fmla="*/ 511935 w 647700"/>
                    <a:gd name="connsiteY2" fmla="*/ 38313 h 1343225"/>
                    <a:gd name="connsiteX3" fmla="*/ 0 w 647700"/>
                    <a:gd name="connsiteY3" fmla="*/ 740431 h 1343225"/>
                    <a:gd name="connsiteX4" fmla="*/ 305027 w 647700"/>
                    <a:gd name="connsiteY4" fmla="*/ 1328428 h 1343225"/>
                    <a:gd name="connsiteX5" fmla="*/ 327921 w 647700"/>
                    <a:gd name="connsiteY5" fmla="*/ 1343225 h 134322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647700" h="1343225">
                      <a:moveTo>
                        <a:pt x="647700" y="1343225"/>
                      </a:moveTo>
                      <a:lnTo>
                        <a:pt x="647700" y="0"/>
                      </a:lnTo>
                      <a:lnTo>
                        <a:pt x="511935" y="38313"/>
                      </a:lnTo>
                      <a:cubicBezTo>
                        <a:pt x="211092" y="153991"/>
                        <a:pt x="0" y="424801"/>
                        <a:pt x="0" y="740431"/>
                      </a:cubicBezTo>
                      <a:cubicBezTo>
                        <a:pt x="0" y="977154"/>
                        <a:pt x="118739" y="1188666"/>
                        <a:pt x="305027" y="1328428"/>
                      </a:cubicBezTo>
                      <a:lnTo>
                        <a:pt x="327921" y="1343225"/>
                      </a:lnTo>
                      <a:close/>
                    </a:path>
                  </a:pathLst>
                </a:custGeom>
                <a:solidFill>
                  <a:schemeClr val="accent1">
                    <a:alpha val="33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31" name="Footer Placeholder 3"/>
              <p:cNvSpPr txBox="1">
                <a:spLocks/>
              </p:cNvSpPr>
              <p:nvPr/>
            </p:nvSpPr>
            <p:spPr>
              <a:xfrm>
                <a:off x="10515600" y="6426059"/>
                <a:ext cx="1676400" cy="384898"/>
              </a:xfrm>
              <a:prstGeom prst="rect">
                <a:avLst/>
              </a:prstGeom>
              <a:ln>
                <a:noFill/>
              </a:ln>
            </p:spPr>
            <p:txBody>
              <a:bodyPr vert="horz" lIns="91440" tIns="45720" rIns="91440" bIns="45720" rtlCol="0" anchor="ctr"/>
              <a:lstStyle>
                <a:defPPr>
                  <a:defRPr lang="en-US"/>
                </a:defPPr>
                <a:lvl1pPr marL="0" algn="ctr" defTabSz="914400" rtl="0" eaLnBrk="1" latinLnBrk="0" hangingPunct="1">
                  <a:defRPr sz="12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dirty="0" smtClean="0">
                    <a:solidFill>
                      <a:schemeClr val="tx1"/>
                    </a:solidFill>
                  </a:rPr>
                  <a:t>Abdul </a:t>
                </a:r>
                <a:r>
                  <a:rPr lang="en-US" dirty="0" err="1" smtClean="0">
                    <a:solidFill>
                      <a:schemeClr val="tx1"/>
                    </a:solidFill>
                  </a:rPr>
                  <a:t>Mazid</a:t>
                </a:r>
                <a:endParaRPr lang="en-US" dirty="0">
                  <a:solidFill>
                    <a:schemeClr val="tx1"/>
                  </a:solidFill>
                </a:endParaRPr>
              </a:p>
            </p:txBody>
          </p:sp>
        </p:grpSp>
      </p:grpSp>
      <p:pic>
        <p:nvPicPr>
          <p:cNvPr id="4" name="Picture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8862" y="1501610"/>
            <a:ext cx="4138052" cy="371196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-30813" y="76200"/>
            <a:ext cx="3840813" cy="75597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581400" y="446144"/>
            <a:ext cx="6404073" cy="1196531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579329" y="506470"/>
            <a:ext cx="7018577" cy="1220956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311671" y="424604"/>
            <a:ext cx="8415710" cy="1285959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513103" y="5269808"/>
            <a:ext cx="9054638" cy="1060934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4005664" y="5272890"/>
            <a:ext cx="4540972" cy="1114089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403140" y="5117922"/>
            <a:ext cx="8772904" cy="15119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896789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7" dur="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6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4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7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70">
          <a:fgClr>
            <a:schemeClr val="bg1"/>
          </a:fgClr>
          <a:bgClr>
            <a:schemeClr val="accent6">
              <a:lumMod val="20000"/>
              <a:lumOff val="80000"/>
            </a:schemeClr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/>
          <p:cNvGrpSpPr/>
          <p:nvPr/>
        </p:nvGrpSpPr>
        <p:grpSpPr>
          <a:xfrm>
            <a:off x="1583748" y="1445499"/>
            <a:ext cx="8562907" cy="1597726"/>
            <a:chOff x="1223019" y="1767081"/>
            <a:chExt cx="8562907" cy="1597726"/>
          </a:xfrm>
        </p:grpSpPr>
        <p:pic>
          <p:nvPicPr>
            <p:cNvPr id="11" name="Picture 10"/>
            <p:cNvPicPr>
              <a:picLocks noChangeAspect="1"/>
            </p:cNvPicPr>
            <p:nvPr/>
          </p:nvPicPr>
          <p:blipFill rotWithShape="1">
            <a:blip r:embed="rId3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4724400" y="1944754"/>
              <a:ext cx="5061526" cy="1355420"/>
            </a:xfrm>
            <a:prstGeom prst="rect">
              <a:avLst/>
            </a:prstGeom>
          </p:spPr>
        </p:pic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223019" y="1833647"/>
              <a:ext cx="1591952" cy="1531160"/>
            </a:xfrm>
            <a:prstGeom prst="rect">
              <a:avLst/>
            </a:prstGeom>
          </p:spPr>
        </p:pic>
        <p:pic>
          <p:nvPicPr>
            <p:cNvPr id="10" name="Picture 9"/>
            <p:cNvPicPr>
              <a:picLocks noChangeAspect="1"/>
            </p:cNvPicPr>
            <p:nvPr/>
          </p:nvPicPr>
          <p:blipFill rotWithShape="1">
            <a:blip r:embed="rId5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2878402" y="1767081"/>
              <a:ext cx="1782567" cy="1588554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</p:grpSp>
      <p:grpSp>
        <p:nvGrpSpPr>
          <p:cNvPr id="19" name="Group 18"/>
          <p:cNvGrpSpPr/>
          <p:nvPr/>
        </p:nvGrpSpPr>
        <p:grpSpPr>
          <a:xfrm>
            <a:off x="-14763" y="-1"/>
            <a:ext cx="12206763" cy="6858034"/>
            <a:chOff x="-14763" y="-1"/>
            <a:chExt cx="12206763" cy="6858034"/>
          </a:xfrm>
        </p:grpSpPr>
        <p:pic>
          <p:nvPicPr>
            <p:cNvPr id="20" name="Picture 19"/>
            <p:cNvPicPr>
              <a:picLocks noChangeAspect="1"/>
            </p:cNvPicPr>
            <p:nvPr/>
          </p:nvPicPr>
          <p:blipFill rotWithShape="1">
            <a:blip r:embed="rId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109262" y="130728"/>
              <a:ext cx="1219200" cy="1130300"/>
            </a:xfrm>
            <a:prstGeom prst="rect">
              <a:avLst/>
            </a:prstGeom>
          </p:spPr>
        </p:pic>
        <p:grpSp>
          <p:nvGrpSpPr>
            <p:cNvPr id="21" name="Group 20"/>
            <p:cNvGrpSpPr/>
            <p:nvPr/>
          </p:nvGrpSpPr>
          <p:grpSpPr>
            <a:xfrm>
              <a:off x="-14763" y="-1"/>
              <a:ext cx="12206763" cy="6858034"/>
              <a:chOff x="-14763" y="-1"/>
              <a:chExt cx="12206763" cy="6858034"/>
            </a:xfrm>
          </p:grpSpPr>
          <p:sp>
            <p:nvSpPr>
              <p:cNvPr id="23" name="Footer Placeholder 3"/>
              <p:cNvSpPr txBox="1">
                <a:spLocks/>
              </p:cNvSpPr>
              <p:nvPr/>
            </p:nvSpPr>
            <p:spPr>
              <a:xfrm>
                <a:off x="-14763" y="6620989"/>
                <a:ext cx="12206763" cy="236711"/>
              </a:xfrm>
              <a:prstGeom prst="rect">
                <a:avLst/>
              </a:prstGeom>
              <a:solidFill>
                <a:srgbClr val="92D050">
                  <a:alpha val="14000"/>
                </a:srgbClr>
              </a:solidFill>
              <a:ln>
                <a:noFill/>
              </a:ln>
            </p:spPr>
            <p:txBody>
              <a:bodyPr vert="horz" lIns="91440" tIns="45720" rIns="91440" bIns="45720" rtlCol="0" anchor="ctr"/>
              <a:lstStyle>
                <a:defPPr>
                  <a:defRPr lang="en-US"/>
                </a:defPPr>
                <a:lvl1pPr marL="0" algn="ctr" defTabSz="914400" rtl="0" eaLnBrk="1" latinLnBrk="0" hangingPunct="1">
                  <a:defRPr sz="12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bn-BD" dirty="0" smtClean="0">
                    <a:solidFill>
                      <a:schemeClr val="tx1"/>
                    </a:solidFill>
                  </a:rPr>
                  <a:t>                                                                                                                                                                                                                                                      </a:t>
                </a:r>
                <a:r>
                  <a:rPr lang="en-US" dirty="0" smtClean="0">
                    <a:solidFill>
                      <a:schemeClr val="tx1"/>
                    </a:solidFill>
                  </a:rPr>
                  <a:t>Abdul </a:t>
                </a:r>
                <a:r>
                  <a:rPr lang="en-US" dirty="0" err="1" smtClean="0">
                    <a:solidFill>
                      <a:schemeClr val="tx1"/>
                    </a:solidFill>
                  </a:rPr>
                  <a:t>Mazid</a:t>
                </a:r>
                <a:endParaRPr 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24" name="Freeform 23"/>
              <p:cNvSpPr/>
              <p:nvPr/>
            </p:nvSpPr>
            <p:spPr>
              <a:xfrm>
                <a:off x="10408099" y="6273990"/>
                <a:ext cx="1516094" cy="419400"/>
              </a:xfrm>
              <a:custGeom>
                <a:avLst/>
                <a:gdLst>
                  <a:gd name="connsiteX0" fmla="*/ 758047 w 1516094"/>
                  <a:gd name="connsiteY0" fmla="*/ 0 h 419400"/>
                  <a:gd name="connsiteX1" fmla="*/ 1453096 w 1516094"/>
                  <a:gd name="connsiteY1" fmla="*/ 319161 h 419400"/>
                  <a:gd name="connsiteX2" fmla="*/ 1516094 w 1516094"/>
                  <a:gd name="connsiteY2" fmla="*/ 419400 h 419400"/>
                  <a:gd name="connsiteX3" fmla="*/ 0 w 1516094"/>
                  <a:gd name="connsiteY3" fmla="*/ 419400 h 419400"/>
                  <a:gd name="connsiteX4" fmla="*/ 62998 w 1516094"/>
                  <a:gd name="connsiteY4" fmla="*/ 319161 h 419400"/>
                  <a:gd name="connsiteX5" fmla="*/ 758047 w 1516094"/>
                  <a:gd name="connsiteY5" fmla="*/ 0 h 4194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516094" h="419400">
                    <a:moveTo>
                      <a:pt x="758047" y="0"/>
                    </a:moveTo>
                    <a:cubicBezTo>
                      <a:pt x="1047375" y="0"/>
                      <a:pt x="1302465" y="126602"/>
                      <a:pt x="1453096" y="319161"/>
                    </a:cubicBezTo>
                    <a:lnTo>
                      <a:pt x="1516094" y="419400"/>
                    </a:lnTo>
                    <a:lnTo>
                      <a:pt x="0" y="419400"/>
                    </a:lnTo>
                    <a:lnTo>
                      <a:pt x="62998" y="319161"/>
                    </a:lnTo>
                    <a:cubicBezTo>
                      <a:pt x="213629" y="126602"/>
                      <a:pt x="468719" y="0"/>
                      <a:pt x="758047" y="0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accent1">
                      <a:lumMod val="5000"/>
                      <a:lumOff val="95000"/>
                    </a:schemeClr>
                  </a:gs>
                  <a:gs pos="77863">
                    <a:schemeClr val="bg1"/>
                  </a:gs>
                  <a:gs pos="53000">
                    <a:schemeClr val="accent6">
                      <a:lumMod val="60000"/>
                      <a:lumOff val="40000"/>
                    </a:schemeClr>
                  </a:gs>
                  <a:gs pos="100000">
                    <a:schemeClr val="accent1">
                      <a:lumMod val="30000"/>
                      <a:lumOff val="70000"/>
                    </a:schemeClr>
                  </a:gs>
                </a:gsLst>
                <a:lin ang="5400000" scaled="1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5" name="Freeform 24"/>
              <p:cNvSpPr/>
              <p:nvPr/>
            </p:nvSpPr>
            <p:spPr>
              <a:xfrm>
                <a:off x="10727381" y="5512290"/>
                <a:ext cx="1295400" cy="1181100"/>
              </a:xfrm>
              <a:custGeom>
                <a:avLst/>
                <a:gdLst>
                  <a:gd name="connsiteX0" fmla="*/ 762000 w 1295400"/>
                  <a:gd name="connsiteY0" fmla="*/ 0 h 1181100"/>
                  <a:gd name="connsiteX1" fmla="*/ 1188042 w 1295400"/>
                  <a:gd name="connsiteY1" fmla="*/ 130138 h 1181100"/>
                  <a:gd name="connsiteX2" fmla="*/ 1295400 w 1295400"/>
                  <a:gd name="connsiteY2" fmla="*/ 218717 h 1181100"/>
                  <a:gd name="connsiteX3" fmla="*/ 1295400 w 1295400"/>
                  <a:gd name="connsiteY3" fmla="*/ 1181100 h 1181100"/>
                  <a:gd name="connsiteX4" fmla="*/ 126370 w 1295400"/>
                  <a:gd name="connsiteY4" fmla="*/ 1181100 h 1181100"/>
                  <a:gd name="connsiteX5" fmla="*/ 59882 w 1295400"/>
                  <a:gd name="connsiteY5" fmla="*/ 1058605 h 1181100"/>
                  <a:gd name="connsiteX6" fmla="*/ 0 w 1295400"/>
                  <a:gd name="connsiteY6" fmla="*/ 762000 h 1181100"/>
                  <a:gd name="connsiteX7" fmla="*/ 762000 w 1295400"/>
                  <a:gd name="connsiteY7" fmla="*/ 0 h 1181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295400" h="1181100">
                    <a:moveTo>
                      <a:pt x="762000" y="0"/>
                    </a:moveTo>
                    <a:cubicBezTo>
                      <a:pt x="919815" y="0"/>
                      <a:pt x="1066426" y="47976"/>
                      <a:pt x="1188042" y="130138"/>
                    </a:cubicBezTo>
                    <a:lnTo>
                      <a:pt x="1295400" y="218717"/>
                    </a:lnTo>
                    <a:lnTo>
                      <a:pt x="1295400" y="1181100"/>
                    </a:lnTo>
                    <a:lnTo>
                      <a:pt x="126370" y="1181100"/>
                    </a:lnTo>
                    <a:lnTo>
                      <a:pt x="59882" y="1058605"/>
                    </a:lnTo>
                    <a:cubicBezTo>
                      <a:pt x="21322" y="967441"/>
                      <a:pt x="0" y="867211"/>
                      <a:pt x="0" y="762000"/>
                    </a:cubicBezTo>
                    <a:cubicBezTo>
                      <a:pt x="0" y="341159"/>
                      <a:pt x="341159" y="0"/>
                      <a:pt x="762000" y="0"/>
                    </a:cubicBezTo>
                    <a:close/>
                  </a:path>
                </a:pathLst>
              </a:custGeom>
              <a:gradFill>
                <a:gsLst>
                  <a:gs pos="11000">
                    <a:schemeClr val="accent1">
                      <a:lumMod val="5000"/>
                      <a:lumOff val="95000"/>
                    </a:schemeClr>
                  </a:gs>
                  <a:gs pos="53000">
                    <a:schemeClr val="accent6">
                      <a:lumMod val="60000"/>
                      <a:lumOff val="40000"/>
                    </a:schemeClr>
                  </a:gs>
                  <a:gs pos="100000">
                    <a:schemeClr val="accent1">
                      <a:lumMod val="30000"/>
                      <a:lumOff val="70000"/>
                    </a:schemeClr>
                  </a:gs>
                </a:gsLst>
                <a:lin ang="5400000" scaled="1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6" name="Freeform 25"/>
              <p:cNvSpPr/>
              <p:nvPr/>
            </p:nvSpPr>
            <p:spPr>
              <a:xfrm>
                <a:off x="11375081" y="5362409"/>
                <a:ext cx="647700" cy="1480862"/>
              </a:xfrm>
              <a:custGeom>
                <a:avLst/>
                <a:gdLst>
                  <a:gd name="connsiteX0" fmla="*/ 647700 w 647700"/>
                  <a:gd name="connsiteY0" fmla="*/ 0 h 1480862"/>
                  <a:gd name="connsiteX1" fmla="*/ 647700 w 647700"/>
                  <a:gd name="connsiteY1" fmla="*/ 1480862 h 1480862"/>
                  <a:gd name="connsiteX2" fmla="*/ 511935 w 647700"/>
                  <a:gd name="connsiteY2" fmla="*/ 1442550 h 1480862"/>
                  <a:gd name="connsiteX3" fmla="*/ 0 w 647700"/>
                  <a:gd name="connsiteY3" fmla="*/ 740431 h 1480862"/>
                  <a:gd name="connsiteX4" fmla="*/ 511935 w 647700"/>
                  <a:gd name="connsiteY4" fmla="*/ 38313 h 14808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47700" h="1480862">
                    <a:moveTo>
                      <a:pt x="647700" y="0"/>
                    </a:moveTo>
                    <a:lnTo>
                      <a:pt x="647700" y="1480862"/>
                    </a:lnTo>
                    <a:lnTo>
                      <a:pt x="511935" y="1442550"/>
                    </a:lnTo>
                    <a:cubicBezTo>
                      <a:pt x="211092" y="1326872"/>
                      <a:pt x="0" y="1056062"/>
                      <a:pt x="0" y="740431"/>
                    </a:cubicBezTo>
                    <a:cubicBezTo>
                      <a:pt x="0" y="424801"/>
                      <a:pt x="211092" y="153991"/>
                      <a:pt x="511935" y="38313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accent1">
                      <a:lumMod val="5000"/>
                      <a:lumOff val="95000"/>
                    </a:schemeClr>
                  </a:gs>
                  <a:gs pos="77863">
                    <a:schemeClr val="bg1"/>
                  </a:gs>
                  <a:gs pos="53000">
                    <a:schemeClr val="accent6">
                      <a:lumMod val="60000"/>
                      <a:lumOff val="40000"/>
                    </a:schemeClr>
                  </a:gs>
                  <a:gs pos="100000">
                    <a:schemeClr val="accent1">
                      <a:lumMod val="30000"/>
                      <a:lumOff val="70000"/>
                    </a:schemeClr>
                  </a:gs>
                </a:gsLst>
                <a:lin ang="5400000" scaled="1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7" name="Freeform 26"/>
              <p:cNvSpPr/>
              <p:nvPr/>
            </p:nvSpPr>
            <p:spPr>
              <a:xfrm>
                <a:off x="10560499" y="6426391"/>
                <a:ext cx="1516094" cy="419400"/>
              </a:xfrm>
              <a:custGeom>
                <a:avLst/>
                <a:gdLst>
                  <a:gd name="connsiteX0" fmla="*/ 758047 w 1516094"/>
                  <a:gd name="connsiteY0" fmla="*/ 0 h 419400"/>
                  <a:gd name="connsiteX1" fmla="*/ 1453096 w 1516094"/>
                  <a:gd name="connsiteY1" fmla="*/ 319161 h 419400"/>
                  <a:gd name="connsiteX2" fmla="*/ 1516094 w 1516094"/>
                  <a:gd name="connsiteY2" fmla="*/ 419400 h 419400"/>
                  <a:gd name="connsiteX3" fmla="*/ 0 w 1516094"/>
                  <a:gd name="connsiteY3" fmla="*/ 419400 h 419400"/>
                  <a:gd name="connsiteX4" fmla="*/ 62998 w 1516094"/>
                  <a:gd name="connsiteY4" fmla="*/ 319161 h 419400"/>
                  <a:gd name="connsiteX5" fmla="*/ 758047 w 1516094"/>
                  <a:gd name="connsiteY5" fmla="*/ 0 h 4194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516094" h="419400">
                    <a:moveTo>
                      <a:pt x="758047" y="0"/>
                    </a:moveTo>
                    <a:cubicBezTo>
                      <a:pt x="1047375" y="0"/>
                      <a:pt x="1302465" y="126602"/>
                      <a:pt x="1453096" y="319161"/>
                    </a:cubicBezTo>
                    <a:lnTo>
                      <a:pt x="1516094" y="419400"/>
                    </a:lnTo>
                    <a:lnTo>
                      <a:pt x="0" y="419400"/>
                    </a:lnTo>
                    <a:lnTo>
                      <a:pt x="62998" y="319161"/>
                    </a:lnTo>
                    <a:cubicBezTo>
                      <a:pt x="213629" y="126602"/>
                      <a:pt x="468719" y="0"/>
                      <a:pt x="758047" y="0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accent1">
                      <a:lumMod val="5000"/>
                      <a:lumOff val="95000"/>
                    </a:schemeClr>
                  </a:gs>
                  <a:gs pos="77863">
                    <a:schemeClr val="bg1"/>
                  </a:gs>
                  <a:gs pos="53000">
                    <a:schemeClr val="accent6">
                      <a:lumMod val="60000"/>
                      <a:lumOff val="40000"/>
                    </a:schemeClr>
                  </a:gs>
                  <a:gs pos="100000">
                    <a:schemeClr val="accent1">
                      <a:lumMod val="30000"/>
                      <a:lumOff val="70000"/>
                    </a:schemeClr>
                  </a:gs>
                </a:gsLst>
                <a:lin ang="5400000" scaled="1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8" name="Freeform 27"/>
              <p:cNvSpPr/>
              <p:nvPr/>
            </p:nvSpPr>
            <p:spPr>
              <a:xfrm>
                <a:off x="10879781" y="5664690"/>
                <a:ext cx="1295400" cy="1181100"/>
              </a:xfrm>
              <a:custGeom>
                <a:avLst/>
                <a:gdLst>
                  <a:gd name="connsiteX0" fmla="*/ 762000 w 1295400"/>
                  <a:gd name="connsiteY0" fmla="*/ 0 h 1181100"/>
                  <a:gd name="connsiteX1" fmla="*/ 1188042 w 1295400"/>
                  <a:gd name="connsiteY1" fmla="*/ 130138 h 1181100"/>
                  <a:gd name="connsiteX2" fmla="*/ 1295400 w 1295400"/>
                  <a:gd name="connsiteY2" fmla="*/ 218717 h 1181100"/>
                  <a:gd name="connsiteX3" fmla="*/ 1295400 w 1295400"/>
                  <a:gd name="connsiteY3" fmla="*/ 1181100 h 1181100"/>
                  <a:gd name="connsiteX4" fmla="*/ 126370 w 1295400"/>
                  <a:gd name="connsiteY4" fmla="*/ 1181100 h 1181100"/>
                  <a:gd name="connsiteX5" fmla="*/ 59882 w 1295400"/>
                  <a:gd name="connsiteY5" fmla="*/ 1058605 h 1181100"/>
                  <a:gd name="connsiteX6" fmla="*/ 0 w 1295400"/>
                  <a:gd name="connsiteY6" fmla="*/ 762000 h 1181100"/>
                  <a:gd name="connsiteX7" fmla="*/ 762000 w 1295400"/>
                  <a:gd name="connsiteY7" fmla="*/ 0 h 1181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295400" h="1181100">
                    <a:moveTo>
                      <a:pt x="762000" y="0"/>
                    </a:moveTo>
                    <a:cubicBezTo>
                      <a:pt x="919815" y="0"/>
                      <a:pt x="1066426" y="47976"/>
                      <a:pt x="1188042" y="130138"/>
                    </a:cubicBezTo>
                    <a:lnTo>
                      <a:pt x="1295400" y="218717"/>
                    </a:lnTo>
                    <a:lnTo>
                      <a:pt x="1295400" y="1181100"/>
                    </a:lnTo>
                    <a:lnTo>
                      <a:pt x="126370" y="1181100"/>
                    </a:lnTo>
                    <a:lnTo>
                      <a:pt x="59882" y="1058605"/>
                    </a:lnTo>
                    <a:cubicBezTo>
                      <a:pt x="21322" y="967441"/>
                      <a:pt x="0" y="867211"/>
                      <a:pt x="0" y="762000"/>
                    </a:cubicBezTo>
                    <a:cubicBezTo>
                      <a:pt x="0" y="341159"/>
                      <a:pt x="341159" y="0"/>
                      <a:pt x="762000" y="0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accent1">
                      <a:lumMod val="5000"/>
                      <a:lumOff val="95000"/>
                      <a:alpha val="62000"/>
                    </a:schemeClr>
                  </a:gs>
                  <a:gs pos="77863">
                    <a:schemeClr val="bg1"/>
                  </a:gs>
                  <a:gs pos="53000">
                    <a:srgbClr val="FCC8EE">
                      <a:alpha val="50000"/>
                    </a:srgbClr>
                  </a:gs>
                  <a:gs pos="100000">
                    <a:schemeClr val="accent1">
                      <a:lumMod val="30000"/>
                      <a:lumOff val="70000"/>
                    </a:schemeClr>
                  </a:gs>
                </a:gsLst>
                <a:lin ang="5400000" scaled="1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9" name="Freeform 28"/>
              <p:cNvSpPr/>
              <p:nvPr/>
            </p:nvSpPr>
            <p:spPr>
              <a:xfrm>
                <a:off x="11527480" y="5514808"/>
                <a:ext cx="647700" cy="1343225"/>
              </a:xfrm>
              <a:custGeom>
                <a:avLst/>
                <a:gdLst>
                  <a:gd name="connsiteX0" fmla="*/ 647700 w 647700"/>
                  <a:gd name="connsiteY0" fmla="*/ 1343225 h 1343225"/>
                  <a:gd name="connsiteX1" fmla="*/ 647700 w 647700"/>
                  <a:gd name="connsiteY1" fmla="*/ 0 h 1343225"/>
                  <a:gd name="connsiteX2" fmla="*/ 511935 w 647700"/>
                  <a:gd name="connsiteY2" fmla="*/ 38313 h 1343225"/>
                  <a:gd name="connsiteX3" fmla="*/ 0 w 647700"/>
                  <a:gd name="connsiteY3" fmla="*/ 740431 h 1343225"/>
                  <a:gd name="connsiteX4" fmla="*/ 305027 w 647700"/>
                  <a:gd name="connsiteY4" fmla="*/ 1328428 h 1343225"/>
                  <a:gd name="connsiteX5" fmla="*/ 327921 w 647700"/>
                  <a:gd name="connsiteY5" fmla="*/ 1343225 h 13432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647700" h="1343225">
                    <a:moveTo>
                      <a:pt x="647700" y="1343225"/>
                    </a:moveTo>
                    <a:lnTo>
                      <a:pt x="647700" y="0"/>
                    </a:lnTo>
                    <a:lnTo>
                      <a:pt x="511935" y="38313"/>
                    </a:lnTo>
                    <a:cubicBezTo>
                      <a:pt x="211092" y="153991"/>
                      <a:pt x="0" y="424801"/>
                      <a:pt x="0" y="740431"/>
                    </a:cubicBezTo>
                    <a:cubicBezTo>
                      <a:pt x="0" y="977154"/>
                      <a:pt x="118739" y="1188666"/>
                      <a:pt x="305027" y="1328428"/>
                    </a:cubicBezTo>
                    <a:lnTo>
                      <a:pt x="327921" y="1343225"/>
                    </a:lnTo>
                    <a:close/>
                  </a:path>
                </a:pathLst>
              </a:custGeom>
              <a:gradFill>
                <a:gsLst>
                  <a:gs pos="0">
                    <a:schemeClr val="accent1">
                      <a:lumMod val="5000"/>
                      <a:lumOff val="95000"/>
                    </a:schemeClr>
                  </a:gs>
                  <a:gs pos="77863">
                    <a:schemeClr val="bg1"/>
                  </a:gs>
                  <a:gs pos="53000">
                    <a:srgbClr val="0070C0">
                      <a:alpha val="0"/>
                    </a:srgbClr>
                  </a:gs>
                  <a:gs pos="100000">
                    <a:schemeClr val="accent1">
                      <a:lumMod val="30000"/>
                      <a:lumOff val="70000"/>
                    </a:schemeClr>
                  </a:gs>
                </a:gsLst>
                <a:lin ang="5400000" scaled="1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/>
              </a:p>
            </p:txBody>
          </p:sp>
          <p:grpSp>
            <p:nvGrpSpPr>
              <p:cNvPr id="30" name="Group 29"/>
              <p:cNvGrpSpPr/>
              <p:nvPr/>
            </p:nvGrpSpPr>
            <p:grpSpPr>
              <a:xfrm>
                <a:off x="-14763" y="-1"/>
                <a:ext cx="1495625" cy="1767082"/>
                <a:chOff x="-14763" y="-1"/>
                <a:chExt cx="1495625" cy="1767082"/>
              </a:xfrm>
            </p:grpSpPr>
            <p:sp>
              <p:nvSpPr>
                <p:cNvPr id="32" name="Freeform 31"/>
                <p:cNvSpPr/>
                <p:nvPr/>
              </p:nvSpPr>
              <p:spPr>
                <a:xfrm rot="16200000" flipV="1">
                  <a:off x="-398466" y="799334"/>
                  <a:ext cx="1516094" cy="419400"/>
                </a:xfrm>
                <a:custGeom>
                  <a:avLst/>
                  <a:gdLst>
                    <a:gd name="connsiteX0" fmla="*/ 758047 w 1516094"/>
                    <a:gd name="connsiteY0" fmla="*/ 0 h 419400"/>
                    <a:gd name="connsiteX1" fmla="*/ 1453096 w 1516094"/>
                    <a:gd name="connsiteY1" fmla="*/ 319161 h 419400"/>
                    <a:gd name="connsiteX2" fmla="*/ 1516094 w 1516094"/>
                    <a:gd name="connsiteY2" fmla="*/ 419400 h 419400"/>
                    <a:gd name="connsiteX3" fmla="*/ 0 w 1516094"/>
                    <a:gd name="connsiteY3" fmla="*/ 419400 h 419400"/>
                    <a:gd name="connsiteX4" fmla="*/ 62998 w 1516094"/>
                    <a:gd name="connsiteY4" fmla="*/ 319161 h 419400"/>
                    <a:gd name="connsiteX5" fmla="*/ 758047 w 1516094"/>
                    <a:gd name="connsiteY5" fmla="*/ 0 h 4194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1516094" h="419400">
                      <a:moveTo>
                        <a:pt x="758047" y="0"/>
                      </a:moveTo>
                      <a:cubicBezTo>
                        <a:pt x="1047375" y="0"/>
                        <a:pt x="1302465" y="126602"/>
                        <a:pt x="1453096" y="319161"/>
                      </a:cubicBezTo>
                      <a:lnTo>
                        <a:pt x="1516094" y="419400"/>
                      </a:lnTo>
                      <a:lnTo>
                        <a:pt x="0" y="419400"/>
                      </a:lnTo>
                      <a:lnTo>
                        <a:pt x="62998" y="319161"/>
                      </a:lnTo>
                      <a:cubicBezTo>
                        <a:pt x="213629" y="126602"/>
                        <a:pt x="468719" y="0"/>
                        <a:pt x="758047" y="0"/>
                      </a:cubicBezTo>
                      <a:close/>
                    </a:path>
                  </a:pathLst>
                </a:custGeom>
                <a:solidFill>
                  <a:schemeClr val="accent1">
                    <a:alpha val="33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3" name="Freeform 32"/>
                <p:cNvSpPr/>
                <p:nvPr/>
              </p:nvSpPr>
              <p:spPr>
                <a:xfrm rot="16200000" flipV="1">
                  <a:off x="92731" y="209549"/>
                  <a:ext cx="1295400" cy="1181100"/>
                </a:xfrm>
                <a:custGeom>
                  <a:avLst/>
                  <a:gdLst>
                    <a:gd name="connsiteX0" fmla="*/ 762000 w 1295400"/>
                    <a:gd name="connsiteY0" fmla="*/ 0 h 1181100"/>
                    <a:gd name="connsiteX1" fmla="*/ 1188042 w 1295400"/>
                    <a:gd name="connsiteY1" fmla="*/ 130138 h 1181100"/>
                    <a:gd name="connsiteX2" fmla="*/ 1295400 w 1295400"/>
                    <a:gd name="connsiteY2" fmla="*/ 218717 h 1181100"/>
                    <a:gd name="connsiteX3" fmla="*/ 1295400 w 1295400"/>
                    <a:gd name="connsiteY3" fmla="*/ 1181100 h 1181100"/>
                    <a:gd name="connsiteX4" fmla="*/ 126370 w 1295400"/>
                    <a:gd name="connsiteY4" fmla="*/ 1181100 h 1181100"/>
                    <a:gd name="connsiteX5" fmla="*/ 59882 w 1295400"/>
                    <a:gd name="connsiteY5" fmla="*/ 1058605 h 1181100"/>
                    <a:gd name="connsiteX6" fmla="*/ 0 w 1295400"/>
                    <a:gd name="connsiteY6" fmla="*/ 762000 h 1181100"/>
                    <a:gd name="connsiteX7" fmla="*/ 762000 w 1295400"/>
                    <a:gd name="connsiteY7" fmla="*/ 0 h 11811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1295400" h="1181100">
                      <a:moveTo>
                        <a:pt x="762000" y="0"/>
                      </a:moveTo>
                      <a:cubicBezTo>
                        <a:pt x="919815" y="0"/>
                        <a:pt x="1066426" y="47976"/>
                        <a:pt x="1188042" y="130138"/>
                      </a:cubicBezTo>
                      <a:lnTo>
                        <a:pt x="1295400" y="218717"/>
                      </a:lnTo>
                      <a:lnTo>
                        <a:pt x="1295400" y="1181100"/>
                      </a:lnTo>
                      <a:lnTo>
                        <a:pt x="126370" y="1181100"/>
                      </a:lnTo>
                      <a:lnTo>
                        <a:pt x="59882" y="1058605"/>
                      </a:lnTo>
                      <a:cubicBezTo>
                        <a:pt x="21322" y="967441"/>
                        <a:pt x="0" y="867211"/>
                        <a:pt x="0" y="762000"/>
                      </a:cubicBezTo>
                      <a:cubicBezTo>
                        <a:pt x="0" y="341159"/>
                        <a:pt x="341159" y="0"/>
                        <a:pt x="762000" y="0"/>
                      </a:cubicBezTo>
                      <a:close/>
                    </a:path>
                  </a:pathLst>
                </a:custGeom>
                <a:solidFill>
                  <a:schemeClr val="accent1">
                    <a:alpha val="33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4" name="Freeform 33"/>
                <p:cNvSpPr/>
                <p:nvPr/>
              </p:nvSpPr>
              <p:spPr>
                <a:xfrm rot="16200000" flipV="1">
                  <a:off x="416581" y="-264182"/>
                  <a:ext cx="647700" cy="1480862"/>
                </a:xfrm>
                <a:custGeom>
                  <a:avLst/>
                  <a:gdLst>
                    <a:gd name="connsiteX0" fmla="*/ 647700 w 647700"/>
                    <a:gd name="connsiteY0" fmla="*/ 0 h 1480862"/>
                    <a:gd name="connsiteX1" fmla="*/ 647700 w 647700"/>
                    <a:gd name="connsiteY1" fmla="*/ 1480862 h 1480862"/>
                    <a:gd name="connsiteX2" fmla="*/ 511935 w 647700"/>
                    <a:gd name="connsiteY2" fmla="*/ 1442550 h 1480862"/>
                    <a:gd name="connsiteX3" fmla="*/ 0 w 647700"/>
                    <a:gd name="connsiteY3" fmla="*/ 740431 h 1480862"/>
                    <a:gd name="connsiteX4" fmla="*/ 511935 w 647700"/>
                    <a:gd name="connsiteY4" fmla="*/ 38313 h 148086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647700" h="1480862">
                      <a:moveTo>
                        <a:pt x="647700" y="0"/>
                      </a:moveTo>
                      <a:lnTo>
                        <a:pt x="647700" y="1480862"/>
                      </a:lnTo>
                      <a:lnTo>
                        <a:pt x="511935" y="1442550"/>
                      </a:lnTo>
                      <a:cubicBezTo>
                        <a:pt x="211092" y="1326872"/>
                        <a:pt x="0" y="1056062"/>
                        <a:pt x="0" y="740431"/>
                      </a:cubicBezTo>
                      <a:cubicBezTo>
                        <a:pt x="0" y="424801"/>
                        <a:pt x="211092" y="153991"/>
                        <a:pt x="511935" y="38313"/>
                      </a:cubicBezTo>
                      <a:close/>
                    </a:path>
                  </a:pathLst>
                </a:custGeom>
                <a:solidFill>
                  <a:schemeClr val="accent1">
                    <a:alpha val="33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5" name="Freeform 34"/>
                <p:cNvSpPr/>
                <p:nvPr/>
              </p:nvSpPr>
              <p:spPr>
                <a:xfrm rot="16200000" flipV="1">
                  <a:off x="-550866" y="646934"/>
                  <a:ext cx="1516094" cy="419400"/>
                </a:xfrm>
                <a:custGeom>
                  <a:avLst/>
                  <a:gdLst>
                    <a:gd name="connsiteX0" fmla="*/ 758047 w 1516094"/>
                    <a:gd name="connsiteY0" fmla="*/ 0 h 419400"/>
                    <a:gd name="connsiteX1" fmla="*/ 1453096 w 1516094"/>
                    <a:gd name="connsiteY1" fmla="*/ 319161 h 419400"/>
                    <a:gd name="connsiteX2" fmla="*/ 1516094 w 1516094"/>
                    <a:gd name="connsiteY2" fmla="*/ 419400 h 419400"/>
                    <a:gd name="connsiteX3" fmla="*/ 0 w 1516094"/>
                    <a:gd name="connsiteY3" fmla="*/ 419400 h 419400"/>
                    <a:gd name="connsiteX4" fmla="*/ 62998 w 1516094"/>
                    <a:gd name="connsiteY4" fmla="*/ 319161 h 419400"/>
                    <a:gd name="connsiteX5" fmla="*/ 758047 w 1516094"/>
                    <a:gd name="connsiteY5" fmla="*/ 0 h 4194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1516094" h="419400">
                      <a:moveTo>
                        <a:pt x="758047" y="0"/>
                      </a:moveTo>
                      <a:cubicBezTo>
                        <a:pt x="1047375" y="0"/>
                        <a:pt x="1302465" y="126602"/>
                        <a:pt x="1453096" y="319161"/>
                      </a:cubicBezTo>
                      <a:lnTo>
                        <a:pt x="1516094" y="419400"/>
                      </a:lnTo>
                      <a:lnTo>
                        <a:pt x="0" y="419400"/>
                      </a:lnTo>
                      <a:lnTo>
                        <a:pt x="62998" y="319161"/>
                      </a:lnTo>
                      <a:cubicBezTo>
                        <a:pt x="213629" y="126602"/>
                        <a:pt x="468719" y="0"/>
                        <a:pt x="758047" y="0"/>
                      </a:cubicBezTo>
                      <a:close/>
                    </a:path>
                  </a:pathLst>
                </a:custGeom>
                <a:solidFill>
                  <a:schemeClr val="accent1">
                    <a:alpha val="33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6" name="Freeform 35"/>
                <p:cNvSpPr/>
                <p:nvPr/>
              </p:nvSpPr>
              <p:spPr>
                <a:xfrm rot="16200000" flipV="1">
                  <a:off x="-59669" y="57149"/>
                  <a:ext cx="1295400" cy="1181100"/>
                </a:xfrm>
                <a:custGeom>
                  <a:avLst/>
                  <a:gdLst>
                    <a:gd name="connsiteX0" fmla="*/ 762000 w 1295400"/>
                    <a:gd name="connsiteY0" fmla="*/ 0 h 1181100"/>
                    <a:gd name="connsiteX1" fmla="*/ 1188042 w 1295400"/>
                    <a:gd name="connsiteY1" fmla="*/ 130138 h 1181100"/>
                    <a:gd name="connsiteX2" fmla="*/ 1295400 w 1295400"/>
                    <a:gd name="connsiteY2" fmla="*/ 218717 h 1181100"/>
                    <a:gd name="connsiteX3" fmla="*/ 1295400 w 1295400"/>
                    <a:gd name="connsiteY3" fmla="*/ 1181100 h 1181100"/>
                    <a:gd name="connsiteX4" fmla="*/ 126370 w 1295400"/>
                    <a:gd name="connsiteY4" fmla="*/ 1181100 h 1181100"/>
                    <a:gd name="connsiteX5" fmla="*/ 59882 w 1295400"/>
                    <a:gd name="connsiteY5" fmla="*/ 1058605 h 1181100"/>
                    <a:gd name="connsiteX6" fmla="*/ 0 w 1295400"/>
                    <a:gd name="connsiteY6" fmla="*/ 762000 h 1181100"/>
                    <a:gd name="connsiteX7" fmla="*/ 762000 w 1295400"/>
                    <a:gd name="connsiteY7" fmla="*/ 0 h 11811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1295400" h="1181100">
                      <a:moveTo>
                        <a:pt x="762000" y="0"/>
                      </a:moveTo>
                      <a:cubicBezTo>
                        <a:pt x="919815" y="0"/>
                        <a:pt x="1066426" y="47976"/>
                        <a:pt x="1188042" y="130138"/>
                      </a:cubicBezTo>
                      <a:lnTo>
                        <a:pt x="1295400" y="218717"/>
                      </a:lnTo>
                      <a:lnTo>
                        <a:pt x="1295400" y="1181100"/>
                      </a:lnTo>
                      <a:lnTo>
                        <a:pt x="126370" y="1181100"/>
                      </a:lnTo>
                      <a:lnTo>
                        <a:pt x="59882" y="1058605"/>
                      </a:lnTo>
                      <a:cubicBezTo>
                        <a:pt x="21322" y="967441"/>
                        <a:pt x="0" y="867211"/>
                        <a:pt x="0" y="762000"/>
                      </a:cubicBezTo>
                      <a:cubicBezTo>
                        <a:pt x="0" y="341159"/>
                        <a:pt x="341159" y="0"/>
                        <a:pt x="762000" y="0"/>
                      </a:cubicBezTo>
                      <a:close/>
                    </a:path>
                  </a:pathLst>
                </a:custGeom>
                <a:solidFill>
                  <a:srgbClr val="C8FCEC">
                    <a:alpha val="33000"/>
                  </a:srgb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7" name="Freeform 36"/>
                <p:cNvSpPr/>
                <p:nvPr/>
              </p:nvSpPr>
              <p:spPr>
                <a:xfrm rot="16200000" flipV="1">
                  <a:off x="333000" y="-347763"/>
                  <a:ext cx="647700" cy="1343225"/>
                </a:xfrm>
                <a:custGeom>
                  <a:avLst/>
                  <a:gdLst>
                    <a:gd name="connsiteX0" fmla="*/ 647700 w 647700"/>
                    <a:gd name="connsiteY0" fmla="*/ 1343225 h 1343225"/>
                    <a:gd name="connsiteX1" fmla="*/ 647700 w 647700"/>
                    <a:gd name="connsiteY1" fmla="*/ 0 h 1343225"/>
                    <a:gd name="connsiteX2" fmla="*/ 511935 w 647700"/>
                    <a:gd name="connsiteY2" fmla="*/ 38313 h 1343225"/>
                    <a:gd name="connsiteX3" fmla="*/ 0 w 647700"/>
                    <a:gd name="connsiteY3" fmla="*/ 740431 h 1343225"/>
                    <a:gd name="connsiteX4" fmla="*/ 305027 w 647700"/>
                    <a:gd name="connsiteY4" fmla="*/ 1328428 h 1343225"/>
                    <a:gd name="connsiteX5" fmla="*/ 327921 w 647700"/>
                    <a:gd name="connsiteY5" fmla="*/ 1343225 h 134322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647700" h="1343225">
                      <a:moveTo>
                        <a:pt x="647700" y="1343225"/>
                      </a:moveTo>
                      <a:lnTo>
                        <a:pt x="647700" y="0"/>
                      </a:lnTo>
                      <a:lnTo>
                        <a:pt x="511935" y="38313"/>
                      </a:lnTo>
                      <a:cubicBezTo>
                        <a:pt x="211092" y="153991"/>
                        <a:pt x="0" y="424801"/>
                        <a:pt x="0" y="740431"/>
                      </a:cubicBezTo>
                      <a:cubicBezTo>
                        <a:pt x="0" y="977154"/>
                        <a:pt x="118739" y="1188666"/>
                        <a:pt x="305027" y="1328428"/>
                      </a:cubicBezTo>
                      <a:lnTo>
                        <a:pt x="327921" y="1343225"/>
                      </a:lnTo>
                      <a:close/>
                    </a:path>
                  </a:pathLst>
                </a:custGeom>
                <a:solidFill>
                  <a:schemeClr val="accent1">
                    <a:alpha val="33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31" name="Footer Placeholder 3"/>
              <p:cNvSpPr txBox="1">
                <a:spLocks/>
              </p:cNvSpPr>
              <p:nvPr/>
            </p:nvSpPr>
            <p:spPr>
              <a:xfrm>
                <a:off x="10515600" y="6426059"/>
                <a:ext cx="1676400" cy="384898"/>
              </a:xfrm>
              <a:prstGeom prst="rect">
                <a:avLst/>
              </a:prstGeom>
              <a:ln>
                <a:noFill/>
              </a:ln>
            </p:spPr>
            <p:txBody>
              <a:bodyPr vert="horz" lIns="91440" tIns="45720" rIns="91440" bIns="45720" rtlCol="0" anchor="ctr"/>
              <a:lstStyle>
                <a:defPPr>
                  <a:defRPr lang="en-US"/>
                </a:defPPr>
                <a:lvl1pPr marL="0" algn="ctr" defTabSz="914400" rtl="0" eaLnBrk="1" latinLnBrk="0" hangingPunct="1">
                  <a:defRPr sz="12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dirty="0" smtClean="0">
                    <a:solidFill>
                      <a:schemeClr val="tx1"/>
                    </a:solidFill>
                  </a:rPr>
                  <a:t>Abdul </a:t>
                </a:r>
                <a:r>
                  <a:rPr lang="en-US" dirty="0" err="1" smtClean="0">
                    <a:solidFill>
                      <a:schemeClr val="tx1"/>
                    </a:solidFill>
                  </a:rPr>
                  <a:t>Mazid</a:t>
                </a:r>
                <a:endParaRPr lang="en-US" dirty="0">
                  <a:solidFill>
                    <a:schemeClr val="tx1"/>
                  </a:solidFill>
                </a:endParaRPr>
              </a:p>
            </p:txBody>
          </p:sp>
        </p:grpSp>
      </p:grpSp>
      <p:grpSp>
        <p:nvGrpSpPr>
          <p:cNvPr id="4" name="Group 3"/>
          <p:cNvGrpSpPr/>
          <p:nvPr/>
        </p:nvGrpSpPr>
        <p:grpSpPr>
          <a:xfrm>
            <a:off x="4468749" y="2801595"/>
            <a:ext cx="4623980" cy="3325612"/>
            <a:chOff x="174536" y="152398"/>
            <a:chExt cx="10285382" cy="6858000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7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4536" y="152398"/>
              <a:ext cx="6858000" cy="6858000"/>
            </a:xfrm>
            <a:prstGeom prst="rect">
              <a:avLst/>
            </a:prstGeom>
          </p:spPr>
        </p:pic>
        <p:pic>
          <p:nvPicPr>
            <p:cNvPr id="3" name="Picture 2"/>
            <p:cNvPicPr>
              <a:picLocks noChangeAspect="1"/>
            </p:cNvPicPr>
            <p:nvPr/>
          </p:nvPicPr>
          <p:blipFill rotWithShape="1">
            <a:blip r:embed="rId8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3886199" y="243287"/>
              <a:ext cx="6573719" cy="5225142"/>
            </a:xfrm>
            <a:prstGeom prst="rect">
              <a:avLst/>
            </a:prstGeom>
          </p:spPr>
        </p:pic>
      </p:grpSp>
      <p:sp>
        <p:nvSpPr>
          <p:cNvPr id="38" name="Rectangle 37"/>
          <p:cNvSpPr/>
          <p:nvPr/>
        </p:nvSpPr>
        <p:spPr>
          <a:xfrm>
            <a:off x="109262" y="-22413"/>
            <a:ext cx="164754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BD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সার প্রয়োগঃ 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729433" y="271600"/>
            <a:ext cx="6815919" cy="96934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413109" y="5621214"/>
            <a:ext cx="7145131" cy="963251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796496" y="222143"/>
            <a:ext cx="6681795" cy="963251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459227" y="969831"/>
            <a:ext cx="8827773" cy="48589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85810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14:switch dir="r"/>
      </p:transition>
    </mc:Choice>
    <mc:Fallback>
      <p:transition spd="slow">
        <p:fade/>
      </p:transition>
    </mc:Fallback>
  </mc:AlternateContent>
  <mc:AlternateContent xmlns:mc="http://schemas.openxmlformats.org/markup-compatibility/2006">
    <mc:Choice xmlns:p14="http://schemas.microsoft.com/office/powerpoint/2010/main"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42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" dur="1000"/>
                                            <p:tgtEl>
                                              <p:spTgt spid="6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8" dur="10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" dur="10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0" fill="hold">
                          <p:stCondLst>
                            <p:cond delay="indefinite"/>
                          </p:stCondLst>
                          <p:childTnLst>
                            <p:par>
                              <p:cTn id="1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2" presetID="14" presetClass="exit" presetSubtype="1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randombar(horizontal)">
                                          <p:cBhvr>
                                            <p:cTn id="13" dur="500"/>
                                            <p:tgtEl>
                                              <p:spTgt spid="6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15" presetID="16" presetClass="entr" presetSubtype="21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17" dur="500"/>
                                            <p:tgtEl>
                                              <p:spTgt spid="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8" fill="hold">
                          <p:stCondLst>
                            <p:cond delay="indefinite"/>
                          </p:stCondLst>
                          <p:childTnLst>
                            <p:par>
                              <p:cTn id="1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0" presetID="16" presetClass="exit" presetSubtype="21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barn(inVertical)">
                                          <p:cBhvr>
                                            <p:cTn id="21" dur="500"/>
                                            <p:tgtEl>
                                              <p:spTgt spid="7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23" presetID="16" presetClass="exit" presetSubtype="21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barn(inVertical)">
                                          <p:cBhvr>
                                            <p:cTn id="24" dur="500"/>
                                            <p:tgtEl>
                                              <p:spTgt spid="4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25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26" presetID="2" presetClass="entr" presetSubtype="9" fill="hold" nodeType="with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28" dur="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29" dur="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0" fill="hold">
                          <p:stCondLst>
                            <p:cond delay="indefinite"/>
                          </p:stCondLst>
                          <p:childTnLst>
                            <p:par>
                              <p:cTn id="3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2" presetID="53" presetClass="entr" presetSubtype="16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4" dur="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5" dur="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6" dur="500"/>
                                            <p:tgtEl>
                                              <p:spTgt spid="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Choice>
    <mc:Fallback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42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" dur="1000"/>
                                            <p:tgtEl>
                                              <p:spTgt spid="6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8" dur="10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" dur="10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0" fill="hold">
                          <p:stCondLst>
                            <p:cond delay="indefinite"/>
                          </p:stCondLst>
                          <p:childTnLst>
                            <p:par>
                              <p:cTn id="1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2" presetID="14" presetClass="exit" presetSubtype="1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randombar(horizontal)">
                                          <p:cBhvr>
                                            <p:cTn id="13" dur="500"/>
                                            <p:tgtEl>
                                              <p:spTgt spid="6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15" presetID="16" presetClass="entr" presetSubtype="21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17" dur="500"/>
                                            <p:tgtEl>
                                              <p:spTgt spid="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8" fill="hold">
                          <p:stCondLst>
                            <p:cond delay="indefinite"/>
                          </p:stCondLst>
                          <p:childTnLst>
                            <p:par>
                              <p:cTn id="1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0" presetID="16" presetClass="exit" presetSubtype="21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barn(inVertical)">
                                          <p:cBhvr>
                                            <p:cTn id="21" dur="500"/>
                                            <p:tgtEl>
                                              <p:spTgt spid="7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23" presetID="16" presetClass="exit" presetSubtype="21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barn(inVertical)">
                                          <p:cBhvr>
                                            <p:cTn id="24" dur="500"/>
                                            <p:tgtEl>
                                              <p:spTgt spid="4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25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26" presetID="2" presetClass="entr" presetSubtype="9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8" dur="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9" dur="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0" fill="hold">
                          <p:stCondLst>
                            <p:cond delay="indefinite"/>
                          </p:stCondLst>
                          <p:childTnLst>
                            <p:par>
                              <p:cTn id="3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2" presetID="53" presetClass="entr" presetSubtype="16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4" dur="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5" dur="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6" dur="500"/>
                                            <p:tgtEl>
                                              <p:spTgt spid="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70">
          <a:fgClr>
            <a:schemeClr val="bg1"/>
          </a:fgClr>
          <a:bgClr>
            <a:schemeClr val="accent6">
              <a:lumMod val="20000"/>
              <a:lumOff val="80000"/>
            </a:schemeClr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4" name="Group 53"/>
          <p:cNvGrpSpPr/>
          <p:nvPr/>
        </p:nvGrpSpPr>
        <p:grpSpPr>
          <a:xfrm>
            <a:off x="862097" y="742284"/>
            <a:ext cx="6376903" cy="5676374"/>
            <a:chOff x="1577761" y="742284"/>
            <a:chExt cx="6376903" cy="5676374"/>
          </a:xfrm>
        </p:grpSpPr>
        <p:sp>
          <p:nvSpPr>
            <p:cNvPr id="53" name="Circular Arrow 52"/>
            <p:cNvSpPr/>
            <p:nvPr/>
          </p:nvSpPr>
          <p:spPr>
            <a:xfrm rot="18461282" flipV="1">
              <a:off x="5162216" y="848473"/>
              <a:ext cx="2200664" cy="1988286"/>
            </a:xfrm>
            <a:prstGeom prst="circularArrow">
              <a:avLst>
                <a:gd name="adj1" fmla="val 12500"/>
                <a:gd name="adj2" fmla="val 1142319"/>
                <a:gd name="adj3" fmla="val 20457681"/>
                <a:gd name="adj4" fmla="val 12629354"/>
                <a:gd name="adj5" fmla="val 12500"/>
              </a:avLst>
            </a:prstGeom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pic>
          <p:nvPicPr>
            <p:cNvPr id="52" name="Picture 51" descr="Screen Clipping"/>
            <p:cNvPicPr>
              <a:picLocks noChangeAspect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577761" y="1033488"/>
              <a:ext cx="6376903" cy="5385170"/>
            </a:xfrm>
            <a:prstGeom prst="teardrop">
              <a:avLst>
                <a:gd name="adj" fmla="val 44711"/>
              </a:avLst>
            </a:prstGeom>
          </p:spPr>
        </p:pic>
      </p:grpSp>
      <p:sp>
        <p:nvSpPr>
          <p:cNvPr id="44" name="Freeform 43"/>
          <p:cNvSpPr/>
          <p:nvPr/>
        </p:nvSpPr>
        <p:spPr>
          <a:xfrm>
            <a:off x="7308842" y="-390533"/>
            <a:ext cx="5085791" cy="4558682"/>
          </a:xfrm>
          <a:custGeom>
            <a:avLst/>
            <a:gdLst>
              <a:gd name="connsiteX0" fmla="*/ 2909275 w 3633554"/>
              <a:gd name="connsiteY0" fmla="*/ 3870372 h 4096181"/>
              <a:gd name="connsiteX1" fmla="*/ 2914166 w 3633554"/>
              <a:gd name="connsiteY1" fmla="*/ 3872856 h 4096181"/>
              <a:gd name="connsiteX2" fmla="*/ 2910578 w 3633554"/>
              <a:gd name="connsiteY2" fmla="*/ 3871083 h 4096181"/>
              <a:gd name="connsiteX3" fmla="*/ 0 w 3633554"/>
              <a:gd name="connsiteY3" fmla="*/ 0 h 4096181"/>
              <a:gd name="connsiteX4" fmla="*/ 3633554 w 3633554"/>
              <a:gd name="connsiteY4" fmla="*/ 0 h 4096181"/>
              <a:gd name="connsiteX5" fmla="*/ 3633554 w 3633554"/>
              <a:gd name="connsiteY5" fmla="*/ 4096181 h 4096181"/>
              <a:gd name="connsiteX6" fmla="*/ 3631095 w 3633554"/>
              <a:gd name="connsiteY6" fmla="*/ 4095637 h 4096181"/>
              <a:gd name="connsiteX7" fmla="*/ 3579064 w 3633554"/>
              <a:gd name="connsiteY7" fmla="*/ 4086104 h 4096181"/>
              <a:gd name="connsiteX8" fmla="*/ 3461994 w 3633554"/>
              <a:gd name="connsiteY8" fmla="*/ 4047969 h 4096181"/>
              <a:gd name="connsiteX9" fmla="*/ 3422974 w 3633554"/>
              <a:gd name="connsiteY9" fmla="*/ 4038436 h 4096181"/>
              <a:gd name="connsiteX10" fmla="*/ 3396956 w 3633554"/>
              <a:gd name="connsiteY10" fmla="*/ 4019370 h 4096181"/>
              <a:gd name="connsiteX11" fmla="*/ 3357935 w 3633554"/>
              <a:gd name="connsiteY11" fmla="*/ 4000302 h 4096181"/>
              <a:gd name="connsiteX12" fmla="*/ 3318911 w 3633554"/>
              <a:gd name="connsiteY12" fmla="*/ 3990769 h 4096181"/>
              <a:gd name="connsiteX13" fmla="*/ 3253873 w 3633554"/>
              <a:gd name="connsiteY13" fmla="*/ 3981236 h 4096181"/>
              <a:gd name="connsiteX14" fmla="*/ 3227859 w 3633554"/>
              <a:gd name="connsiteY14" fmla="*/ 3962168 h 4096181"/>
              <a:gd name="connsiteX15" fmla="*/ 3123796 w 3633554"/>
              <a:gd name="connsiteY15" fmla="*/ 3943102 h 4096181"/>
              <a:gd name="connsiteX16" fmla="*/ 3032744 w 3633554"/>
              <a:gd name="connsiteY16" fmla="*/ 3914500 h 4096181"/>
              <a:gd name="connsiteX17" fmla="*/ 2954699 w 3633554"/>
              <a:gd name="connsiteY17" fmla="*/ 3876368 h 4096181"/>
              <a:gd name="connsiteX18" fmla="*/ 2899443 w 3633554"/>
              <a:gd name="connsiteY18" fmla="*/ 3865009 h 4096181"/>
              <a:gd name="connsiteX19" fmla="*/ 2909275 w 3633554"/>
              <a:gd name="connsiteY19" fmla="*/ 3870372 h 4096181"/>
              <a:gd name="connsiteX20" fmla="*/ 2901442 w 3633554"/>
              <a:gd name="connsiteY20" fmla="*/ 3866395 h 4096181"/>
              <a:gd name="connsiteX21" fmla="*/ 2863644 w 3633554"/>
              <a:gd name="connsiteY21" fmla="*/ 3847767 h 4096181"/>
              <a:gd name="connsiteX22" fmla="*/ 2759585 w 3633554"/>
              <a:gd name="connsiteY22" fmla="*/ 3819168 h 4096181"/>
              <a:gd name="connsiteX23" fmla="*/ 2681540 w 3633554"/>
              <a:gd name="connsiteY23" fmla="*/ 3800099 h 4096181"/>
              <a:gd name="connsiteX24" fmla="*/ 2655522 w 3633554"/>
              <a:gd name="connsiteY24" fmla="*/ 3781033 h 4096181"/>
              <a:gd name="connsiteX25" fmla="*/ 2603494 w 3633554"/>
              <a:gd name="connsiteY25" fmla="*/ 3761965 h 4096181"/>
              <a:gd name="connsiteX26" fmla="*/ 2564470 w 3633554"/>
              <a:gd name="connsiteY26" fmla="*/ 3742899 h 4096181"/>
              <a:gd name="connsiteX27" fmla="*/ 2525446 w 3633554"/>
              <a:gd name="connsiteY27" fmla="*/ 3733366 h 4096181"/>
              <a:gd name="connsiteX28" fmla="*/ 2499432 w 3633554"/>
              <a:gd name="connsiteY28" fmla="*/ 3714298 h 4096181"/>
              <a:gd name="connsiteX29" fmla="*/ 2460408 w 3633554"/>
              <a:gd name="connsiteY29" fmla="*/ 3695232 h 4096181"/>
              <a:gd name="connsiteX30" fmla="*/ 2382363 w 3633554"/>
              <a:gd name="connsiteY30" fmla="*/ 3657097 h 4096181"/>
              <a:gd name="connsiteX31" fmla="*/ 2339297 w 3633554"/>
              <a:gd name="connsiteY31" fmla="*/ 3626701 h 4096181"/>
              <a:gd name="connsiteX32" fmla="*/ 2349951 w 3633554"/>
              <a:gd name="connsiteY32" fmla="*/ 3631544 h 4096181"/>
              <a:gd name="connsiteX33" fmla="*/ 2354221 w 3633554"/>
              <a:gd name="connsiteY33" fmla="*/ 3633583 h 4096181"/>
              <a:gd name="connsiteX34" fmla="*/ 2350684 w 3633554"/>
              <a:gd name="connsiteY34" fmla="*/ 3631877 h 4096181"/>
              <a:gd name="connsiteX35" fmla="*/ 2349951 w 3633554"/>
              <a:gd name="connsiteY35" fmla="*/ 3631544 h 4096181"/>
              <a:gd name="connsiteX36" fmla="*/ 2341551 w 3633554"/>
              <a:gd name="connsiteY36" fmla="*/ 3627530 h 4096181"/>
              <a:gd name="connsiteX37" fmla="*/ 2304318 w 3633554"/>
              <a:gd name="connsiteY37" fmla="*/ 3609430 h 4096181"/>
              <a:gd name="connsiteX38" fmla="*/ 2265297 w 3633554"/>
              <a:gd name="connsiteY38" fmla="*/ 3599897 h 4096181"/>
              <a:gd name="connsiteX39" fmla="*/ 2200258 w 3633554"/>
              <a:gd name="connsiteY39" fmla="*/ 3561762 h 4096181"/>
              <a:gd name="connsiteX40" fmla="*/ 2109203 w 3633554"/>
              <a:gd name="connsiteY40" fmla="*/ 3533163 h 4096181"/>
              <a:gd name="connsiteX41" fmla="*/ 2031158 w 3633554"/>
              <a:gd name="connsiteY41" fmla="*/ 3495029 h 4096181"/>
              <a:gd name="connsiteX42" fmla="*/ 1979127 w 3633554"/>
              <a:gd name="connsiteY42" fmla="*/ 3475963 h 4096181"/>
              <a:gd name="connsiteX43" fmla="*/ 1875068 w 3633554"/>
              <a:gd name="connsiteY43" fmla="*/ 3437828 h 4096181"/>
              <a:gd name="connsiteX44" fmla="*/ 1823036 w 3633554"/>
              <a:gd name="connsiteY44" fmla="*/ 3390161 h 4096181"/>
              <a:gd name="connsiteX45" fmla="*/ 1757998 w 3633554"/>
              <a:gd name="connsiteY45" fmla="*/ 3380628 h 4096181"/>
              <a:gd name="connsiteX46" fmla="*/ 1731984 w 3633554"/>
              <a:gd name="connsiteY46" fmla="*/ 3361560 h 4096181"/>
              <a:gd name="connsiteX47" fmla="*/ 1692960 w 3633554"/>
              <a:gd name="connsiteY47" fmla="*/ 3342494 h 4096181"/>
              <a:gd name="connsiteX48" fmla="*/ 1614915 w 3633554"/>
              <a:gd name="connsiteY48" fmla="*/ 3304359 h 4096181"/>
              <a:gd name="connsiteX49" fmla="*/ 1588898 w 3633554"/>
              <a:gd name="connsiteY49" fmla="*/ 3285293 h 4096181"/>
              <a:gd name="connsiteX50" fmla="*/ 1536870 w 3633554"/>
              <a:gd name="connsiteY50" fmla="*/ 3237626 h 4096181"/>
              <a:gd name="connsiteX51" fmla="*/ 1510853 w 3633554"/>
              <a:gd name="connsiteY51" fmla="*/ 3218557 h 4096181"/>
              <a:gd name="connsiteX52" fmla="*/ 1445814 w 3633554"/>
              <a:gd name="connsiteY52" fmla="*/ 3170890 h 4096181"/>
              <a:gd name="connsiteX53" fmla="*/ 1419801 w 3633554"/>
              <a:gd name="connsiteY53" fmla="*/ 3142291 h 4096181"/>
              <a:gd name="connsiteX54" fmla="*/ 1380776 w 3633554"/>
              <a:gd name="connsiteY54" fmla="*/ 3113689 h 4096181"/>
              <a:gd name="connsiteX55" fmla="*/ 1341755 w 3633554"/>
              <a:gd name="connsiteY55" fmla="*/ 3056489 h 4096181"/>
              <a:gd name="connsiteX56" fmla="*/ 1315738 w 3633554"/>
              <a:gd name="connsiteY56" fmla="*/ 3037423 h 4096181"/>
              <a:gd name="connsiteX57" fmla="*/ 1211679 w 3633554"/>
              <a:gd name="connsiteY57" fmla="*/ 2951621 h 4096181"/>
              <a:gd name="connsiteX58" fmla="*/ 1185662 w 3633554"/>
              <a:gd name="connsiteY58" fmla="*/ 2932555 h 4096181"/>
              <a:gd name="connsiteX59" fmla="*/ 1159648 w 3633554"/>
              <a:gd name="connsiteY59" fmla="*/ 2903954 h 4096181"/>
              <a:gd name="connsiteX60" fmla="*/ 1107617 w 3633554"/>
              <a:gd name="connsiteY60" fmla="*/ 2846753 h 4096181"/>
              <a:gd name="connsiteX61" fmla="*/ 1055586 w 3633554"/>
              <a:gd name="connsiteY61" fmla="*/ 2808619 h 4096181"/>
              <a:gd name="connsiteX62" fmla="*/ 1042579 w 3633554"/>
              <a:gd name="connsiteY62" fmla="*/ 2780017 h 4096181"/>
              <a:gd name="connsiteX63" fmla="*/ 1003558 w 3633554"/>
              <a:gd name="connsiteY63" fmla="*/ 2722817 h 4096181"/>
              <a:gd name="connsiteX64" fmla="*/ 964533 w 3633554"/>
              <a:gd name="connsiteY64" fmla="*/ 2703751 h 4096181"/>
              <a:gd name="connsiteX65" fmla="*/ 912502 w 3633554"/>
              <a:gd name="connsiteY65" fmla="*/ 2637018 h 4096181"/>
              <a:gd name="connsiteX66" fmla="*/ 886488 w 3633554"/>
              <a:gd name="connsiteY66" fmla="*/ 2617949 h 4096181"/>
              <a:gd name="connsiteX67" fmla="*/ 860474 w 3633554"/>
              <a:gd name="connsiteY67" fmla="*/ 2589350 h 4096181"/>
              <a:gd name="connsiteX68" fmla="*/ 834457 w 3633554"/>
              <a:gd name="connsiteY68" fmla="*/ 2570282 h 4096181"/>
              <a:gd name="connsiteX69" fmla="*/ 821450 w 3633554"/>
              <a:gd name="connsiteY69" fmla="*/ 2532147 h 4096181"/>
              <a:gd name="connsiteX70" fmla="*/ 769419 w 3633554"/>
              <a:gd name="connsiteY70" fmla="*/ 2446348 h 4096181"/>
              <a:gd name="connsiteX71" fmla="*/ 743405 w 3633554"/>
              <a:gd name="connsiteY71" fmla="*/ 2408213 h 4096181"/>
              <a:gd name="connsiteX72" fmla="*/ 730398 w 3633554"/>
              <a:gd name="connsiteY72" fmla="*/ 2379612 h 4096181"/>
              <a:gd name="connsiteX73" fmla="*/ 678367 w 3633554"/>
              <a:gd name="connsiteY73" fmla="*/ 2284277 h 4096181"/>
              <a:gd name="connsiteX74" fmla="*/ 639343 w 3633554"/>
              <a:gd name="connsiteY74" fmla="*/ 2236610 h 4096181"/>
              <a:gd name="connsiteX75" fmla="*/ 600322 w 3633554"/>
              <a:gd name="connsiteY75" fmla="*/ 2160343 h 4096181"/>
              <a:gd name="connsiteX76" fmla="*/ 548290 w 3633554"/>
              <a:gd name="connsiteY76" fmla="*/ 2112676 h 4096181"/>
              <a:gd name="connsiteX77" fmla="*/ 496259 w 3633554"/>
              <a:gd name="connsiteY77" fmla="*/ 2036407 h 4096181"/>
              <a:gd name="connsiteX78" fmla="*/ 483252 w 3633554"/>
              <a:gd name="connsiteY78" fmla="*/ 1950608 h 4096181"/>
              <a:gd name="connsiteX79" fmla="*/ 470245 w 3633554"/>
              <a:gd name="connsiteY79" fmla="*/ 1922006 h 4096181"/>
              <a:gd name="connsiteX80" fmla="*/ 444228 w 3633554"/>
              <a:gd name="connsiteY80" fmla="*/ 1893405 h 4096181"/>
              <a:gd name="connsiteX81" fmla="*/ 431221 w 3633554"/>
              <a:gd name="connsiteY81" fmla="*/ 1779004 h 4096181"/>
              <a:gd name="connsiteX82" fmla="*/ 418214 w 3633554"/>
              <a:gd name="connsiteY82" fmla="*/ 1740870 h 4096181"/>
              <a:gd name="connsiteX83" fmla="*/ 405207 w 3633554"/>
              <a:gd name="connsiteY83" fmla="*/ 1712270 h 4096181"/>
              <a:gd name="connsiteX84" fmla="*/ 379190 w 3633554"/>
              <a:gd name="connsiteY84" fmla="*/ 1655070 h 4096181"/>
              <a:gd name="connsiteX85" fmla="*/ 366183 w 3633554"/>
              <a:gd name="connsiteY85" fmla="*/ 1607403 h 4096181"/>
              <a:gd name="connsiteX86" fmla="*/ 340169 w 3633554"/>
              <a:gd name="connsiteY86" fmla="*/ 1578801 h 4096181"/>
              <a:gd name="connsiteX87" fmla="*/ 327162 w 3633554"/>
              <a:gd name="connsiteY87" fmla="*/ 1550200 h 4096181"/>
              <a:gd name="connsiteX88" fmla="*/ 301145 w 3633554"/>
              <a:gd name="connsiteY88" fmla="*/ 1492999 h 4096181"/>
              <a:gd name="connsiteX89" fmla="*/ 288138 w 3633554"/>
              <a:gd name="connsiteY89" fmla="*/ 1416733 h 4096181"/>
              <a:gd name="connsiteX90" fmla="*/ 236107 w 3633554"/>
              <a:gd name="connsiteY90" fmla="*/ 1264198 h 4096181"/>
              <a:gd name="connsiteX91" fmla="*/ 223100 w 3633554"/>
              <a:gd name="connsiteY91" fmla="*/ 1206995 h 4096181"/>
              <a:gd name="connsiteX92" fmla="*/ 197086 w 3633554"/>
              <a:gd name="connsiteY92" fmla="*/ 1178396 h 4096181"/>
              <a:gd name="connsiteX93" fmla="*/ 184079 w 3633554"/>
              <a:gd name="connsiteY93" fmla="*/ 1149794 h 4096181"/>
              <a:gd name="connsiteX94" fmla="*/ 158062 w 3633554"/>
              <a:gd name="connsiteY94" fmla="*/ 1092594 h 4096181"/>
              <a:gd name="connsiteX95" fmla="*/ 132048 w 3633554"/>
              <a:gd name="connsiteY95" fmla="*/ 1006792 h 4096181"/>
              <a:gd name="connsiteX96" fmla="*/ 93023 w 3633554"/>
              <a:gd name="connsiteY96" fmla="*/ 930526 h 4096181"/>
              <a:gd name="connsiteX97" fmla="*/ 80016 w 3633554"/>
              <a:gd name="connsiteY97" fmla="*/ 901924 h 4096181"/>
              <a:gd name="connsiteX98" fmla="*/ 67009 w 3633554"/>
              <a:gd name="connsiteY98" fmla="*/ 301316 h 4096181"/>
              <a:gd name="connsiteX99" fmla="*/ 40992 w 3633554"/>
              <a:gd name="connsiteY99" fmla="*/ 205981 h 4096181"/>
              <a:gd name="connsiteX100" fmla="*/ 27985 w 3633554"/>
              <a:gd name="connsiteY100" fmla="*/ 101114 h 4096181"/>
              <a:gd name="connsiteX101" fmla="*/ 1971 w 3633554"/>
              <a:gd name="connsiteY101" fmla="*/ 5778 h 40961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</a:cxnLst>
            <a:rect l="l" t="t" r="r" b="b"/>
            <a:pathLst>
              <a:path w="3633554" h="4096181">
                <a:moveTo>
                  <a:pt x="2909275" y="3870372"/>
                </a:moveTo>
                <a:lnTo>
                  <a:pt x="2914166" y="3872856"/>
                </a:lnTo>
                <a:cubicBezTo>
                  <a:pt x="2915202" y="3873419"/>
                  <a:pt x="2913519" y="3872609"/>
                  <a:pt x="2910578" y="3871083"/>
                </a:cubicBezTo>
                <a:close/>
                <a:moveTo>
                  <a:pt x="0" y="0"/>
                </a:moveTo>
                <a:lnTo>
                  <a:pt x="3633554" y="0"/>
                </a:lnTo>
                <a:lnTo>
                  <a:pt x="3633554" y="4096181"/>
                </a:lnTo>
                <a:lnTo>
                  <a:pt x="3631095" y="4095637"/>
                </a:lnTo>
                <a:cubicBezTo>
                  <a:pt x="3613906" y="4092037"/>
                  <a:pt x="3596023" y="4090248"/>
                  <a:pt x="3579064" y="4086104"/>
                </a:cubicBezTo>
                <a:cubicBezTo>
                  <a:pt x="3488292" y="4063930"/>
                  <a:pt x="3541328" y="4072891"/>
                  <a:pt x="3461994" y="4047969"/>
                </a:cubicBezTo>
                <a:cubicBezTo>
                  <a:pt x="3449391" y="4044010"/>
                  <a:pt x="3434731" y="4043605"/>
                  <a:pt x="3422974" y="4038436"/>
                </a:cubicBezTo>
                <a:cubicBezTo>
                  <a:pt x="3412456" y="4033812"/>
                  <a:pt x="3406534" y="4024987"/>
                  <a:pt x="3396956" y="4019370"/>
                </a:cubicBezTo>
                <a:cubicBezTo>
                  <a:pt x="3384750" y="4012214"/>
                  <a:pt x="3370942" y="4006659"/>
                  <a:pt x="3357935" y="4000302"/>
                </a:cubicBezTo>
                <a:cubicBezTo>
                  <a:pt x="3344928" y="3997124"/>
                  <a:pt x="3332212" y="3993207"/>
                  <a:pt x="3318911" y="3990769"/>
                </a:cubicBezTo>
                <a:cubicBezTo>
                  <a:pt x="3297463" y="3986840"/>
                  <a:pt x="3274194" y="3987619"/>
                  <a:pt x="3253873" y="3981236"/>
                </a:cubicBezTo>
                <a:cubicBezTo>
                  <a:pt x="3242600" y="3977695"/>
                  <a:pt x="3236529" y="3968525"/>
                  <a:pt x="3227859" y="3962168"/>
                </a:cubicBezTo>
                <a:cubicBezTo>
                  <a:pt x="3189690" y="3956573"/>
                  <a:pt x="3158791" y="3954093"/>
                  <a:pt x="3123796" y="3943102"/>
                </a:cubicBezTo>
                <a:cubicBezTo>
                  <a:pt x="3011238" y="3907748"/>
                  <a:pt x="3124294" y="3936870"/>
                  <a:pt x="3032744" y="3914500"/>
                </a:cubicBezTo>
                <a:cubicBezTo>
                  <a:pt x="3003085" y="3907253"/>
                  <a:pt x="2982664" y="3886616"/>
                  <a:pt x="2954699" y="3876368"/>
                </a:cubicBezTo>
                <a:cubicBezTo>
                  <a:pt x="2870719" y="3845594"/>
                  <a:pt x="2883460" y="3855792"/>
                  <a:pt x="2899443" y="3865009"/>
                </a:cubicBezTo>
                <a:lnTo>
                  <a:pt x="2909275" y="3870372"/>
                </a:lnTo>
                <a:lnTo>
                  <a:pt x="2901442" y="3866395"/>
                </a:lnTo>
                <a:cubicBezTo>
                  <a:pt x="2893509" y="3862432"/>
                  <a:pt x="2881396" y="3856441"/>
                  <a:pt x="2863644" y="3847767"/>
                </a:cubicBezTo>
                <a:cubicBezTo>
                  <a:pt x="2802471" y="3832821"/>
                  <a:pt x="2837352" y="3841966"/>
                  <a:pt x="2759585" y="3819168"/>
                </a:cubicBezTo>
                <a:cubicBezTo>
                  <a:pt x="2734123" y="3811703"/>
                  <a:pt x="2706068" y="3809088"/>
                  <a:pt x="2681540" y="3800099"/>
                </a:cubicBezTo>
                <a:cubicBezTo>
                  <a:pt x="2670570" y="3796081"/>
                  <a:pt x="2665726" y="3786020"/>
                  <a:pt x="2655522" y="3781033"/>
                </a:cubicBezTo>
                <a:cubicBezTo>
                  <a:pt x="2639390" y="3773150"/>
                  <a:pt x="2620331" y="3769015"/>
                  <a:pt x="2603494" y="3761965"/>
                </a:cubicBezTo>
                <a:cubicBezTo>
                  <a:pt x="2589922" y="3756280"/>
                  <a:pt x="2578452" y="3748023"/>
                  <a:pt x="2564470" y="3742899"/>
                </a:cubicBezTo>
                <a:cubicBezTo>
                  <a:pt x="2552206" y="3738405"/>
                  <a:pt x="2537204" y="3738537"/>
                  <a:pt x="2525446" y="3733366"/>
                </a:cubicBezTo>
                <a:cubicBezTo>
                  <a:pt x="2514929" y="3728741"/>
                  <a:pt x="2508102" y="3720654"/>
                  <a:pt x="2499432" y="3714298"/>
                </a:cubicBezTo>
                <a:cubicBezTo>
                  <a:pt x="2488379" y="3706194"/>
                  <a:pt x="2473415" y="3701586"/>
                  <a:pt x="2460408" y="3695232"/>
                </a:cubicBezTo>
                <a:cubicBezTo>
                  <a:pt x="2434394" y="3682520"/>
                  <a:pt x="2407043" y="3671167"/>
                  <a:pt x="2382363" y="3657097"/>
                </a:cubicBezTo>
                <a:cubicBezTo>
                  <a:pt x="2307240" y="3614274"/>
                  <a:pt x="2322595" y="3619394"/>
                  <a:pt x="2339297" y="3626701"/>
                </a:cubicBezTo>
                <a:lnTo>
                  <a:pt x="2349951" y="3631544"/>
                </a:lnTo>
                <a:lnTo>
                  <a:pt x="2354221" y="3633583"/>
                </a:lnTo>
                <a:cubicBezTo>
                  <a:pt x="2355278" y="3634069"/>
                  <a:pt x="2353635" y="3633262"/>
                  <a:pt x="2350684" y="3631877"/>
                </a:cubicBezTo>
                <a:lnTo>
                  <a:pt x="2349951" y="3631544"/>
                </a:lnTo>
                <a:lnTo>
                  <a:pt x="2341551" y="3627530"/>
                </a:lnTo>
                <a:cubicBezTo>
                  <a:pt x="2333698" y="3623743"/>
                  <a:pt x="2321751" y="3617948"/>
                  <a:pt x="2304318" y="3609430"/>
                </a:cubicBezTo>
                <a:cubicBezTo>
                  <a:pt x="2291311" y="3606251"/>
                  <a:pt x="2277561" y="3604391"/>
                  <a:pt x="2265297" y="3599897"/>
                </a:cubicBezTo>
                <a:cubicBezTo>
                  <a:pt x="2232469" y="3587867"/>
                  <a:pt x="2224461" y="3579503"/>
                  <a:pt x="2200258" y="3561762"/>
                </a:cubicBezTo>
                <a:cubicBezTo>
                  <a:pt x="2135963" y="3538202"/>
                  <a:pt x="2166624" y="3547191"/>
                  <a:pt x="2109203" y="3533163"/>
                </a:cubicBezTo>
                <a:cubicBezTo>
                  <a:pt x="2079540" y="3525916"/>
                  <a:pt x="2057172" y="3507740"/>
                  <a:pt x="2031158" y="3495029"/>
                </a:cubicBezTo>
                <a:cubicBezTo>
                  <a:pt x="2015025" y="3487145"/>
                  <a:pt x="1996470" y="3482317"/>
                  <a:pt x="1979127" y="3475963"/>
                </a:cubicBezTo>
                <a:cubicBezTo>
                  <a:pt x="1944439" y="3463251"/>
                  <a:pt x="1908321" y="3452452"/>
                  <a:pt x="1875068" y="3437828"/>
                </a:cubicBezTo>
                <a:cubicBezTo>
                  <a:pt x="1854472" y="3428771"/>
                  <a:pt x="1834855" y="3403152"/>
                  <a:pt x="1823036" y="3390161"/>
                </a:cubicBezTo>
                <a:cubicBezTo>
                  <a:pt x="1801356" y="3386982"/>
                  <a:pt x="1778319" y="3387011"/>
                  <a:pt x="1757998" y="3380628"/>
                </a:cubicBezTo>
                <a:cubicBezTo>
                  <a:pt x="1746725" y="3377087"/>
                  <a:pt x="1740655" y="3367916"/>
                  <a:pt x="1731984" y="3361560"/>
                </a:cubicBezTo>
                <a:cubicBezTo>
                  <a:pt x="1720931" y="3353456"/>
                  <a:pt x="1705967" y="3348848"/>
                  <a:pt x="1692960" y="3342494"/>
                </a:cubicBezTo>
                <a:cubicBezTo>
                  <a:pt x="1666946" y="3329782"/>
                  <a:pt x="1639928" y="3318107"/>
                  <a:pt x="1614915" y="3304359"/>
                </a:cubicBezTo>
                <a:cubicBezTo>
                  <a:pt x="1605105" y="3298965"/>
                  <a:pt x="1598476" y="3290909"/>
                  <a:pt x="1588898" y="3285293"/>
                </a:cubicBezTo>
                <a:cubicBezTo>
                  <a:pt x="1535414" y="3253934"/>
                  <a:pt x="1557501" y="3282986"/>
                  <a:pt x="1536870" y="3237626"/>
                </a:cubicBezTo>
                <a:lnTo>
                  <a:pt x="1510853" y="3218557"/>
                </a:lnTo>
                <a:cubicBezTo>
                  <a:pt x="1489172" y="3202667"/>
                  <a:pt x="1466003" y="3187800"/>
                  <a:pt x="1445814" y="3170890"/>
                </a:cubicBezTo>
                <a:cubicBezTo>
                  <a:pt x="1435520" y="3162268"/>
                  <a:pt x="1429808" y="3151093"/>
                  <a:pt x="1419801" y="3142291"/>
                </a:cubicBezTo>
                <a:cubicBezTo>
                  <a:pt x="1408024" y="3131934"/>
                  <a:pt x="1392553" y="3124046"/>
                  <a:pt x="1380776" y="3113689"/>
                </a:cubicBezTo>
                <a:cubicBezTo>
                  <a:pt x="1352760" y="3089047"/>
                  <a:pt x="1354792" y="3085154"/>
                  <a:pt x="1341755" y="3056489"/>
                </a:cubicBezTo>
                <a:lnTo>
                  <a:pt x="1315738" y="3037423"/>
                </a:lnTo>
                <a:cubicBezTo>
                  <a:pt x="1181222" y="2938836"/>
                  <a:pt x="1307384" y="3035792"/>
                  <a:pt x="1211679" y="2951621"/>
                </a:cubicBezTo>
                <a:cubicBezTo>
                  <a:pt x="1203829" y="2944715"/>
                  <a:pt x="1194335" y="2938910"/>
                  <a:pt x="1185662" y="2932555"/>
                </a:cubicBezTo>
                <a:cubicBezTo>
                  <a:pt x="1174605" y="2924454"/>
                  <a:pt x="1168318" y="2913487"/>
                  <a:pt x="1159648" y="2903954"/>
                </a:cubicBezTo>
                <a:lnTo>
                  <a:pt x="1107617" y="2846753"/>
                </a:lnTo>
                <a:cubicBezTo>
                  <a:pt x="1094012" y="2831796"/>
                  <a:pt x="1069842" y="2823247"/>
                  <a:pt x="1055586" y="2808619"/>
                </a:cubicBezTo>
                <a:cubicBezTo>
                  <a:pt x="1047616" y="2800442"/>
                  <a:pt x="1048711" y="2789006"/>
                  <a:pt x="1042579" y="2780017"/>
                </a:cubicBezTo>
                <a:cubicBezTo>
                  <a:pt x="992149" y="2706094"/>
                  <a:pt x="1036253" y="2794710"/>
                  <a:pt x="1003558" y="2722817"/>
                </a:cubicBezTo>
                <a:cubicBezTo>
                  <a:pt x="990551" y="2716462"/>
                  <a:pt x="975587" y="2711852"/>
                  <a:pt x="964533" y="2703751"/>
                </a:cubicBezTo>
                <a:cubicBezTo>
                  <a:pt x="937941" y="2684261"/>
                  <a:pt x="932891" y="2659430"/>
                  <a:pt x="912502" y="2637018"/>
                </a:cubicBezTo>
                <a:cubicBezTo>
                  <a:pt x="905698" y="2629539"/>
                  <a:pt x="894148" y="2624969"/>
                  <a:pt x="886488" y="2617949"/>
                </a:cubicBezTo>
                <a:cubicBezTo>
                  <a:pt x="876723" y="2609003"/>
                  <a:pt x="870239" y="2598296"/>
                  <a:pt x="860474" y="2589350"/>
                </a:cubicBezTo>
                <a:cubicBezTo>
                  <a:pt x="852812" y="2582331"/>
                  <a:pt x="839943" y="2578321"/>
                  <a:pt x="834457" y="2570282"/>
                </a:cubicBezTo>
                <a:cubicBezTo>
                  <a:pt x="826462" y="2558562"/>
                  <a:pt x="825787" y="2544859"/>
                  <a:pt x="821450" y="2532147"/>
                </a:cubicBezTo>
                <a:cubicBezTo>
                  <a:pt x="771405" y="2477127"/>
                  <a:pt x="815854" y="2531430"/>
                  <a:pt x="769419" y="2446348"/>
                </a:cubicBezTo>
                <a:cubicBezTo>
                  <a:pt x="762218" y="2433154"/>
                  <a:pt x="751042" y="2421275"/>
                  <a:pt x="743405" y="2408213"/>
                </a:cubicBezTo>
                <a:cubicBezTo>
                  <a:pt x="738003" y="2398976"/>
                  <a:pt x="735800" y="2388849"/>
                  <a:pt x="730398" y="2379612"/>
                </a:cubicBezTo>
                <a:cubicBezTo>
                  <a:pt x="672977" y="2281418"/>
                  <a:pt x="737580" y="2414483"/>
                  <a:pt x="678367" y="2284277"/>
                </a:cubicBezTo>
                <a:cubicBezTo>
                  <a:pt x="635103" y="2252571"/>
                  <a:pt x="664672" y="2279925"/>
                  <a:pt x="639343" y="2236610"/>
                </a:cubicBezTo>
                <a:cubicBezTo>
                  <a:pt x="598530" y="2166814"/>
                  <a:pt x="624304" y="2230653"/>
                  <a:pt x="600322" y="2160343"/>
                </a:cubicBezTo>
                <a:cubicBezTo>
                  <a:pt x="537515" y="2114311"/>
                  <a:pt x="613910" y="2172794"/>
                  <a:pt x="548290" y="2112676"/>
                </a:cubicBezTo>
                <a:cubicBezTo>
                  <a:pt x="506993" y="2074840"/>
                  <a:pt x="516978" y="2112323"/>
                  <a:pt x="496259" y="2036407"/>
                </a:cubicBezTo>
                <a:cubicBezTo>
                  <a:pt x="488558" y="2008189"/>
                  <a:pt x="487589" y="1979207"/>
                  <a:pt x="483252" y="1950608"/>
                </a:cubicBezTo>
                <a:cubicBezTo>
                  <a:pt x="478916" y="1941075"/>
                  <a:pt x="476377" y="1930995"/>
                  <a:pt x="470245" y="1922006"/>
                </a:cubicBezTo>
                <a:cubicBezTo>
                  <a:pt x="463254" y="1911758"/>
                  <a:pt x="447296" y="1904639"/>
                  <a:pt x="444228" y="1893405"/>
                </a:cubicBezTo>
                <a:cubicBezTo>
                  <a:pt x="433988" y="1855881"/>
                  <a:pt x="435558" y="1817138"/>
                  <a:pt x="431221" y="1779004"/>
                </a:cubicBezTo>
                <a:lnTo>
                  <a:pt x="418214" y="1740870"/>
                </a:lnTo>
                <a:cubicBezTo>
                  <a:pt x="414888" y="1731121"/>
                  <a:pt x="409544" y="1721803"/>
                  <a:pt x="405207" y="1712270"/>
                </a:cubicBezTo>
                <a:cubicBezTo>
                  <a:pt x="396534" y="1693204"/>
                  <a:pt x="386407" y="1674460"/>
                  <a:pt x="379190" y="1655070"/>
                </a:cubicBezTo>
                <a:cubicBezTo>
                  <a:pt x="373371" y="1639438"/>
                  <a:pt x="370520" y="1623293"/>
                  <a:pt x="366183" y="1607403"/>
                </a:cubicBezTo>
                <a:lnTo>
                  <a:pt x="340169" y="1578801"/>
                </a:lnTo>
                <a:cubicBezTo>
                  <a:pt x="332564" y="1570440"/>
                  <a:pt x="331499" y="1559733"/>
                  <a:pt x="327162" y="1550200"/>
                </a:cubicBezTo>
                <a:cubicBezTo>
                  <a:pt x="318489" y="1531134"/>
                  <a:pt x="306889" y="1512652"/>
                  <a:pt x="301145" y="1492999"/>
                </a:cubicBezTo>
                <a:cubicBezTo>
                  <a:pt x="293821" y="1467948"/>
                  <a:pt x="292475" y="1442156"/>
                  <a:pt x="288138" y="1416733"/>
                </a:cubicBezTo>
                <a:cubicBezTo>
                  <a:pt x="264161" y="1276149"/>
                  <a:pt x="271508" y="1367982"/>
                  <a:pt x="236107" y="1264198"/>
                </a:cubicBezTo>
                <a:cubicBezTo>
                  <a:pt x="229710" y="1245444"/>
                  <a:pt x="227436" y="1226063"/>
                  <a:pt x="223100" y="1206995"/>
                </a:cubicBezTo>
                <a:lnTo>
                  <a:pt x="197086" y="1178396"/>
                </a:lnTo>
                <a:cubicBezTo>
                  <a:pt x="189481" y="1170034"/>
                  <a:pt x="188415" y="1159327"/>
                  <a:pt x="184079" y="1149794"/>
                </a:cubicBezTo>
                <a:cubicBezTo>
                  <a:pt x="175405" y="1130728"/>
                  <a:pt x="165941" y="1111844"/>
                  <a:pt x="158062" y="1092594"/>
                </a:cubicBezTo>
                <a:cubicBezTo>
                  <a:pt x="147044" y="1065675"/>
                  <a:pt x="139471" y="1033997"/>
                  <a:pt x="132048" y="1006792"/>
                </a:cubicBezTo>
                <a:cubicBezTo>
                  <a:pt x="89219" y="959714"/>
                  <a:pt x="115524" y="996495"/>
                  <a:pt x="93023" y="930526"/>
                </a:cubicBezTo>
                <a:cubicBezTo>
                  <a:pt x="89697" y="920777"/>
                  <a:pt x="80433" y="911968"/>
                  <a:pt x="80016" y="901924"/>
                </a:cubicBezTo>
                <a:cubicBezTo>
                  <a:pt x="71743" y="701788"/>
                  <a:pt x="71346" y="501519"/>
                  <a:pt x="67009" y="301316"/>
                </a:cubicBezTo>
                <a:cubicBezTo>
                  <a:pt x="53615" y="262046"/>
                  <a:pt x="48077" y="250115"/>
                  <a:pt x="40992" y="205981"/>
                </a:cubicBezTo>
                <a:cubicBezTo>
                  <a:pt x="35396" y="171122"/>
                  <a:pt x="32322" y="136070"/>
                  <a:pt x="27985" y="101114"/>
                </a:cubicBezTo>
                <a:cubicBezTo>
                  <a:pt x="-2227" y="12536"/>
                  <a:pt x="33862" y="122655"/>
                  <a:pt x="1971" y="5778"/>
                </a:cubicBezTo>
                <a:close/>
              </a:path>
            </a:pathLst>
          </a:custGeom>
          <a:solidFill>
            <a:schemeClr val="accent2">
              <a:lumMod val="40000"/>
              <a:lumOff val="60000"/>
            </a:schemeClr>
          </a:solidFill>
          <a:ln>
            <a:noFill/>
          </a:ln>
          <a:effectLst>
            <a:softEdge rad="635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Freeform 47"/>
          <p:cNvSpPr/>
          <p:nvPr/>
        </p:nvSpPr>
        <p:spPr>
          <a:xfrm>
            <a:off x="8856400" y="53684"/>
            <a:ext cx="3318781" cy="4096181"/>
          </a:xfrm>
          <a:custGeom>
            <a:avLst/>
            <a:gdLst>
              <a:gd name="connsiteX0" fmla="*/ 3318781 w 3318781"/>
              <a:gd name="connsiteY0" fmla="*/ 4050107 h 4096181"/>
              <a:gd name="connsiteX1" fmla="*/ 3318781 w 3318781"/>
              <a:gd name="connsiteY1" fmla="*/ 4096181 h 4096181"/>
              <a:gd name="connsiteX2" fmla="*/ 3316322 w 3318781"/>
              <a:gd name="connsiteY2" fmla="*/ 4095637 h 4096181"/>
              <a:gd name="connsiteX3" fmla="*/ 3264291 w 3318781"/>
              <a:gd name="connsiteY3" fmla="*/ 4086104 h 4096181"/>
              <a:gd name="connsiteX4" fmla="*/ 3201467 w 3318781"/>
              <a:gd name="connsiteY4" fmla="*/ 4068067 h 4096181"/>
              <a:gd name="connsiteX5" fmla="*/ 3187756 w 3318781"/>
              <a:gd name="connsiteY5" fmla="*/ 4062004 h 4096181"/>
              <a:gd name="connsiteX6" fmla="*/ 3292183 w 3318781"/>
              <a:gd name="connsiteY6" fmla="*/ 4054520 h 4096181"/>
              <a:gd name="connsiteX7" fmla="*/ 3318781 w 3318781"/>
              <a:gd name="connsiteY7" fmla="*/ 2413564 h 4096181"/>
              <a:gd name="connsiteX8" fmla="*/ 3318781 w 3318781"/>
              <a:gd name="connsiteY8" fmla="*/ 3516207 h 4096181"/>
              <a:gd name="connsiteX9" fmla="*/ 3225676 w 3318781"/>
              <a:gd name="connsiteY9" fmla="*/ 3531517 h 4096181"/>
              <a:gd name="connsiteX10" fmla="*/ 2898779 w 3318781"/>
              <a:gd name="connsiteY10" fmla="*/ 3550658 h 4096181"/>
              <a:gd name="connsiteX11" fmla="*/ 2856297 w 3318781"/>
              <a:gd name="connsiteY11" fmla="*/ 3549473 h 4096181"/>
              <a:gd name="connsiteX12" fmla="*/ 2921766 w 3318781"/>
              <a:gd name="connsiteY12" fmla="*/ 3466833 h 4096181"/>
              <a:gd name="connsiteX13" fmla="*/ 3287236 w 3318781"/>
              <a:gd name="connsiteY13" fmla="*/ 2599491 h 4096181"/>
              <a:gd name="connsiteX14" fmla="*/ 77548 w 3318781"/>
              <a:gd name="connsiteY14" fmla="*/ 0 h 4096181"/>
              <a:gd name="connsiteX15" fmla="*/ 3318781 w 3318781"/>
              <a:gd name="connsiteY15" fmla="*/ 0 h 4096181"/>
              <a:gd name="connsiteX16" fmla="*/ 3318781 w 3318781"/>
              <a:gd name="connsiteY16" fmla="*/ 1768592 h 4096181"/>
              <a:gd name="connsiteX17" fmla="*/ 3186352 w 3318781"/>
              <a:gd name="connsiteY17" fmla="*/ 1955896 h 4096181"/>
              <a:gd name="connsiteX18" fmla="*/ 472981 w 3318781"/>
              <a:gd name="connsiteY18" fmla="*/ 2181760 h 4096181"/>
              <a:gd name="connsiteX19" fmla="*/ 392218 w 3318781"/>
              <a:gd name="connsiteY19" fmla="*/ 2100369 h 4096181"/>
              <a:gd name="connsiteX20" fmla="*/ 385332 w 3318781"/>
              <a:gd name="connsiteY20" fmla="*/ 2089175 h 4096181"/>
              <a:gd name="connsiteX21" fmla="*/ 39797 w 3318781"/>
              <a:gd name="connsiteY21" fmla="*/ 173749 h 40961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3318781" h="4096181">
                <a:moveTo>
                  <a:pt x="3318781" y="4050107"/>
                </a:moveTo>
                <a:lnTo>
                  <a:pt x="3318781" y="4096181"/>
                </a:lnTo>
                <a:lnTo>
                  <a:pt x="3316322" y="4095637"/>
                </a:lnTo>
                <a:cubicBezTo>
                  <a:pt x="3299133" y="4092037"/>
                  <a:pt x="3281250" y="4090248"/>
                  <a:pt x="3264291" y="4086104"/>
                </a:cubicBezTo>
                <a:cubicBezTo>
                  <a:pt x="3218905" y="4075017"/>
                  <a:pt x="3209471" y="4071714"/>
                  <a:pt x="3201467" y="4068067"/>
                </a:cubicBezTo>
                <a:lnTo>
                  <a:pt x="3187756" y="4062004"/>
                </a:lnTo>
                <a:lnTo>
                  <a:pt x="3292183" y="4054520"/>
                </a:lnTo>
                <a:close/>
                <a:moveTo>
                  <a:pt x="3318781" y="2413564"/>
                </a:moveTo>
                <a:lnTo>
                  <a:pt x="3318781" y="3516207"/>
                </a:lnTo>
                <a:lnTo>
                  <a:pt x="3225676" y="3531517"/>
                </a:lnTo>
                <a:cubicBezTo>
                  <a:pt x="3117135" y="3544202"/>
                  <a:pt x="3007976" y="3550569"/>
                  <a:pt x="2898779" y="3550658"/>
                </a:cubicBezTo>
                <a:lnTo>
                  <a:pt x="2856297" y="3549473"/>
                </a:lnTo>
                <a:lnTo>
                  <a:pt x="2921766" y="3466833"/>
                </a:lnTo>
                <a:cubicBezTo>
                  <a:pt x="3091424" y="3229701"/>
                  <a:pt x="3217933" y="2932558"/>
                  <a:pt x="3287236" y="2599491"/>
                </a:cubicBezTo>
                <a:close/>
                <a:moveTo>
                  <a:pt x="77548" y="0"/>
                </a:moveTo>
                <a:lnTo>
                  <a:pt x="3318781" y="0"/>
                </a:lnTo>
                <a:lnTo>
                  <a:pt x="3318781" y="1768592"/>
                </a:lnTo>
                <a:lnTo>
                  <a:pt x="3186352" y="1955896"/>
                </a:lnTo>
                <a:cubicBezTo>
                  <a:pt x="2457202" y="2887272"/>
                  <a:pt x="1346085" y="2979762"/>
                  <a:pt x="472981" y="2181760"/>
                </a:cubicBezTo>
                <a:lnTo>
                  <a:pt x="392218" y="2100369"/>
                </a:lnTo>
                <a:lnTo>
                  <a:pt x="385332" y="2089175"/>
                </a:lnTo>
                <a:cubicBezTo>
                  <a:pt x="46401" y="1500156"/>
                  <a:pt x="-69454" y="820032"/>
                  <a:pt x="39797" y="173749"/>
                </a:cubicBezTo>
                <a:close/>
              </a:path>
            </a:pathLst>
          </a:custGeom>
          <a:solidFill>
            <a:srgbClr val="C8FC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9" name="Group 18"/>
          <p:cNvGrpSpPr/>
          <p:nvPr/>
        </p:nvGrpSpPr>
        <p:grpSpPr>
          <a:xfrm>
            <a:off x="-14763" y="-1"/>
            <a:ext cx="12206763" cy="6858034"/>
            <a:chOff x="-14763" y="-1"/>
            <a:chExt cx="12206763" cy="6858034"/>
          </a:xfrm>
        </p:grpSpPr>
        <p:pic>
          <p:nvPicPr>
            <p:cNvPr id="20" name="Picture 19"/>
            <p:cNvPicPr>
              <a:picLocks noChangeAspect="1"/>
            </p:cNvPicPr>
            <p:nvPr/>
          </p:nvPicPr>
          <p:blipFill rotWithShape="1"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109262" y="130728"/>
              <a:ext cx="1219200" cy="1130300"/>
            </a:xfrm>
            <a:prstGeom prst="rect">
              <a:avLst/>
            </a:prstGeom>
          </p:spPr>
        </p:pic>
        <p:grpSp>
          <p:nvGrpSpPr>
            <p:cNvPr id="21" name="Group 20"/>
            <p:cNvGrpSpPr/>
            <p:nvPr/>
          </p:nvGrpSpPr>
          <p:grpSpPr>
            <a:xfrm>
              <a:off x="-14763" y="-1"/>
              <a:ext cx="12206763" cy="6858034"/>
              <a:chOff x="-14763" y="-1"/>
              <a:chExt cx="12206763" cy="6858034"/>
            </a:xfrm>
          </p:grpSpPr>
          <p:sp>
            <p:nvSpPr>
              <p:cNvPr id="23" name="Footer Placeholder 3"/>
              <p:cNvSpPr txBox="1">
                <a:spLocks/>
              </p:cNvSpPr>
              <p:nvPr/>
            </p:nvSpPr>
            <p:spPr>
              <a:xfrm>
                <a:off x="-14763" y="6620989"/>
                <a:ext cx="12206763" cy="236711"/>
              </a:xfrm>
              <a:prstGeom prst="rect">
                <a:avLst/>
              </a:prstGeom>
              <a:solidFill>
                <a:srgbClr val="92D050">
                  <a:alpha val="14000"/>
                </a:srgbClr>
              </a:solidFill>
              <a:ln>
                <a:noFill/>
              </a:ln>
            </p:spPr>
            <p:txBody>
              <a:bodyPr vert="horz" lIns="91440" tIns="45720" rIns="91440" bIns="45720" rtlCol="0" anchor="ctr"/>
              <a:lstStyle>
                <a:defPPr>
                  <a:defRPr lang="en-US"/>
                </a:defPPr>
                <a:lvl1pPr marL="0" algn="ctr" defTabSz="914400" rtl="0" eaLnBrk="1" latinLnBrk="0" hangingPunct="1">
                  <a:defRPr sz="12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bn-BD" dirty="0" smtClean="0">
                    <a:solidFill>
                      <a:schemeClr val="tx1"/>
                    </a:solidFill>
                  </a:rPr>
                  <a:t>                                                                                                                                                                                                                                                      </a:t>
                </a:r>
                <a:r>
                  <a:rPr lang="en-US" dirty="0" smtClean="0">
                    <a:solidFill>
                      <a:schemeClr val="tx1"/>
                    </a:solidFill>
                  </a:rPr>
                  <a:t>Abdul </a:t>
                </a:r>
                <a:r>
                  <a:rPr lang="en-US" dirty="0" err="1" smtClean="0">
                    <a:solidFill>
                      <a:schemeClr val="tx1"/>
                    </a:solidFill>
                  </a:rPr>
                  <a:t>Mazid</a:t>
                </a:r>
                <a:endParaRPr 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24" name="Freeform 23"/>
              <p:cNvSpPr/>
              <p:nvPr/>
            </p:nvSpPr>
            <p:spPr>
              <a:xfrm>
                <a:off x="10408099" y="6273990"/>
                <a:ext cx="1516094" cy="419400"/>
              </a:xfrm>
              <a:custGeom>
                <a:avLst/>
                <a:gdLst>
                  <a:gd name="connsiteX0" fmla="*/ 758047 w 1516094"/>
                  <a:gd name="connsiteY0" fmla="*/ 0 h 419400"/>
                  <a:gd name="connsiteX1" fmla="*/ 1453096 w 1516094"/>
                  <a:gd name="connsiteY1" fmla="*/ 319161 h 419400"/>
                  <a:gd name="connsiteX2" fmla="*/ 1516094 w 1516094"/>
                  <a:gd name="connsiteY2" fmla="*/ 419400 h 419400"/>
                  <a:gd name="connsiteX3" fmla="*/ 0 w 1516094"/>
                  <a:gd name="connsiteY3" fmla="*/ 419400 h 419400"/>
                  <a:gd name="connsiteX4" fmla="*/ 62998 w 1516094"/>
                  <a:gd name="connsiteY4" fmla="*/ 319161 h 419400"/>
                  <a:gd name="connsiteX5" fmla="*/ 758047 w 1516094"/>
                  <a:gd name="connsiteY5" fmla="*/ 0 h 4194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516094" h="419400">
                    <a:moveTo>
                      <a:pt x="758047" y="0"/>
                    </a:moveTo>
                    <a:cubicBezTo>
                      <a:pt x="1047375" y="0"/>
                      <a:pt x="1302465" y="126602"/>
                      <a:pt x="1453096" y="319161"/>
                    </a:cubicBezTo>
                    <a:lnTo>
                      <a:pt x="1516094" y="419400"/>
                    </a:lnTo>
                    <a:lnTo>
                      <a:pt x="0" y="419400"/>
                    </a:lnTo>
                    <a:lnTo>
                      <a:pt x="62998" y="319161"/>
                    </a:lnTo>
                    <a:cubicBezTo>
                      <a:pt x="213629" y="126602"/>
                      <a:pt x="468719" y="0"/>
                      <a:pt x="758047" y="0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accent1">
                      <a:lumMod val="5000"/>
                      <a:lumOff val="95000"/>
                    </a:schemeClr>
                  </a:gs>
                  <a:gs pos="77863">
                    <a:schemeClr val="bg1"/>
                  </a:gs>
                  <a:gs pos="53000">
                    <a:schemeClr val="accent6">
                      <a:lumMod val="60000"/>
                      <a:lumOff val="40000"/>
                    </a:schemeClr>
                  </a:gs>
                  <a:gs pos="100000">
                    <a:schemeClr val="accent1">
                      <a:lumMod val="30000"/>
                      <a:lumOff val="70000"/>
                    </a:schemeClr>
                  </a:gs>
                </a:gsLst>
                <a:lin ang="5400000" scaled="1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5" name="Freeform 24"/>
              <p:cNvSpPr/>
              <p:nvPr/>
            </p:nvSpPr>
            <p:spPr>
              <a:xfrm>
                <a:off x="10727381" y="5512290"/>
                <a:ext cx="1295400" cy="1181100"/>
              </a:xfrm>
              <a:custGeom>
                <a:avLst/>
                <a:gdLst>
                  <a:gd name="connsiteX0" fmla="*/ 762000 w 1295400"/>
                  <a:gd name="connsiteY0" fmla="*/ 0 h 1181100"/>
                  <a:gd name="connsiteX1" fmla="*/ 1188042 w 1295400"/>
                  <a:gd name="connsiteY1" fmla="*/ 130138 h 1181100"/>
                  <a:gd name="connsiteX2" fmla="*/ 1295400 w 1295400"/>
                  <a:gd name="connsiteY2" fmla="*/ 218717 h 1181100"/>
                  <a:gd name="connsiteX3" fmla="*/ 1295400 w 1295400"/>
                  <a:gd name="connsiteY3" fmla="*/ 1181100 h 1181100"/>
                  <a:gd name="connsiteX4" fmla="*/ 126370 w 1295400"/>
                  <a:gd name="connsiteY4" fmla="*/ 1181100 h 1181100"/>
                  <a:gd name="connsiteX5" fmla="*/ 59882 w 1295400"/>
                  <a:gd name="connsiteY5" fmla="*/ 1058605 h 1181100"/>
                  <a:gd name="connsiteX6" fmla="*/ 0 w 1295400"/>
                  <a:gd name="connsiteY6" fmla="*/ 762000 h 1181100"/>
                  <a:gd name="connsiteX7" fmla="*/ 762000 w 1295400"/>
                  <a:gd name="connsiteY7" fmla="*/ 0 h 1181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295400" h="1181100">
                    <a:moveTo>
                      <a:pt x="762000" y="0"/>
                    </a:moveTo>
                    <a:cubicBezTo>
                      <a:pt x="919815" y="0"/>
                      <a:pt x="1066426" y="47976"/>
                      <a:pt x="1188042" y="130138"/>
                    </a:cubicBezTo>
                    <a:lnTo>
                      <a:pt x="1295400" y="218717"/>
                    </a:lnTo>
                    <a:lnTo>
                      <a:pt x="1295400" y="1181100"/>
                    </a:lnTo>
                    <a:lnTo>
                      <a:pt x="126370" y="1181100"/>
                    </a:lnTo>
                    <a:lnTo>
                      <a:pt x="59882" y="1058605"/>
                    </a:lnTo>
                    <a:cubicBezTo>
                      <a:pt x="21322" y="967441"/>
                      <a:pt x="0" y="867211"/>
                      <a:pt x="0" y="762000"/>
                    </a:cubicBezTo>
                    <a:cubicBezTo>
                      <a:pt x="0" y="341159"/>
                      <a:pt x="341159" y="0"/>
                      <a:pt x="762000" y="0"/>
                    </a:cubicBezTo>
                    <a:close/>
                  </a:path>
                </a:pathLst>
              </a:custGeom>
              <a:gradFill>
                <a:gsLst>
                  <a:gs pos="11000">
                    <a:schemeClr val="accent1">
                      <a:lumMod val="5000"/>
                      <a:lumOff val="95000"/>
                    </a:schemeClr>
                  </a:gs>
                  <a:gs pos="53000">
                    <a:schemeClr val="accent6">
                      <a:lumMod val="60000"/>
                      <a:lumOff val="40000"/>
                    </a:schemeClr>
                  </a:gs>
                  <a:gs pos="100000">
                    <a:schemeClr val="accent1">
                      <a:lumMod val="30000"/>
                      <a:lumOff val="70000"/>
                    </a:schemeClr>
                  </a:gs>
                </a:gsLst>
                <a:lin ang="5400000" scaled="1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6" name="Freeform 25"/>
              <p:cNvSpPr/>
              <p:nvPr/>
            </p:nvSpPr>
            <p:spPr>
              <a:xfrm>
                <a:off x="11375081" y="5362409"/>
                <a:ext cx="647700" cy="1480862"/>
              </a:xfrm>
              <a:custGeom>
                <a:avLst/>
                <a:gdLst>
                  <a:gd name="connsiteX0" fmla="*/ 647700 w 647700"/>
                  <a:gd name="connsiteY0" fmla="*/ 0 h 1480862"/>
                  <a:gd name="connsiteX1" fmla="*/ 647700 w 647700"/>
                  <a:gd name="connsiteY1" fmla="*/ 1480862 h 1480862"/>
                  <a:gd name="connsiteX2" fmla="*/ 511935 w 647700"/>
                  <a:gd name="connsiteY2" fmla="*/ 1442550 h 1480862"/>
                  <a:gd name="connsiteX3" fmla="*/ 0 w 647700"/>
                  <a:gd name="connsiteY3" fmla="*/ 740431 h 1480862"/>
                  <a:gd name="connsiteX4" fmla="*/ 511935 w 647700"/>
                  <a:gd name="connsiteY4" fmla="*/ 38313 h 14808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47700" h="1480862">
                    <a:moveTo>
                      <a:pt x="647700" y="0"/>
                    </a:moveTo>
                    <a:lnTo>
                      <a:pt x="647700" y="1480862"/>
                    </a:lnTo>
                    <a:lnTo>
                      <a:pt x="511935" y="1442550"/>
                    </a:lnTo>
                    <a:cubicBezTo>
                      <a:pt x="211092" y="1326872"/>
                      <a:pt x="0" y="1056062"/>
                      <a:pt x="0" y="740431"/>
                    </a:cubicBezTo>
                    <a:cubicBezTo>
                      <a:pt x="0" y="424801"/>
                      <a:pt x="211092" y="153991"/>
                      <a:pt x="511935" y="38313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accent1">
                      <a:lumMod val="5000"/>
                      <a:lumOff val="95000"/>
                    </a:schemeClr>
                  </a:gs>
                  <a:gs pos="77863">
                    <a:schemeClr val="bg1"/>
                  </a:gs>
                  <a:gs pos="53000">
                    <a:schemeClr val="accent6">
                      <a:lumMod val="60000"/>
                      <a:lumOff val="40000"/>
                    </a:schemeClr>
                  </a:gs>
                  <a:gs pos="100000">
                    <a:schemeClr val="accent1">
                      <a:lumMod val="30000"/>
                      <a:lumOff val="70000"/>
                    </a:schemeClr>
                  </a:gs>
                </a:gsLst>
                <a:lin ang="5400000" scaled="1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7" name="Freeform 26"/>
              <p:cNvSpPr/>
              <p:nvPr/>
            </p:nvSpPr>
            <p:spPr>
              <a:xfrm>
                <a:off x="10560499" y="6426391"/>
                <a:ext cx="1516094" cy="419400"/>
              </a:xfrm>
              <a:custGeom>
                <a:avLst/>
                <a:gdLst>
                  <a:gd name="connsiteX0" fmla="*/ 758047 w 1516094"/>
                  <a:gd name="connsiteY0" fmla="*/ 0 h 419400"/>
                  <a:gd name="connsiteX1" fmla="*/ 1453096 w 1516094"/>
                  <a:gd name="connsiteY1" fmla="*/ 319161 h 419400"/>
                  <a:gd name="connsiteX2" fmla="*/ 1516094 w 1516094"/>
                  <a:gd name="connsiteY2" fmla="*/ 419400 h 419400"/>
                  <a:gd name="connsiteX3" fmla="*/ 0 w 1516094"/>
                  <a:gd name="connsiteY3" fmla="*/ 419400 h 419400"/>
                  <a:gd name="connsiteX4" fmla="*/ 62998 w 1516094"/>
                  <a:gd name="connsiteY4" fmla="*/ 319161 h 419400"/>
                  <a:gd name="connsiteX5" fmla="*/ 758047 w 1516094"/>
                  <a:gd name="connsiteY5" fmla="*/ 0 h 4194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516094" h="419400">
                    <a:moveTo>
                      <a:pt x="758047" y="0"/>
                    </a:moveTo>
                    <a:cubicBezTo>
                      <a:pt x="1047375" y="0"/>
                      <a:pt x="1302465" y="126602"/>
                      <a:pt x="1453096" y="319161"/>
                    </a:cubicBezTo>
                    <a:lnTo>
                      <a:pt x="1516094" y="419400"/>
                    </a:lnTo>
                    <a:lnTo>
                      <a:pt x="0" y="419400"/>
                    </a:lnTo>
                    <a:lnTo>
                      <a:pt x="62998" y="319161"/>
                    </a:lnTo>
                    <a:cubicBezTo>
                      <a:pt x="213629" y="126602"/>
                      <a:pt x="468719" y="0"/>
                      <a:pt x="758047" y="0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accent1">
                      <a:lumMod val="5000"/>
                      <a:lumOff val="95000"/>
                    </a:schemeClr>
                  </a:gs>
                  <a:gs pos="77863">
                    <a:schemeClr val="bg1"/>
                  </a:gs>
                  <a:gs pos="53000">
                    <a:schemeClr val="accent6">
                      <a:lumMod val="60000"/>
                      <a:lumOff val="40000"/>
                    </a:schemeClr>
                  </a:gs>
                  <a:gs pos="100000">
                    <a:schemeClr val="accent1">
                      <a:lumMod val="30000"/>
                      <a:lumOff val="70000"/>
                    </a:schemeClr>
                  </a:gs>
                </a:gsLst>
                <a:lin ang="5400000" scaled="1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8" name="Freeform 27"/>
              <p:cNvSpPr/>
              <p:nvPr/>
            </p:nvSpPr>
            <p:spPr>
              <a:xfrm>
                <a:off x="10879781" y="5664690"/>
                <a:ext cx="1295400" cy="1181100"/>
              </a:xfrm>
              <a:custGeom>
                <a:avLst/>
                <a:gdLst>
                  <a:gd name="connsiteX0" fmla="*/ 762000 w 1295400"/>
                  <a:gd name="connsiteY0" fmla="*/ 0 h 1181100"/>
                  <a:gd name="connsiteX1" fmla="*/ 1188042 w 1295400"/>
                  <a:gd name="connsiteY1" fmla="*/ 130138 h 1181100"/>
                  <a:gd name="connsiteX2" fmla="*/ 1295400 w 1295400"/>
                  <a:gd name="connsiteY2" fmla="*/ 218717 h 1181100"/>
                  <a:gd name="connsiteX3" fmla="*/ 1295400 w 1295400"/>
                  <a:gd name="connsiteY3" fmla="*/ 1181100 h 1181100"/>
                  <a:gd name="connsiteX4" fmla="*/ 126370 w 1295400"/>
                  <a:gd name="connsiteY4" fmla="*/ 1181100 h 1181100"/>
                  <a:gd name="connsiteX5" fmla="*/ 59882 w 1295400"/>
                  <a:gd name="connsiteY5" fmla="*/ 1058605 h 1181100"/>
                  <a:gd name="connsiteX6" fmla="*/ 0 w 1295400"/>
                  <a:gd name="connsiteY6" fmla="*/ 762000 h 1181100"/>
                  <a:gd name="connsiteX7" fmla="*/ 762000 w 1295400"/>
                  <a:gd name="connsiteY7" fmla="*/ 0 h 1181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295400" h="1181100">
                    <a:moveTo>
                      <a:pt x="762000" y="0"/>
                    </a:moveTo>
                    <a:cubicBezTo>
                      <a:pt x="919815" y="0"/>
                      <a:pt x="1066426" y="47976"/>
                      <a:pt x="1188042" y="130138"/>
                    </a:cubicBezTo>
                    <a:lnTo>
                      <a:pt x="1295400" y="218717"/>
                    </a:lnTo>
                    <a:lnTo>
                      <a:pt x="1295400" y="1181100"/>
                    </a:lnTo>
                    <a:lnTo>
                      <a:pt x="126370" y="1181100"/>
                    </a:lnTo>
                    <a:lnTo>
                      <a:pt x="59882" y="1058605"/>
                    </a:lnTo>
                    <a:cubicBezTo>
                      <a:pt x="21322" y="967441"/>
                      <a:pt x="0" y="867211"/>
                      <a:pt x="0" y="762000"/>
                    </a:cubicBezTo>
                    <a:cubicBezTo>
                      <a:pt x="0" y="341159"/>
                      <a:pt x="341159" y="0"/>
                      <a:pt x="762000" y="0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accent1">
                      <a:lumMod val="5000"/>
                      <a:lumOff val="95000"/>
                      <a:alpha val="62000"/>
                    </a:schemeClr>
                  </a:gs>
                  <a:gs pos="77863">
                    <a:schemeClr val="bg1"/>
                  </a:gs>
                  <a:gs pos="53000">
                    <a:srgbClr val="FCC8EE">
                      <a:alpha val="50000"/>
                    </a:srgbClr>
                  </a:gs>
                  <a:gs pos="100000">
                    <a:schemeClr val="accent1">
                      <a:lumMod val="30000"/>
                      <a:lumOff val="70000"/>
                    </a:schemeClr>
                  </a:gs>
                </a:gsLst>
                <a:lin ang="5400000" scaled="1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9" name="Freeform 28"/>
              <p:cNvSpPr/>
              <p:nvPr/>
            </p:nvSpPr>
            <p:spPr>
              <a:xfrm>
                <a:off x="11527480" y="5514808"/>
                <a:ext cx="647700" cy="1343225"/>
              </a:xfrm>
              <a:custGeom>
                <a:avLst/>
                <a:gdLst>
                  <a:gd name="connsiteX0" fmla="*/ 647700 w 647700"/>
                  <a:gd name="connsiteY0" fmla="*/ 1343225 h 1343225"/>
                  <a:gd name="connsiteX1" fmla="*/ 647700 w 647700"/>
                  <a:gd name="connsiteY1" fmla="*/ 0 h 1343225"/>
                  <a:gd name="connsiteX2" fmla="*/ 511935 w 647700"/>
                  <a:gd name="connsiteY2" fmla="*/ 38313 h 1343225"/>
                  <a:gd name="connsiteX3" fmla="*/ 0 w 647700"/>
                  <a:gd name="connsiteY3" fmla="*/ 740431 h 1343225"/>
                  <a:gd name="connsiteX4" fmla="*/ 305027 w 647700"/>
                  <a:gd name="connsiteY4" fmla="*/ 1328428 h 1343225"/>
                  <a:gd name="connsiteX5" fmla="*/ 327921 w 647700"/>
                  <a:gd name="connsiteY5" fmla="*/ 1343225 h 13432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647700" h="1343225">
                    <a:moveTo>
                      <a:pt x="647700" y="1343225"/>
                    </a:moveTo>
                    <a:lnTo>
                      <a:pt x="647700" y="0"/>
                    </a:lnTo>
                    <a:lnTo>
                      <a:pt x="511935" y="38313"/>
                    </a:lnTo>
                    <a:cubicBezTo>
                      <a:pt x="211092" y="153991"/>
                      <a:pt x="0" y="424801"/>
                      <a:pt x="0" y="740431"/>
                    </a:cubicBezTo>
                    <a:cubicBezTo>
                      <a:pt x="0" y="977154"/>
                      <a:pt x="118739" y="1188666"/>
                      <a:pt x="305027" y="1328428"/>
                    </a:cubicBezTo>
                    <a:lnTo>
                      <a:pt x="327921" y="1343225"/>
                    </a:lnTo>
                    <a:close/>
                  </a:path>
                </a:pathLst>
              </a:custGeom>
              <a:gradFill>
                <a:gsLst>
                  <a:gs pos="0">
                    <a:schemeClr val="accent1">
                      <a:lumMod val="5000"/>
                      <a:lumOff val="95000"/>
                    </a:schemeClr>
                  </a:gs>
                  <a:gs pos="77863">
                    <a:schemeClr val="bg1"/>
                  </a:gs>
                  <a:gs pos="53000">
                    <a:srgbClr val="0070C0">
                      <a:alpha val="0"/>
                    </a:srgbClr>
                  </a:gs>
                  <a:gs pos="100000">
                    <a:schemeClr val="accent1">
                      <a:lumMod val="30000"/>
                      <a:lumOff val="70000"/>
                    </a:schemeClr>
                  </a:gs>
                </a:gsLst>
                <a:lin ang="5400000" scaled="1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/>
              </a:p>
            </p:txBody>
          </p:sp>
          <p:grpSp>
            <p:nvGrpSpPr>
              <p:cNvPr id="30" name="Group 29"/>
              <p:cNvGrpSpPr/>
              <p:nvPr/>
            </p:nvGrpSpPr>
            <p:grpSpPr>
              <a:xfrm>
                <a:off x="-14763" y="-1"/>
                <a:ext cx="1495625" cy="1767082"/>
                <a:chOff x="-14763" y="-1"/>
                <a:chExt cx="1495625" cy="1767082"/>
              </a:xfrm>
            </p:grpSpPr>
            <p:sp>
              <p:nvSpPr>
                <p:cNvPr id="32" name="Freeform 31"/>
                <p:cNvSpPr/>
                <p:nvPr/>
              </p:nvSpPr>
              <p:spPr>
                <a:xfrm rot="16200000" flipV="1">
                  <a:off x="-398466" y="799334"/>
                  <a:ext cx="1516094" cy="419400"/>
                </a:xfrm>
                <a:custGeom>
                  <a:avLst/>
                  <a:gdLst>
                    <a:gd name="connsiteX0" fmla="*/ 758047 w 1516094"/>
                    <a:gd name="connsiteY0" fmla="*/ 0 h 419400"/>
                    <a:gd name="connsiteX1" fmla="*/ 1453096 w 1516094"/>
                    <a:gd name="connsiteY1" fmla="*/ 319161 h 419400"/>
                    <a:gd name="connsiteX2" fmla="*/ 1516094 w 1516094"/>
                    <a:gd name="connsiteY2" fmla="*/ 419400 h 419400"/>
                    <a:gd name="connsiteX3" fmla="*/ 0 w 1516094"/>
                    <a:gd name="connsiteY3" fmla="*/ 419400 h 419400"/>
                    <a:gd name="connsiteX4" fmla="*/ 62998 w 1516094"/>
                    <a:gd name="connsiteY4" fmla="*/ 319161 h 419400"/>
                    <a:gd name="connsiteX5" fmla="*/ 758047 w 1516094"/>
                    <a:gd name="connsiteY5" fmla="*/ 0 h 4194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1516094" h="419400">
                      <a:moveTo>
                        <a:pt x="758047" y="0"/>
                      </a:moveTo>
                      <a:cubicBezTo>
                        <a:pt x="1047375" y="0"/>
                        <a:pt x="1302465" y="126602"/>
                        <a:pt x="1453096" y="319161"/>
                      </a:cubicBezTo>
                      <a:lnTo>
                        <a:pt x="1516094" y="419400"/>
                      </a:lnTo>
                      <a:lnTo>
                        <a:pt x="0" y="419400"/>
                      </a:lnTo>
                      <a:lnTo>
                        <a:pt x="62998" y="319161"/>
                      </a:lnTo>
                      <a:cubicBezTo>
                        <a:pt x="213629" y="126602"/>
                        <a:pt x="468719" y="0"/>
                        <a:pt x="758047" y="0"/>
                      </a:cubicBezTo>
                      <a:close/>
                    </a:path>
                  </a:pathLst>
                </a:custGeom>
                <a:solidFill>
                  <a:schemeClr val="accent1">
                    <a:alpha val="33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3" name="Freeform 32"/>
                <p:cNvSpPr/>
                <p:nvPr/>
              </p:nvSpPr>
              <p:spPr>
                <a:xfrm rot="16200000" flipV="1">
                  <a:off x="92731" y="209549"/>
                  <a:ext cx="1295400" cy="1181100"/>
                </a:xfrm>
                <a:custGeom>
                  <a:avLst/>
                  <a:gdLst>
                    <a:gd name="connsiteX0" fmla="*/ 762000 w 1295400"/>
                    <a:gd name="connsiteY0" fmla="*/ 0 h 1181100"/>
                    <a:gd name="connsiteX1" fmla="*/ 1188042 w 1295400"/>
                    <a:gd name="connsiteY1" fmla="*/ 130138 h 1181100"/>
                    <a:gd name="connsiteX2" fmla="*/ 1295400 w 1295400"/>
                    <a:gd name="connsiteY2" fmla="*/ 218717 h 1181100"/>
                    <a:gd name="connsiteX3" fmla="*/ 1295400 w 1295400"/>
                    <a:gd name="connsiteY3" fmla="*/ 1181100 h 1181100"/>
                    <a:gd name="connsiteX4" fmla="*/ 126370 w 1295400"/>
                    <a:gd name="connsiteY4" fmla="*/ 1181100 h 1181100"/>
                    <a:gd name="connsiteX5" fmla="*/ 59882 w 1295400"/>
                    <a:gd name="connsiteY5" fmla="*/ 1058605 h 1181100"/>
                    <a:gd name="connsiteX6" fmla="*/ 0 w 1295400"/>
                    <a:gd name="connsiteY6" fmla="*/ 762000 h 1181100"/>
                    <a:gd name="connsiteX7" fmla="*/ 762000 w 1295400"/>
                    <a:gd name="connsiteY7" fmla="*/ 0 h 11811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1295400" h="1181100">
                      <a:moveTo>
                        <a:pt x="762000" y="0"/>
                      </a:moveTo>
                      <a:cubicBezTo>
                        <a:pt x="919815" y="0"/>
                        <a:pt x="1066426" y="47976"/>
                        <a:pt x="1188042" y="130138"/>
                      </a:cubicBezTo>
                      <a:lnTo>
                        <a:pt x="1295400" y="218717"/>
                      </a:lnTo>
                      <a:lnTo>
                        <a:pt x="1295400" y="1181100"/>
                      </a:lnTo>
                      <a:lnTo>
                        <a:pt x="126370" y="1181100"/>
                      </a:lnTo>
                      <a:lnTo>
                        <a:pt x="59882" y="1058605"/>
                      </a:lnTo>
                      <a:cubicBezTo>
                        <a:pt x="21322" y="967441"/>
                        <a:pt x="0" y="867211"/>
                        <a:pt x="0" y="762000"/>
                      </a:cubicBezTo>
                      <a:cubicBezTo>
                        <a:pt x="0" y="341159"/>
                        <a:pt x="341159" y="0"/>
                        <a:pt x="762000" y="0"/>
                      </a:cubicBezTo>
                      <a:close/>
                    </a:path>
                  </a:pathLst>
                </a:custGeom>
                <a:solidFill>
                  <a:schemeClr val="accent1">
                    <a:alpha val="33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4" name="Freeform 33"/>
                <p:cNvSpPr/>
                <p:nvPr/>
              </p:nvSpPr>
              <p:spPr>
                <a:xfrm rot="16200000" flipV="1">
                  <a:off x="416581" y="-264182"/>
                  <a:ext cx="647700" cy="1480862"/>
                </a:xfrm>
                <a:custGeom>
                  <a:avLst/>
                  <a:gdLst>
                    <a:gd name="connsiteX0" fmla="*/ 647700 w 647700"/>
                    <a:gd name="connsiteY0" fmla="*/ 0 h 1480862"/>
                    <a:gd name="connsiteX1" fmla="*/ 647700 w 647700"/>
                    <a:gd name="connsiteY1" fmla="*/ 1480862 h 1480862"/>
                    <a:gd name="connsiteX2" fmla="*/ 511935 w 647700"/>
                    <a:gd name="connsiteY2" fmla="*/ 1442550 h 1480862"/>
                    <a:gd name="connsiteX3" fmla="*/ 0 w 647700"/>
                    <a:gd name="connsiteY3" fmla="*/ 740431 h 1480862"/>
                    <a:gd name="connsiteX4" fmla="*/ 511935 w 647700"/>
                    <a:gd name="connsiteY4" fmla="*/ 38313 h 148086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647700" h="1480862">
                      <a:moveTo>
                        <a:pt x="647700" y="0"/>
                      </a:moveTo>
                      <a:lnTo>
                        <a:pt x="647700" y="1480862"/>
                      </a:lnTo>
                      <a:lnTo>
                        <a:pt x="511935" y="1442550"/>
                      </a:lnTo>
                      <a:cubicBezTo>
                        <a:pt x="211092" y="1326872"/>
                        <a:pt x="0" y="1056062"/>
                        <a:pt x="0" y="740431"/>
                      </a:cubicBezTo>
                      <a:cubicBezTo>
                        <a:pt x="0" y="424801"/>
                        <a:pt x="211092" y="153991"/>
                        <a:pt x="511935" y="38313"/>
                      </a:cubicBezTo>
                      <a:close/>
                    </a:path>
                  </a:pathLst>
                </a:custGeom>
                <a:solidFill>
                  <a:schemeClr val="accent1">
                    <a:alpha val="33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5" name="Freeform 34"/>
                <p:cNvSpPr/>
                <p:nvPr/>
              </p:nvSpPr>
              <p:spPr>
                <a:xfrm rot="16200000" flipV="1">
                  <a:off x="-550866" y="646934"/>
                  <a:ext cx="1516094" cy="419400"/>
                </a:xfrm>
                <a:custGeom>
                  <a:avLst/>
                  <a:gdLst>
                    <a:gd name="connsiteX0" fmla="*/ 758047 w 1516094"/>
                    <a:gd name="connsiteY0" fmla="*/ 0 h 419400"/>
                    <a:gd name="connsiteX1" fmla="*/ 1453096 w 1516094"/>
                    <a:gd name="connsiteY1" fmla="*/ 319161 h 419400"/>
                    <a:gd name="connsiteX2" fmla="*/ 1516094 w 1516094"/>
                    <a:gd name="connsiteY2" fmla="*/ 419400 h 419400"/>
                    <a:gd name="connsiteX3" fmla="*/ 0 w 1516094"/>
                    <a:gd name="connsiteY3" fmla="*/ 419400 h 419400"/>
                    <a:gd name="connsiteX4" fmla="*/ 62998 w 1516094"/>
                    <a:gd name="connsiteY4" fmla="*/ 319161 h 419400"/>
                    <a:gd name="connsiteX5" fmla="*/ 758047 w 1516094"/>
                    <a:gd name="connsiteY5" fmla="*/ 0 h 4194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1516094" h="419400">
                      <a:moveTo>
                        <a:pt x="758047" y="0"/>
                      </a:moveTo>
                      <a:cubicBezTo>
                        <a:pt x="1047375" y="0"/>
                        <a:pt x="1302465" y="126602"/>
                        <a:pt x="1453096" y="319161"/>
                      </a:cubicBezTo>
                      <a:lnTo>
                        <a:pt x="1516094" y="419400"/>
                      </a:lnTo>
                      <a:lnTo>
                        <a:pt x="0" y="419400"/>
                      </a:lnTo>
                      <a:lnTo>
                        <a:pt x="62998" y="319161"/>
                      </a:lnTo>
                      <a:cubicBezTo>
                        <a:pt x="213629" y="126602"/>
                        <a:pt x="468719" y="0"/>
                        <a:pt x="758047" y="0"/>
                      </a:cubicBezTo>
                      <a:close/>
                    </a:path>
                  </a:pathLst>
                </a:custGeom>
                <a:solidFill>
                  <a:schemeClr val="accent1">
                    <a:alpha val="33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6" name="Freeform 35"/>
                <p:cNvSpPr/>
                <p:nvPr/>
              </p:nvSpPr>
              <p:spPr>
                <a:xfrm rot="16200000" flipV="1">
                  <a:off x="-59669" y="57149"/>
                  <a:ext cx="1295400" cy="1181100"/>
                </a:xfrm>
                <a:custGeom>
                  <a:avLst/>
                  <a:gdLst>
                    <a:gd name="connsiteX0" fmla="*/ 762000 w 1295400"/>
                    <a:gd name="connsiteY0" fmla="*/ 0 h 1181100"/>
                    <a:gd name="connsiteX1" fmla="*/ 1188042 w 1295400"/>
                    <a:gd name="connsiteY1" fmla="*/ 130138 h 1181100"/>
                    <a:gd name="connsiteX2" fmla="*/ 1295400 w 1295400"/>
                    <a:gd name="connsiteY2" fmla="*/ 218717 h 1181100"/>
                    <a:gd name="connsiteX3" fmla="*/ 1295400 w 1295400"/>
                    <a:gd name="connsiteY3" fmla="*/ 1181100 h 1181100"/>
                    <a:gd name="connsiteX4" fmla="*/ 126370 w 1295400"/>
                    <a:gd name="connsiteY4" fmla="*/ 1181100 h 1181100"/>
                    <a:gd name="connsiteX5" fmla="*/ 59882 w 1295400"/>
                    <a:gd name="connsiteY5" fmla="*/ 1058605 h 1181100"/>
                    <a:gd name="connsiteX6" fmla="*/ 0 w 1295400"/>
                    <a:gd name="connsiteY6" fmla="*/ 762000 h 1181100"/>
                    <a:gd name="connsiteX7" fmla="*/ 762000 w 1295400"/>
                    <a:gd name="connsiteY7" fmla="*/ 0 h 11811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1295400" h="1181100">
                      <a:moveTo>
                        <a:pt x="762000" y="0"/>
                      </a:moveTo>
                      <a:cubicBezTo>
                        <a:pt x="919815" y="0"/>
                        <a:pt x="1066426" y="47976"/>
                        <a:pt x="1188042" y="130138"/>
                      </a:cubicBezTo>
                      <a:lnTo>
                        <a:pt x="1295400" y="218717"/>
                      </a:lnTo>
                      <a:lnTo>
                        <a:pt x="1295400" y="1181100"/>
                      </a:lnTo>
                      <a:lnTo>
                        <a:pt x="126370" y="1181100"/>
                      </a:lnTo>
                      <a:lnTo>
                        <a:pt x="59882" y="1058605"/>
                      </a:lnTo>
                      <a:cubicBezTo>
                        <a:pt x="21322" y="967441"/>
                        <a:pt x="0" y="867211"/>
                        <a:pt x="0" y="762000"/>
                      </a:cubicBezTo>
                      <a:cubicBezTo>
                        <a:pt x="0" y="341159"/>
                        <a:pt x="341159" y="0"/>
                        <a:pt x="762000" y="0"/>
                      </a:cubicBezTo>
                      <a:close/>
                    </a:path>
                  </a:pathLst>
                </a:custGeom>
                <a:solidFill>
                  <a:srgbClr val="C8FCEC">
                    <a:alpha val="33000"/>
                  </a:srgb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7" name="Freeform 36"/>
                <p:cNvSpPr/>
                <p:nvPr/>
              </p:nvSpPr>
              <p:spPr>
                <a:xfrm rot="16200000" flipV="1">
                  <a:off x="333000" y="-347763"/>
                  <a:ext cx="647700" cy="1343225"/>
                </a:xfrm>
                <a:custGeom>
                  <a:avLst/>
                  <a:gdLst>
                    <a:gd name="connsiteX0" fmla="*/ 647700 w 647700"/>
                    <a:gd name="connsiteY0" fmla="*/ 1343225 h 1343225"/>
                    <a:gd name="connsiteX1" fmla="*/ 647700 w 647700"/>
                    <a:gd name="connsiteY1" fmla="*/ 0 h 1343225"/>
                    <a:gd name="connsiteX2" fmla="*/ 511935 w 647700"/>
                    <a:gd name="connsiteY2" fmla="*/ 38313 h 1343225"/>
                    <a:gd name="connsiteX3" fmla="*/ 0 w 647700"/>
                    <a:gd name="connsiteY3" fmla="*/ 740431 h 1343225"/>
                    <a:gd name="connsiteX4" fmla="*/ 305027 w 647700"/>
                    <a:gd name="connsiteY4" fmla="*/ 1328428 h 1343225"/>
                    <a:gd name="connsiteX5" fmla="*/ 327921 w 647700"/>
                    <a:gd name="connsiteY5" fmla="*/ 1343225 h 134322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647700" h="1343225">
                      <a:moveTo>
                        <a:pt x="647700" y="1343225"/>
                      </a:moveTo>
                      <a:lnTo>
                        <a:pt x="647700" y="0"/>
                      </a:lnTo>
                      <a:lnTo>
                        <a:pt x="511935" y="38313"/>
                      </a:lnTo>
                      <a:cubicBezTo>
                        <a:pt x="211092" y="153991"/>
                        <a:pt x="0" y="424801"/>
                        <a:pt x="0" y="740431"/>
                      </a:cubicBezTo>
                      <a:cubicBezTo>
                        <a:pt x="0" y="977154"/>
                        <a:pt x="118739" y="1188666"/>
                        <a:pt x="305027" y="1328428"/>
                      </a:cubicBezTo>
                      <a:lnTo>
                        <a:pt x="327921" y="1343225"/>
                      </a:lnTo>
                      <a:close/>
                    </a:path>
                  </a:pathLst>
                </a:custGeom>
                <a:solidFill>
                  <a:schemeClr val="accent1">
                    <a:alpha val="33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31" name="Footer Placeholder 3"/>
              <p:cNvSpPr txBox="1">
                <a:spLocks/>
              </p:cNvSpPr>
              <p:nvPr/>
            </p:nvSpPr>
            <p:spPr>
              <a:xfrm>
                <a:off x="10515600" y="6426059"/>
                <a:ext cx="1676400" cy="384898"/>
              </a:xfrm>
              <a:prstGeom prst="rect">
                <a:avLst/>
              </a:prstGeom>
              <a:ln>
                <a:noFill/>
              </a:ln>
            </p:spPr>
            <p:txBody>
              <a:bodyPr vert="horz" lIns="91440" tIns="45720" rIns="91440" bIns="45720" rtlCol="0" anchor="ctr"/>
              <a:lstStyle>
                <a:defPPr>
                  <a:defRPr lang="en-US"/>
                </a:defPPr>
                <a:lvl1pPr marL="0" algn="ctr" defTabSz="914400" rtl="0" eaLnBrk="1" latinLnBrk="0" hangingPunct="1">
                  <a:defRPr sz="12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dirty="0" smtClean="0">
                    <a:solidFill>
                      <a:schemeClr val="tx1"/>
                    </a:solidFill>
                  </a:rPr>
                  <a:t>Abdul </a:t>
                </a:r>
                <a:r>
                  <a:rPr lang="en-US" dirty="0" err="1" smtClean="0">
                    <a:solidFill>
                      <a:schemeClr val="tx1"/>
                    </a:solidFill>
                  </a:rPr>
                  <a:t>Mazid</a:t>
                </a:r>
                <a:endParaRPr lang="en-US" dirty="0">
                  <a:solidFill>
                    <a:schemeClr val="tx1"/>
                  </a:solidFill>
                </a:endParaRPr>
              </a:p>
            </p:txBody>
          </p:sp>
        </p:grpSp>
      </p:grpSp>
      <p:pic>
        <p:nvPicPr>
          <p:cNvPr id="45" name="Picture 44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96821">
            <a:off x="8866165" y="-602773"/>
            <a:ext cx="3388669" cy="3388669"/>
          </a:xfrm>
          <a:prstGeom prst="rect">
            <a:avLst/>
          </a:prstGeom>
        </p:spPr>
      </p:pic>
      <p:pic>
        <p:nvPicPr>
          <p:cNvPr id="56" name="Picture 5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18789" y="381611"/>
            <a:ext cx="6998815" cy="2871465"/>
          </a:xfrm>
          <a:prstGeom prst="rect">
            <a:avLst/>
          </a:prstGeom>
        </p:spPr>
      </p:pic>
      <p:pic>
        <p:nvPicPr>
          <p:cNvPr id="58" name="Picture 57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136336" y="3124200"/>
            <a:ext cx="4940257" cy="1816093"/>
          </a:xfrm>
          <a:prstGeom prst="rect">
            <a:avLst/>
          </a:prstGeom>
        </p:spPr>
      </p:pic>
      <p:pic>
        <p:nvPicPr>
          <p:cNvPr id="59" name="Picture 58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52400" y="-76200"/>
            <a:ext cx="1792379" cy="7498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261822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14:ripple dir="lu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5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250"/>
                            </p:stCondLst>
                            <p:childTnLst>
                              <p:par>
                                <p:cTn id="19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1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1000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27" dur="1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divot">
          <a:fgClr>
            <a:schemeClr val="accent6">
              <a:lumMod val="20000"/>
              <a:lumOff val="80000"/>
            </a:schemeClr>
          </a:fgClr>
          <a:bgClr>
            <a:srgbClr val="C8FCEC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6474" y="-11488"/>
            <a:ext cx="12228474" cy="6854759"/>
          </a:xfrm>
          <a:prstGeom prst="rect">
            <a:avLst/>
          </a:prstGeom>
        </p:spPr>
      </p:pic>
      <p:grpSp>
        <p:nvGrpSpPr>
          <p:cNvPr id="28" name="Group 27"/>
          <p:cNvGrpSpPr/>
          <p:nvPr/>
        </p:nvGrpSpPr>
        <p:grpSpPr>
          <a:xfrm>
            <a:off x="-14763" y="-1"/>
            <a:ext cx="1495625" cy="1767082"/>
            <a:chOff x="-14763" y="-1"/>
            <a:chExt cx="1495625" cy="1767082"/>
          </a:xfrm>
        </p:grpSpPr>
        <p:sp>
          <p:nvSpPr>
            <p:cNvPr id="38" name="Freeform 37"/>
            <p:cNvSpPr/>
            <p:nvPr/>
          </p:nvSpPr>
          <p:spPr>
            <a:xfrm rot="16200000" flipV="1">
              <a:off x="-398466" y="799334"/>
              <a:ext cx="1516094" cy="419400"/>
            </a:xfrm>
            <a:custGeom>
              <a:avLst/>
              <a:gdLst>
                <a:gd name="connsiteX0" fmla="*/ 758047 w 1516094"/>
                <a:gd name="connsiteY0" fmla="*/ 0 h 419400"/>
                <a:gd name="connsiteX1" fmla="*/ 1453096 w 1516094"/>
                <a:gd name="connsiteY1" fmla="*/ 319161 h 419400"/>
                <a:gd name="connsiteX2" fmla="*/ 1516094 w 1516094"/>
                <a:gd name="connsiteY2" fmla="*/ 419400 h 419400"/>
                <a:gd name="connsiteX3" fmla="*/ 0 w 1516094"/>
                <a:gd name="connsiteY3" fmla="*/ 419400 h 419400"/>
                <a:gd name="connsiteX4" fmla="*/ 62998 w 1516094"/>
                <a:gd name="connsiteY4" fmla="*/ 319161 h 419400"/>
                <a:gd name="connsiteX5" fmla="*/ 758047 w 1516094"/>
                <a:gd name="connsiteY5" fmla="*/ 0 h 419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516094" h="419400">
                  <a:moveTo>
                    <a:pt x="758047" y="0"/>
                  </a:moveTo>
                  <a:cubicBezTo>
                    <a:pt x="1047375" y="0"/>
                    <a:pt x="1302465" y="126602"/>
                    <a:pt x="1453096" y="319161"/>
                  </a:cubicBezTo>
                  <a:lnTo>
                    <a:pt x="1516094" y="419400"/>
                  </a:lnTo>
                  <a:lnTo>
                    <a:pt x="0" y="419400"/>
                  </a:lnTo>
                  <a:lnTo>
                    <a:pt x="62998" y="319161"/>
                  </a:lnTo>
                  <a:cubicBezTo>
                    <a:pt x="213629" y="126602"/>
                    <a:pt x="468719" y="0"/>
                    <a:pt x="758047" y="0"/>
                  </a:cubicBezTo>
                  <a:close/>
                </a:path>
              </a:pathLst>
            </a:custGeom>
            <a:solidFill>
              <a:schemeClr val="accent1">
                <a:alpha val="33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Freeform 38"/>
            <p:cNvSpPr/>
            <p:nvPr/>
          </p:nvSpPr>
          <p:spPr>
            <a:xfrm rot="16200000" flipV="1">
              <a:off x="92731" y="209549"/>
              <a:ext cx="1295400" cy="1181100"/>
            </a:xfrm>
            <a:custGeom>
              <a:avLst/>
              <a:gdLst>
                <a:gd name="connsiteX0" fmla="*/ 762000 w 1295400"/>
                <a:gd name="connsiteY0" fmla="*/ 0 h 1181100"/>
                <a:gd name="connsiteX1" fmla="*/ 1188042 w 1295400"/>
                <a:gd name="connsiteY1" fmla="*/ 130138 h 1181100"/>
                <a:gd name="connsiteX2" fmla="*/ 1295400 w 1295400"/>
                <a:gd name="connsiteY2" fmla="*/ 218717 h 1181100"/>
                <a:gd name="connsiteX3" fmla="*/ 1295400 w 1295400"/>
                <a:gd name="connsiteY3" fmla="*/ 1181100 h 1181100"/>
                <a:gd name="connsiteX4" fmla="*/ 126370 w 1295400"/>
                <a:gd name="connsiteY4" fmla="*/ 1181100 h 1181100"/>
                <a:gd name="connsiteX5" fmla="*/ 59882 w 1295400"/>
                <a:gd name="connsiteY5" fmla="*/ 1058605 h 1181100"/>
                <a:gd name="connsiteX6" fmla="*/ 0 w 1295400"/>
                <a:gd name="connsiteY6" fmla="*/ 762000 h 1181100"/>
                <a:gd name="connsiteX7" fmla="*/ 762000 w 1295400"/>
                <a:gd name="connsiteY7" fmla="*/ 0 h 1181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295400" h="1181100">
                  <a:moveTo>
                    <a:pt x="762000" y="0"/>
                  </a:moveTo>
                  <a:cubicBezTo>
                    <a:pt x="919815" y="0"/>
                    <a:pt x="1066426" y="47976"/>
                    <a:pt x="1188042" y="130138"/>
                  </a:cubicBezTo>
                  <a:lnTo>
                    <a:pt x="1295400" y="218717"/>
                  </a:lnTo>
                  <a:lnTo>
                    <a:pt x="1295400" y="1181100"/>
                  </a:lnTo>
                  <a:lnTo>
                    <a:pt x="126370" y="1181100"/>
                  </a:lnTo>
                  <a:lnTo>
                    <a:pt x="59882" y="1058605"/>
                  </a:lnTo>
                  <a:cubicBezTo>
                    <a:pt x="21322" y="967441"/>
                    <a:pt x="0" y="867211"/>
                    <a:pt x="0" y="762000"/>
                  </a:cubicBezTo>
                  <a:cubicBezTo>
                    <a:pt x="0" y="341159"/>
                    <a:pt x="341159" y="0"/>
                    <a:pt x="762000" y="0"/>
                  </a:cubicBezTo>
                  <a:close/>
                </a:path>
              </a:pathLst>
            </a:custGeom>
            <a:solidFill>
              <a:schemeClr val="accent1">
                <a:alpha val="33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Freeform 39"/>
            <p:cNvSpPr/>
            <p:nvPr/>
          </p:nvSpPr>
          <p:spPr>
            <a:xfrm rot="16200000" flipV="1">
              <a:off x="416581" y="-264182"/>
              <a:ext cx="647700" cy="1480862"/>
            </a:xfrm>
            <a:custGeom>
              <a:avLst/>
              <a:gdLst>
                <a:gd name="connsiteX0" fmla="*/ 647700 w 647700"/>
                <a:gd name="connsiteY0" fmla="*/ 0 h 1480862"/>
                <a:gd name="connsiteX1" fmla="*/ 647700 w 647700"/>
                <a:gd name="connsiteY1" fmla="*/ 1480862 h 1480862"/>
                <a:gd name="connsiteX2" fmla="*/ 511935 w 647700"/>
                <a:gd name="connsiteY2" fmla="*/ 1442550 h 1480862"/>
                <a:gd name="connsiteX3" fmla="*/ 0 w 647700"/>
                <a:gd name="connsiteY3" fmla="*/ 740431 h 1480862"/>
                <a:gd name="connsiteX4" fmla="*/ 511935 w 647700"/>
                <a:gd name="connsiteY4" fmla="*/ 38313 h 14808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47700" h="1480862">
                  <a:moveTo>
                    <a:pt x="647700" y="0"/>
                  </a:moveTo>
                  <a:lnTo>
                    <a:pt x="647700" y="1480862"/>
                  </a:lnTo>
                  <a:lnTo>
                    <a:pt x="511935" y="1442550"/>
                  </a:lnTo>
                  <a:cubicBezTo>
                    <a:pt x="211092" y="1326872"/>
                    <a:pt x="0" y="1056062"/>
                    <a:pt x="0" y="740431"/>
                  </a:cubicBezTo>
                  <a:cubicBezTo>
                    <a:pt x="0" y="424801"/>
                    <a:pt x="211092" y="153991"/>
                    <a:pt x="511935" y="38313"/>
                  </a:cubicBezTo>
                  <a:close/>
                </a:path>
              </a:pathLst>
            </a:custGeom>
            <a:solidFill>
              <a:schemeClr val="accent1">
                <a:alpha val="33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" name="Freeform 40"/>
            <p:cNvSpPr/>
            <p:nvPr/>
          </p:nvSpPr>
          <p:spPr>
            <a:xfrm rot="16200000" flipV="1">
              <a:off x="-550866" y="646934"/>
              <a:ext cx="1516094" cy="419400"/>
            </a:xfrm>
            <a:custGeom>
              <a:avLst/>
              <a:gdLst>
                <a:gd name="connsiteX0" fmla="*/ 758047 w 1516094"/>
                <a:gd name="connsiteY0" fmla="*/ 0 h 419400"/>
                <a:gd name="connsiteX1" fmla="*/ 1453096 w 1516094"/>
                <a:gd name="connsiteY1" fmla="*/ 319161 h 419400"/>
                <a:gd name="connsiteX2" fmla="*/ 1516094 w 1516094"/>
                <a:gd name="connsiteY2" fmla="*/ 419400 h 419400"/>
                <a:gd name="connsiteX3" fmla="*/ 0 w 1516094"/>
                <a:gd name="connsiteY3" fmla="*/ 419400 h 419400"/>
                <a:gd name="connsiteX4" fmla="*/ 62998 w 1516094"/>
                <a:gd name="connsiteY4" fmla="*/ 319161 h 419400"/>
                <a:gd name="connsiteX5" fmla="*/ 758047 w 1516094"/>
                <a:gd name="connsiteY5" fmla="*/ 0 h 419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516094" h="419400">
                  <a:moveTo>
                    <a:pt x="758047" y="0"/>
                  </a:moveTo>
                  <a:cubicBezTo>
                    <a:pt x="1047375" y="0"/>
                    <a:pt x="1302465" y="126602"/>
                    <a:pt x="1453096" y="319161"/>
                  </a:cubicBezTo>
                  <a:lnTo>
                    <a:pt x="1516094" y="419400"/>
                  </a:lnTo>
                  <a:lnTo>
                    <a:pt x="0" y="419400"/>
                  </a:lnTo>
                  <a:lnTo>
                    <a:pt x="62998" y="319161"/>
                  </a:lnTo>
                  <a:cubicBezTo>
                    <a:pt x="213629" y="126602"/>
                    <a:pt x="468719" y="0"/>
                    <a:pt x="758047" y="0"/>
                  </a:cubicBezTo>
                  <a:close/>
                </a:path>
              </a:pathLst>
            </a:custGeom>
            <a:solidFill>
              <a:schemeClr val="accent1">
                <a:alpha val="33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" name="Freeform 41"/>
            <p:cNvSpPr/>
            <p:nvPr/>
          </p:nvSpPr>
          <p:spPr>
            <a:xfrm rot="16200000" flipV="1">
              <a:off x="-59669" y="57149"/>
              <a:ext cx="1295400" cy="1181100"/>
            </a:xfrm>
            <a:custGeom>
              <a:avLst/>
              <a:gdLst>
                <a:gd name="connsiteX0" fmla="*/ 762000 w 1295400"/>
                <a:gd name="connsiteY0" fmla="*/ 0 h 1181100"/>
                <a:gd name="connsiteX1" fmla="*/ 1188042 w 1295400"/>
                <a:gd name="connsiteY1" fmla="*/ 130138 h 1181100"/>
                <a:gd name="connsiteX2" fmla="*/ 1295400 w 1295400"/>
                <a:gd name="connsiteY2" fmla="*/ 218717 h 1181100"/>
                <a:gd name="connsiteX3" fmla="*/ 1295400 w 1295400"/>
                <a:gd name="connsiteY3" fmla="*/ 1181100 h 1181100"/>
                <a:gd name="connsiteX4" fmla="*/ 126370 w 1295400"/>
                <a:gd name="connsiteY4" fmla="*/ 1181100 h 1181100"/>
                <a:gd name="connsiteX5" fmla="*/ 59882 w 1295400"/>
                <a:gd name="connsiteY5" fmla="*/ 1058605 h 1181100"/>
                <a:gd name="connsiteX6" fmla="*/ 0 w 1295400"/>
                <a:gd name="connsiteY6" fmla="*/ 762000 h 1181100"/>
                <a:gd name="connsiteX7" fmla="*/ 762000 w 1295400"/>
                <a:gd name="connsiteY7" fmla="*/ 0 h 1181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295400" h="1181100">
                  <a:moveTo>
                    <a:pt x="762000" y="0"/>
                  </a:moveTo>
                  <a:cubicBezTo>
                    <a:pt x="919815" y="0"/>
                    <a:pt x="1066426" y="47976"/>
                    <a:pt x="1188042" y="130138"/>
                  </a:cubicBezTo>
                  <a:lnTo>
                    <a:pt x="1295400" y="218717"/>
                  </a:lnTo>
                  <a:lnTo>
                    <a:pt x="1295400" y="1181100"/>
                  </a:lnTo>
                  <a:lnTo>
                    <a:pt x="126370" y="1181100"/>
                  </a:lnTo>
                  <a:lnTo>
                    <a:pt x="59882" y="1058605"/>
                  </a:lnTo>
                  <a:cubicBezTo>
                    <a:pt x="21322" y="967441"/>
                    <a:pt x="0" y="867211"/>
                    <a:pt x="0" y="762000"/>
                  </a:cubicBezTo>
                  <a:cubicBezTo>
                    <a:pt x="0" y="341159"/>
                    <a:pt x="341159" y="0"/>
                    <a:pt x="762000" y="0"/>
                  </a:cubicBezTo>
                  <a:close/>
                </a:path>
              </a:pathLst>
            </a:custGeom>
            <a:solidFill>
              <a:srgbClr val="C8FCEC">
                <a:alpha val="33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" name="Freeform 42"/>
            <p:cNvSpPr/>
            <p:nvPr/>
          </p:nvSpPr>
          <p:spPr>
            <a:xfrm rot="16200000" flipV="1">
              <a:off x="333000" y="-347763"/>
              <a:ext cx="647700" cy="1343225"/>
            </a:xfrm>
            <a:custGeom>
              <a:avLst/>
              <a:gdLst>
                <a:gd name="connsiteX0" fmla="*/ 647700 w 647700"/>
                <a:gd name="connsiteY0" fmla="*/ 1343225 h 1343225"/>
                <a:gd name="connsiteX1" fmla="*/ 647700 w 647700"/>
                <a:gd name="connsiteY1" fmla="*/ 0 h 1343225"/>
                <a:gd name="connsiteX2" fmla="*/ 511935 w 647700"/>
                <a:gd name="connsiteY2" fmla="*/ 38313 h 1343225"/>
                <a:gd name="connsiteX3" fmla="*/ 0 w 647700"/>
                <a:gd name="connsiteY3" fmla="*/ 740431 h 1343225"/>
                <a:gd name="connsiteX4" fmla="*/ 305027 w 647700"/>
                <a:gd name="connsiteY4" fmla="*/ 1328428 h 1343225"/>
                <a:gd name="connsiteX5" fmla="*/ 327921 w 647700"/>
                <a:gd name="connsiteY5" fmla="*/ 1343225 h 13432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47700" h="1343225">
                  <a:moveTo>
                    <a:pt x="647700" y="1343225"/>
                  </a:moveTo>
                  <a:lnTo>
                    <a:pt x="647700" y="0"/>
                  </a:lnTo>
                  <a:lnTo>
                    <a:pt x="511935" y="38313"/>
                  </a:lnTo>
                  <a:cubicBezTo>
                    <a:pt x="211092" y="153991"/>
                    <a:pt x="0" y="424801"/>
                    <a:pt x="0" y="740431"/>
                  </a:cubicBezTo>
                  <a:cubicBezTo>
                    <a:pt x="0" y="977154"/>
                    <a:pt x="118739" y="1188666"/>
                    <a:pt x="305027" y="1328428"/>
                  </a:cubicBezTo>
                  <a:lnTo>
                    <a:pt x="327921" y="1343225"/>
                  </a:lnTo>
                  <a:close/>
                </a:path>
              </a:pathLst>
            </a:custGeom>
            <a:solidFill>
              <a:schemeClr val="accent1">
                <a:alpha val="33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grpSp>
        <p:nvGrpSpPr>
          <p:cNvPr id="44" name="Group 43"/>
          <p:cNvGrpSpPr/>
          <p:nvPr/>
        </p:nvGrpSpPr>
        <p:grpSpPr>
          <a:xfrm>
            <a:off x="10061246" y="5362408"/>
            <a:ext cx="2209800" cy="1588485"/>
            <a:chOff x="10061246" y="5362408"/>
            <a:chExt cx="2209800" cy="1588485"/>
          </a:xfrm>
        </p:grpSpPr>
        <p:sp>
          <p:nvSpPr>
            <p:cNvPr id="45" name="Footer Placeholder 3"/>
            <p:cNvSpPr txBox="1">
              <a:spLocks/>
            </p:cNvSpPr>
            <p:nvPr/>
          </p:nvSpPr>
          <p:spPr>
            <a:xfrm>
              <a:off x="10061246" y="6585768"/>
              <a:ext cx="2209800" cy="365125"/>
            </a:xfrm>
            <a:prstGeom prst="rect">
              <a:avLst/>
            </a:prstGeom>
            <a:ln>
              <a:noFill/>
            </a:ln>
          </p:spPr>
          <p:txBody>
            <a:bodyPr vert="horz" lIns="91440" tIns="45720" rIns="91440" bIns="45720" rtlCol="0" anchor="ctr"/>
            <a:lstStyle>
              <a:defPPr>
                <a:defRPr lang="en-US"/>
              </a:defPPr>
              <a:lvl1pPr marL="0" algn="ctr" defTabSz="914400" rtl="0" eaLnBrk="1" latinLnBrk="0" hangingPunct="1">
                <a:defRPr sz="12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dirty="0" smtClean="0">
                  <a:solidFill>
                    <a:schemeClr val="tx1"/>
                  </a:solidFill>
                </a:rPr>
                <a:t>Abdul </a:t>
              </a:r>
              <a:r>
                <a:rPr lang="en-US" dirty="0" err="1" smtClean="0">
                  <a:solidFill>
                    <a:schemeClr val="tx1"/>
                  </a:solidFill>
                </a:rPr>
                <a:t>Mazid</a:t>
              </a:r>
              <a:endParaRPr lang="en-US" dirty="0">
                <a:solidFill>
                  <a:schemeClr val="tx1"/>
                </a:solidFill>
              </a:endParaRPr>
            </a:p>
          </p:txBody>
        </p:sp>
        <p:grpSp>
          <p:nvGrpSpPr>
            <p:cNvPr id="46" name="Group 45"/>
            <p:cNvGrpSpPr/>
            <p:nvPr/>
          </p:nvGrpSpPr>
          <p:grpSpPr>
            <a:xfrm rot="16200000" flipV="1">
              <a:off x="10543827" y="5226680"/>
              <a:ext cx="1495625" cy="1767082"/>
              <a:chOff x="-14763" y="-1"/>
              <a:chExt cx="1495625" cy="1767082"/>
            </a:xfrm>
          </p:grpSpPr>
          <p:sp>
            <p:nvSpPr>
              <p:cNvPr id="52" name="Freeform 51"/>
              <p:cNvSpPr/>
              <p:nvPr/>
            </p:nvSpPr>
            <p:spPr>
              <a:xfrm rot="16200000" flipV="1">
                <a:off x="-398466" y="799334"/>
                <a:ext cx="1516094" cy="419400"/>
              </a:xfrm>
              <a:custGeom>
                <a:avLst/>
                <a:gdLst>
                  <a:gd name="connsiteX0" fmla="*/ 758047 w 1516094"/>
                  <a:gd name="connsiteY0" fmla="*/ 0 h 419400"/>
                  <a:gd name="connsiteX1" fmla="*/ 1453096 w 1516094"/>
                  <a:gd name="connsiteY1" fmla="*/ 319161 h 419400"/>
                  <a:gd name="connsiteX2" fmla="*/ 1516094 w 1516094"/>
                  <a:gd name="connsiteY2" fmla="*/ 419400 h 419400"/>
                  <a:gd name="connsiteX3" fmla="*/ 0 w 1516094"/>
                  <a:gd name="connsiteY3" fmla="*/ 419400 h 419400"/>
                  <a:gd name="connsiteX4" fmla="*/ 62998 w 1516094"/>
                  <a:gd name="connsiteY4" fmla="*/ 319161 h 419400"/>
                  <a:gd name="connsiteX5" fmla="*/ 758047 w 1516094"/>
                  <a:gd name="connsiteY5" fmla="*/ 0 h 4194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516094" h="419400">
                    <a:moveTo>
                      <a:pt x="758047" y="0"/>
                    </a:moveTo>
                    <a:cubicBezTo>
                      <a:pt x="1047375" y="0"/>
                      <a:pt x="1302465" y="126602"/>
                      <a:pt x="1453096" y="319161"/>
                    </a:cubicBezTo>
                    <a:lnTo>
                      <a:pt x="1516094" y="419400"/>
                    </a:lnTo>
                    <a:lnTo>
                      <a:pt x="0" y="419400"/>
                    </a:lnTo>
                    <a:lnTo>
                      <a:pt x="62998" y="319161"/>
                    </a:lnTo>
                    <a:cubicBezTo>
                      <a:pt x="213629" y="126602"/>
                      <a:pt x="468719" y="0"/>
                      <a:pt x="758047" y="0"/>
                    </a:cubicBezTo>
                    <a:close/>
                  </a:path>
                </a:pathLst>
              </a:custGeom>
              <a:solidFill>
                <a:schemeClr val="accent1">
                  <a:alpha val="33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3" name="Freeform 52"/>
              <p:cNvSpPr/>
              <p:nvPr/>
            </p:nvSpPr>
            <p:spPr>
              <a:xfrm rot="16200000" flipV="1">
                <a:off x="92731" y="209549"/>
                <a:ext cx="1295400" cy="1181100"/>
              </a:xfrm>
              <a:custGeom>
                <a:avLst/>
                <a:gdLst>
                  <a:gd name="connsiteX0" fmla="*/ 762000 w 1295400"/>
                  <a:gd name="connsiteY0" fmla="*/ 0 h 1181100"/>
                  <a:gd name="connsiteX1" fmla="*/ 1188042 w 1295400"/>
                  <a:gd name="connsiteY1" fmla="*/ 130138 h 1181100"/>
                  <a:gd name="connsiteX2" fmla="*/ 1295400 w 1295400"/>
                  <a:gd name="connsiteY2" fmla="*/ 218717 h 1181100"/>
                  <a:gd name="connsiteX3" fmla="*/ 1295400 w 1295400"/>
                  <a:gd name="connsiteY3" fmla="*/ 1181100 h 1181100"/>
                  <a:gd name="connsiteX4" fmla="*/ 126370 w 1295400"/>
                  <a:gd name="connsiteY4" fmla="*/ 1181100 h 1181100"/>
                  <a:gd name="connsiteX5" fmla="*/ 59882 w 1295400"/>
                  <a:gd name="connsiteY5" fmla="*/ 1058605 h 1181100"/>
                  <a:gd name="connsiteX6" fmla="*/ 0 w 1295400"/>
                  <a:gd name="connsiteY6" fmla="*/ 762000 h 1181100"/>
                  <a:gd name="connsiteX7" fmla="*/ 762000 w 1295400"/>
                  <a:gd name="connsiteY7" fmla="*/ 0 h 1181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295400" h="1181100">
                    <a:moveTo>
                      <a:pt x="762000" y="0"/>
                    </a:moveTo>
                    <a:cubicBezTo>
                      <a:pt x="919815" y="0"/>
                      <a:pt x="1066426" y="47976"/>
                      <a:pt x="1188042" y="130138"/>
                    </a:cubicBezTo>
                    <a:lnTo>
                      <a:pt x="1295400" y="218717"/>
                    </a:lnTo>
                    <a:lnTo>
                      <a:pt x="1295400" y="1181100"/>
                    </a:lnTo>
                    <a:lnTo>
                      <a:pt x="126370" y="1181100"/>
                    </a:lnTo>
                    <a:lnTo>
                      <a:pt x="59882" y="1058605"/>
                    </a:lnTo>
                    <a:cubicBezTo>
                      <a:pt x="21322" y="967441"/>
                      <a:pt x="0" y="867211"/>
                      <a:pt x="0" y="762000"/>
                    </a:cubicBezTo>
                    <a:cubicBezTo>
                      <a:pt x="0" y="341159"/>
                      <a:pt x="341159" y="0"/>
                      <a:pt x="762000" y="0"/>
                    </a:cubicBezTo>
                    <a:close/>
                  </a:path>
                </a:pathLst>
              </a:custGeom>
              <a:solidFill>
                <a:schemeClr val="accent1">
                  <a:alpha val="33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4" name="Freeform 53"/>
              <p:cNvSpPr/>
              <p:nvPr/>
            </p:nvSpPr>
            <p:spPr>
              <a:xfrm rot="16200000" flipV="1">
                <a:off x="416581" y="-264182"/>
                <a:ext cx="647700" cy="1480862"/>
              </a:xfrm>
              <a:custGeom>
                <a:avLst/>
                <a:gdLst>
                  <a:gd name="connsiteX0" fmla="*/ 647700 w 647700"/>
                  <a:gd name="connsiteY0" fmla="*/ 0 h 1480862"/>
                  <a:gd name="connsiteX1" fmla="*/ 647700 w 647700"/>
                  <a:gd name="connsiteY1" fmla="*/ 1480862 h 1480862"/>
                  <a:gd name="connsiteX2" fmla="*/ 511935 w 647700"/>
                  <a:gd name="connsiteY2" fmla="*/ 1442550 h 1480862"/>
                  <a:gd name="connsiteX3" fmla="*/ 0 w 647700"/>
                  <a:gd name="connsiteY3" fmla="*/ 740431 h 1480862"/>
                  <a:gd name="connsiteX4" fmla="*/ 511935 w 647700"/>
                  <a:gd name="connsiteY4" fmla="*/ 38313 h 14808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47700" h="1480862">
                    <a:moveTo>
                      <a:pt x="647700" y="0"/>
                    </a:moveTo>
                    <a:lnTo>
                      <a:pt x="647700" y="1480862"/>
                    </a:lnTo>
                    <a:lnTo>
                      <a:pt x="511935" y="1442550"/>
                    </a:lnTo>
                    <a:cubicBezTo>
                      <a:pt x="211092" y="1326872"/>
                      <a:pt x="0" y="1056062"/>
                      <a:pt x="0" y="740431"/>
                    </a:cubicBezTo>
                    <a:cubicBezTo>
                      <a:pt x="0" y="424801"/>
                      <a:pt x="211092" y="153991"/>
                      <a:pt x="511935" y="38313"/>
                    </a:cubicBezTo>
                    <a:close/>
                  </a:path>
                </a:pathLst>
              </a:custGeom>
              <a:solidFill>
                <a:schemeClr val="accent1">
                  <a:alpha val="33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5" name="Freeform 54"/>
              <p:cNvSpPr/>
              <p:nvPr/>
            </p:nvSpPr>
            <p:spPr>
              <a:xfrm rot="16200000" flipV="1">
                <a:off x="-550867" y="646934"/>
                <a:ext cx="1516094" cy="419400"/>
              </a:xfrm>
              <a:custGeom>
                <a:avLst/>
                <a:gdLst>
                  <a:gd name="connsiteX0" fmla="*/ 758047 w 1516094"/>
                  <a:gd name="connsiteY0" fmla="*/ 0 h 419400"/>
                  <a:gd name="connsiteX1" fmla="*/ 1453096 w 1516094"/>
                  <a:gd name="connsiteY1" fmla="*/ 319161 h 419400"/>
                  <a:gd name="connsiteX2" fmla="*/ 1516094 w 1516094"/>
                  <a:gd name="connsiteY2" fmla="*/ 419400 h 419400"/>
                  <a:gd name="connsiteX3" fmla="*/ 0 w 1516094"/>
                  <a:gd name="connsiteY3" fmla="*/ 419400 h 419400"/>
                  <a:gd name="connsiteX4" fmla="*/ 62998 w 1516094"/>
                  <a:gd name="connsiteY4" fmla="*/ 319161 h 419400"/>
                  <a:gd name="connsiteX5" fmla="*/ 758047 w 1516094"/>
                  <a:gd name="connsiteY5" fmla="*/ 0 h 4194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516094" h="419400">
                    <a:moveTo>
                      <a:pt x="758047" y="0"/>
                    </a:moveTo>
                    <a:cubicBezTo>
                      <a:pt x="1047375" y="0"/>
                      <a:pt x="1302465" y="126602"/>
                      <a:pt x="1453096" y="319161"/>
                    </a:cubicBezTo>
                    <a:lnTo>
                      <a:pt x="1516094" y="419400"/>
                    </a:lnTo>
                    <a:lnTo>
                      <a:pt x="0" y="419400"/>
                    </a:lnTo>
                    <a:lnTo>
                      <a:pt x="62998" y="319161"/>
                    </a:lnTo>
                    <a:cubicBezTo>
                      <a:pt x="213629" y="126602"/>
                      <a:pt x="468719" y="0"/>
                      <a:pt x="758047" y="0"/>
                    </a:cubicBezTo>
                    <a:close/>
                  </a:path>
                </a:pathLst>
              </a:custGeom>
              <a:solidFill>
                <a:schemeClr val="accent1">
                  <a:alpha val="33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6" name="Freeform 55"/>
              <p:cNvSpPr/>
              <p:nvPr/>
            </p:nvSpPr>
            <p:spPr>
              <a:xfrm rot="16200000" flipV="1">
                <a:off x="-59669" y="57149"/>
                <a:ext cx="1295400" cy="1181100"/>
              </a:xfrm>
              <a:custGeom>
                <a:avLst/>
                <a:gdLst>
                  <a:gd name="connsiteX0" fmla="*/ 762000 w 1295400"/>
                  <a:gd name="connsiteY0" fmla="*/ 0 h 1181100"/>
                  <a:gd name="connsiteX1" fmla="*/ 1188042 w 1295400"/>
                  <a:gd name="connsiteY1" fmla="*/ 130138 h 1181100"/>
                  <a:gd name="connsiteX2" fmla="*/ 1295400 w 1295400"/>
                  <a:gd name="connsiteY2" fmla="*/ 218717 h 1181100"/>
                  <a:gd name="connsiteX3" fmla="*/ 1295400 w 1295400"/>
                  <a:gd name="connsiteY3" fmla="*/ 1181100 h 1181100"/>
                  <a:gd name="connsiteX4" fmla="*/ 126370 w 1295400"/>
                  <a:gd name="connsiteY4" fmla="*/ 1181100 h 1181100"/>
                  <a:gd name="connsiteX5" fmla="*/ 59882 w 1295400"/>
                  <a:gd name="connsiteY5" fmla="*/ 1058605 h 1181100"/>
                  <a:gd name="connsiteX6" fmla="*/ 0 w 1295400"/>
                  <a:gd name="connsiteY6" fmla="*/ 762000 h 1181100"/>
                  <a:gd name="connsiteX7" fmla="*/ 762000 w 1295400"/>
                  <a:gd name="connsiteY7" fmla="*/ 0 h 1181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295400" h="1181100">
                    <a:moveTo>
                      <a:pt x="762000" y="0"/>
                    </a:moveTo>
                    <a:cubicBezTo>
                      <a:pt x="919815" y="0"/>
                      <a:pt x="1066426" y="47976"/>
                      <a:pt x="1188042" y="130138"/>
                    </a:cubicBezTo>
                    <a:lnTo>
                      <a:pt x="1295400" y="218717"/>
                    </a:lnTo>
                    <a:lnTo>
                      <a:pt x="1295400" y="1181100"/>
                    </a:lnTo>
                    <a:lnTo>
                      <a:pt x="126370" y="1181100"/>
                    </a:lnTo>
                    <a:lnTo>
                      <a:pt x="59882" y="1058605"/>
                    </a:lnTo>
                    <a:cubicBezTo>
                      <a:pt x="21322" y="967441"/>
                      <a:pt x="0" y="867211"/>
                      <a:pt x="0" y="762000"/>
                    </a:cubicBezTo>
                    <a:cubicBezTo>
                      <a:pt x="0" y="341159"/>
                      <a:pt x="341159" y="0"/>
                      <a:pt x="762000" y="0"/>
                    </a:cubicBezTo>
                    <a:close/>
                  </a:path>
                </a:pathLst>
              </a:custGeom>
              <a:solidFill>
                <a:srgbClr val="C8FCEC">
                  <a:alpha val="33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7" name="Freeform 56"/>
              <p:cNvSpPr/>
              <p:nvPr/>
            </p:nvSpPr>
            <p:spPr>
              <a:xfrm rot="16200000" flipV="1">
                <a:off x="333000" y="-347763"/>
                <a:ext cx="647700" cy="1343225"/>
              </a:xfrm>
              <a:custGeom>
                <a:avLst/>
                <a:gdLst>
                  <a:gd name="connsiteX0" fmla="*/ 647700 w 647700"/>
                  <a:gd name="connsiteY0" fmla="*/ 1343225 h 1343225"/>
                  <a:gd name="connsiteX1" fmla="*/ 647700 w 647700"/>
                  <a:gd name="connsiteY1" fmla="*/ 0 h 1343225"/>
                  <a:gd name="connsiteX2" fmla="*/ 511935 w 647700"/>
                  <a:gd name="connsiteY2" fmla="*/ 38313 h 1343225"/>
                  <a:gd name="connsiteX3" fmla="*/ 0 w 647700"/>
                  <a:gd name="connsiteY3" fmla="*/ 740431 h 1343225"/>
                  <a:gd name="connsiteX4" fmla="*/ 305027 w 647700"/>
                  <a:gd name="connsiteY4" fmla="*/ 1328428 h 1343225"/>
                  <a:gd name="connsiteX5" fmla="*/ 327921 w 647700"/>
                  <a:gd name="connsiteY5" fmla="*/ 1343225 h 13432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647700" h="1343225">
                    <a:moveTo>
                      <a:pt x="647700" y="1343225"/>
                    </a:moveTo>
                    <a:lnTo>
                      <a:pt x="647700" y="0"/>
                    </a:lnTo>
                    <a:lnTo>
                      <a:pt x="511935" y="38313"/>
                    </a:lnTo>
                    <a:cubicBezTo>
                      <a:pt x="211092" y="153991"/>
                      <a:pt x="0" y="424801"/>
                      <a:pt x="0" y="740431"/>
                    </a:cubicBezTo>
                    <a:cubicBezTo>
                      <a:pt x="0" y="977154"/>
                      <a:pt x="118739" y="1188666"/>
                      <a:pt x="305027" y="1328428"/>
                    </a:cubicBezTo>
                    <a:lnTo>
                      <a:pt x="327921" y="1343225"/>
                    </a:lnTo>
                    <a:close/>
                  </a:path>
                </a:pathLst>
              </a:custGeom>
              <a:solidFill>
                <a:schemeClr val="accent1">
                  <a:alpha val="33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/>
              </a:p>
            </p:txBody>
          </p:sp>
        </p:grpSp>
      </p:grpSp>
      <p:grpSp>
        <p:nvGrpSpPr>
          <p:cNvPr id="58" name="Group 57"/>
          <p:cNvGrpSpPr/>
          <p:nvPr/>
        </p:nvGrpSpPr>
        <p:grpSpPr>
          <a:xfrm>
            <a:off x="11449358" y="363847"/>
            <a:ext cx="742643" cy="683285"/>
            <a:chOff x="11449358" y="363847"/>
            <a:chExt cx="742643" cy="683285"/>
          </a:xfrm>
        </p:grpSpPr>
        <p:sp>
          <p:nvSpPr>
            <p:cNvPr id="59" name="Freeform 58"/>
            <p:cNvSpPr/>
            <p:nvPr/>
          </p:nvSpPr>
          <p:spPr>
            <a:xfrm>
              <a:off x="11449358" y="363847"/>
              <a:ext cx="742643" cy="588037"/>
            </a:xfrm>
            <a:custGeom>
              <a:avLst/>
              <a:gdLst>
                <a:gd name="connsiteX0" fmla="*/ 742643 w 742643"/>
                <a:gd name="connsiteY0" fmla="*/ 0 h 588037"/>
                <a:gd name="connsiteX1" fmla="*/ 742643 w 742643"/>
                <a:gd name="connsiteY1" fmla="*/ 89896 h 588037"/>
                <a:gd name="connsiteX2" fmla="*/ 0 w 742643"/>
                <a:gd name="connsiteY2" fmla="*/ 588037 h 588037"/>
                <a:gd name="connsiteX3" fmla="*/ 0 w 742643"/>
                <a:gd name="connsiteY3" fmla="*/ 498140 h 5880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42643" h="588037">
                  <a:moveTo>
                    <a:pt x="742643" y="0"/>
                  </a:moveTo>
                  <a:lnTo>
                    <a:pt x="742643" y="89896"/>
                  </a:lnTo>
                  <a:lnTo>
                    <a:pt x="0" y="588037"/>
                  </a:lnTo>
                  <a:lnTo>
                    <a:pt x="0" y="498140"/>
                  </a:lnTo>
                  <a:close/>
                </a:path>
              </a:pathLst>
            </a:cu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60" name="Freeform 59"/>
            <p:cNvSpPr/>
            <p:nvPr/>
          </p:nvSpPr>
          <p:spPr>
            <a:xfrm>
              <a:off x="11621831" y="526975"/>
              <a:ext cx="570169" cy="520157"/>
            </a:xfrm>
            <a:custGeom>
              <a:avLst/>
              <a:gdLst>
                <a:gd name="connsiteX0" fmla="*/ 570169 w 570169"/>
                <a:gd name="connsiteY0" fmla="*/ 0 h 520157"/>
                <a:gd name="connsiteX1" fmla="*/ 570169 w 570169"/>
                <a:gd name="connsiteY1" fmla="*/ 143688 h 520157"/>
                <a:gd name="connsiteX2" fmla="*/ 0 w 570169"/>
                <a:gd name="connsiteY2" fmla="*/ 520157 h 520157"/>
                <a:gd name="connsiteX3" fmla="*/ 0 w 570169"/>
                <a:gd name="connsiteY3" fmla="*/ 376469 h 5201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70169" h="520157">
                  <a:moveTo>
                    <a:pt x="570169" y="0"/>
                  </a:moveTo>
                  <a:lnTo>
                    <a:pt x="570169" y="143688"/>
                  </a:lnTo>
                  <a:lnTo>
                    <a:pt x="0" y="520157"/>
                  </a:lnTo>
                  <a:lnTo>
                    <a:pt x="0" y="376469"/>
                  </a:lnTo>
                  <a:close/>
                </a:path>
              </a:pathLst>
            </a:cu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grpSp>
        <p:nvGrpSpPr>
          <p:cNvPr id="61" name="Group 60"/>
          <p:cNvGrpSpPr/>
          <p:nvPr/>
        </p:nvGrpSpPr>
        <p:grpSpPr>
          <a:xfrm>
            <a:off x="-49471" y="5911794"/>
            <a:ext cx="942480" cy="655331"/>
            <a:chOff x="-49471" y="5911794"/>
            <a:chExt cx="942480" cy="655331"/>
          </a:xfrm>
        </p:grpSpPr>
        <p:sp>
          <p:nvSpPr>
            <p:cNvPr id="62" name="Freeform 61"/>
            <p:cNvSpPr/>
            <p:nvPr/>
          </p:nvSpPr>
          <p:spPr>
            <a:xfrm rot="21414456">
              <a:off x="-49471" y="5911794"/>
              <a:ext cx="734814" cy="462008"/>
            </a:xfrm>
            <a:custGeom>
              <a:avLst/>
              <a:gdLst>
                <a:gd name="connsiteX0" fmla="*/ 734814 w 734814"/>
                <a:gd name="connsiteY0" fmla="*/ 0 h 462008"/>
                <a:gd name="connsiteX1" fmla="*/ 0 w 734814"/>
                <a:gd name="connsiteY1" fmla="*/ 462008 h 462008"/>
                <a:gd name="connsiteX2" fmla="*/ 5027 w 734814"/>
                <a:gd name="connsiteY2" fmla="*/ 368950 h 462008"/>
                <a:gd name="connsiteX3" fmla="*/ 591835 w 734814"/>
                <a:gd name="connsiteY3" fmla="*/ 0 h 4620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34814" h="462008">
                  <a:moveTo>
                    <a:pt x="734814" y="0"/>
                  </a:moveTo>
                  <a:lnTo>
                    <a:pt x="0" y="462008"/>
                  </a:lnTo>
                  <a:lnTo>
                    <a:pt x="5027" y="368950"/>
                  </a:lnTo>
                  <a:lnTo>
                    <a:pt x="591835" y="0"/>
                  </a:lnTo>
                  <a:close/>
                </a:path>
              </a:pathLst>
            </a:cu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63" name="Freeform 62"/>
            <p:cNvSpPr/>
            <p:nvPr/>
          </p:nvSpPr>
          <p:spPr>
            <a:xfrm rot="21414456">
              <a:off x="-21867" y="6000902"/>
              <a:ext cx="914876" cy="566223"/>
            </a:xfrm>
            <a:custGeom>
              <a:avLst/>
              <a:gdLst>
                <a:gd name="connsiteX0" fmla="*/ 914876 w 914876"/>
                <a:gd name="connsiteY0" fmla="*/ 0 h 566223"/>
                <a:gd name="connsiteX1" fmla="*/ 0 w 914876"/>
                <a:gd name="connsiteY1" fmla="*/ 566223 h 566223"/>
                <a:gd name="connsiteX2" fmla="*/ 8031 w 914876"/>
                <a:gd name="connsiteY2" fmla="*/ 417564 h 566223"/>
                <a:gd name="connsiteX3" fmla="*/ 682712 w 914876"/>
                <a:gd name="connsiteY3" fmla="*/ 0 h 566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14876" h="566223">
                  <a:moveTo>
                    <a:pt x="914876" y="0"/>
                  </a:moveTo>
                  <a:lnTo>
                    <a:pt x="0" y="566223"/>
                  </a:lnTo>
                  <a:lnTo>
                    <a:pt x="8031" y="417564"/>
                  </a:lnTo>
                  <a:lnTo>
                    <a:pt x="682712" y="0"/>
                  </a:lnTo>
                  <a:close/>
                </a:path>
              </a:pathLst>
            </a:cu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pic>
        <p:nvPicPr>
          <p:cNvPr id="64" name="Picture 63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383518" y="137186"/>
            <a:ext cx="3971705" cy="2228686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sp>
        <p:nvSpPr>
          <p:cNvPr id="65" name="Rounded Rectangle 64"/>
          <p:cNvSpPr/>
          <p:nvPr/>
        </p:nvSpPr>
        <p:spPr>
          <a:xfrm>
            <a:off x="1425335" y="810381"/>
            <a:ext cx="5446199" cy="838189"/>
          </a:xfrm>
          <a:prstGeom prst="roundRect">
            <a:avLst>
              <a:gd name="adj" fmla="val 14694"/>
            </a:avLst>
          </a:prstGeom>
          <a:noFill/>
          <a:ln w="38100">
            <a:solidFill>
              <a:schemeClr val="tx1"/>
            </a:solidFill>
          </a:ln>
          <a:scene3d>
            <a:camera prst="orthographicFront"/>
            <a:lightRig rig="sunset" dir="t"/>
          </a:scene3d>
          <a:sp3d prstMaterial="dkEdge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4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দল</a:t>
            </a:r>
            <a:r>
              <a:rPr lang="en-US" sz="44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গত</a:t>
            </a:r>
            <a:r>
              <a:rPr lang="bn-BD" sz="44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কাজ </a:t>
            </a:r>
            <a:endParaRPr lang="en-US" sz="44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6" name="Rounded Rectangle 65"/>
          <p:cNvSpPr/>
          <p:nvPr/>
        </p:nvSpPr>
        <p:spPr>
          <a:xfrm>
            <a:off x="1222654" y="734181"/>
            <a:ext cx="467911" cy="942219"/>
          </a:xfrm>
          <a:prstGeom prst="roundRect">
            <a:avLst/>
          </a:prstGeom>
          <a:solidFill>
            <a:srgbClr val="7030A0"/>
          </a:solidFill>
          <a:ln>
            <a:noFill/>
          </a:ln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704815" y="2594168"/>
            <a:ext cx="3219377" cy="305576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55328" y="2297968"/>
            <a:ext cx="8126672" cy="25788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3448994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prestig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5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5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50"/>
                            </p:stCondLst>
                            <p:childTnLst>
                              <p:par>
                                <p:cTn id="1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8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15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250"/>
                            </p:stCondLst>
                            <p:childTnLst>
                              <p:par>
                                <p:cTn id="17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1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5" grpId="0" animBg="1"/>
      <p:bldP spid="66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70">
          <a:fgClr>
            <a:schemeClr val="bg1"/>
          </a:fgClr>
          <a:bgClr>
            <a:schemeClr val="accent6">
              <a:lumMod val="20000"/>
              <a:lumOff val="80000"/>
            </a:schemeClr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71499" y="900871"/>
            <a:ext cx="12985605" cy="5407621"/>
          </a:xfrm>
          <a:prstGeom prst="rect">
            <a:avLst/>
          </a:prstGeom>
        </p:spPr>
      </p:pic>
      <p:grpSp>
        <p:nvGrpSpPr>
          <p:cNvPr id="19" name="Group 18"/>
          <p:cNvGrpSpPr/>
          <p:nvPr/>
        </p:nvGrpSpPr>
        <p:grpSpPr>
          <a:xfrm>
            <a:off x="-14763" y="-1"/>
            <a:ext cx="12206763" cy="6858034"/>
            <a:chOff x="-14763" y="-1"/>
            <a:chExt cx="12206763" cy="6858034"/>
          </a:xfrm>
        </p:grpSpPr>
        <p:pic>
          <p:nvPicPr>
            <p:cNvPr id="20" name="Picture 19"/>
            <p:cNvPicPr>
              <a:picLocks noChangeAspect="1"/>
            </p:cNvPicPr>
            <p:nvPr/>
          </p:nvPicPr>
          <p:blipFill rotWithShape="1"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109262" y="130728"/>
              <a:ext cx="1219200" cy="1130300"/>
            </a:xfrm>
            <a:prstGeom prst="rect">
              <a:avLst/>
            </a:prstGeom>
          </p:spPr>
        </p:pic>
        <p:grpSp>
          <p:nvGrpSpPr>
            <p:cNvPr id="21" name="Group 20"/>
            <p:cNvGrpSpPr/>
            <p:nvPr/>
          </p:nvGrpSpPr>
          <p:grpSpPr>
            <a:xfrm>
              <a:off x="-14763" y="-1"/>
              <a:ext cx="12206763" cy="6858034"/>
              <a:chOff x="-14763" y="-1"/>
              <a:chExt cx="12206763" cy="6858034"/>
            </a:xfrm>
          </p:grpSpPr>
          <p:sp>
            <p:nvSpPr>
              <p:cNvPr id="23" name="Footer Placeholder 3"/>
              <p:cNvSpPr txBox="1">
                <a:spLocks/>
              </p:cNvSpPr>
              <p:nvPr/>
            </p:nvSpPr>
            <p:spPr>
              <a:xfrm>
                <a:off x="-14763" y="6620989"/>
                <a:ext cx="12206763" cy="236711"/>
              </a:xfrm>
              <a:prstGeom prst="rect">
                <a:avLst/>
              </a:prstGeom>
              <a:solidFill>
                <a:srgbClr val="92D050">
                  <a:alpha val="14000"/>
                </a:srgbClr>
              </a:solidFill>
              <a:ln>
                <a:noFill/>
              </a:ln>
            </p:spPr>
            <p:txBody>
              <a:bodyPr vert="horz" lIns="91440" tIns="45720" rIns="91440" bIns="45720" rtlCol="0" anchor="ctr"/>
              <a:lstStyle>
                <a:defPPr>
                  <a:defRPr lang="en-US"/>
                </a:defPPr>
                <a:lvl1pPr marL="0" algn="ctr" defTabSz="914400" rtl="0" eaLnBrk="1" latinLnBrk="0" hangingPunct="1">
                  <a:defRPr sz="12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bn-BD" dirty="0" smtClean="0">
                    <a:solidFill>
                      <a:schemeClr val="tx1"/>
                    </a:solidFill>
                  </a:rPr>
                  <a:t>                                                                                                                                                                                                                                                      </a:t>
                </a:r>
                <a:r>
                  <a:rPr lang="en-US" dirty="0" smtClean="0">
                    <a:solidFill>
                      <a:schemeClr val="tx1"/>
                    </a:solidFill>
                  </a:rPr>
                  <a:t>Abdul </a:t>
                </a:r>
                <a:r>
                  <a:rPr lang="en-US" dirty="0" err="1" smtClean="0">
                    <a:solidFill>
                      <a:schemeClr val="tx1"/>
                    </a:solidFill>
                  </a:rPr>
                  <a:t>Mazid</a:t>
                </a:r>
                <a:endParaRPr 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24" name="Freeform 23"/>
              <p:cNvSpPr/>
              <p:nvPr/>
            </p:nvSpPr>
            <p:spPr>
              <a:xfrm>
                <a:off x="10408099" y="6273990"/>
                <a:ext cx="1516094" cy="419400"/>
              </a:xfrm>
              <a:custGeom>
                <a:avLst/>
                <a:gdLst>
                  <a:gd name="connsiteX0" fmla="*/ 758047 w 1516094"/>
                  <a:gd name="connsiteY0" fmla="*/ 0 h 419400"/>
                  <a:gd name="connsiteX1" fmla="*/ 1453096 w 1516094"/>
                  <a:gd name="connsiteY1" fmla="*/ 319161 h 419400"/>
                  <a:gd name="connsiteX2" fmla="*/ 1516094 w 1516094"/>
                  <a:gd name="connsiteY2" fmla="*/ 419400 h 419400"/>
                  <a:gd name="connsiteX3" fmla="*/ 0 w 1516094"/>
                  <a:gd name="connsiteY3" fmla="*/ 419400 h 419400"/>
                  <a:gd name="connsiteX4" fmla="*/ 62998 w 1516094"/>
                  <a:gd name="connsiteY4" fmla="*/ 319161 h 419400"/>
                  <a:gd name="connsiteX5" fmla="*/ 758047 w 1516094"/>
                  <a:gd name="connsiteY5" fmla="*/ 0 h 4194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516094" h="419400">
                    <a:moveTo>
                      <a:pt x="758047" y="0"/>
                    </a:moveTo>
                    <a:cubicBezTo>
                      <a:pt x="1047375" y="0"/>
                      <a:pt x="1302465" y="126602"/>
                      <a:pt x="1453096" y="319161"/>
                    </a:cubicBezTo>
                    <a:lnTo>
                      <a:pt x="1516094" y="419400"/>
                    </a:lnTo>
                    <a:lnTo>
                      <a:pt x="0" y="419400"/>
                    </a:lnTo>
                    <a:lnTo>
                      <a:pt x="62998" y="319161"/>
                    </a:lnTo>
                    <a:cubicBezTo>
                      <a:pt x="213629" y="126602"/>
                      <a:pt x="468719" y="0"/>
                      <a:pt x="758047" y="0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accent1">
                      <a:lumMod val="5000"/>
                      <a:lumOff val="95000"/>
                    </a:schemeClr>
                  </a:gs>
                  <a:gs pos="77863">
                    <a:schemeClr val="bg1"/>
                  </a:gs>
                  <a:gs pos="53000">
                    <a:schemeClr val="accent6">
                      <a:lumMod val="60000"/>
                      <a:lumOff val="40000"/>
                    </a:schemeClr>
                  </a:gs>
                  <a:gs pos="100000">
                    <a:schemeClr val="accent1">
                      <a:lumMod val="30000"/>
                      <a:lumOff val="70000"/>
                    </a:schemeClr>
                  </a:gs>
                </a:gsLst>
                <a:lin ang="5400000" scaled="1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5" name="Freeform 24"/>
              <p:cNvSpPr/>
              <p:nvPr/>
            </p:nvSpPr>
            <p:spPr>
              <a:xfrm>
                <a:off x="10727381" y="5512290"/>
                <a:ext cx="1295400" cy="1181100"/>
              </a:xfrm>
              <a:custGeom>
                <a:avLst/>
                <a:gdLst>
                  <a:gd name="connsiteX0" fmla="*/ 762000 w 1295400"/>
                  <a:gd name="connsiteY0" fmla="*/ 0 h 1181100"/>
                  <a:gd name="connsiteX1" fmla="*/ 1188042 w 1295400"/>
                  <a:gd name="connsiteY1" fmla="*/ 130138 h 1181100"/>
                  <a:gd name="connsiteX2" fmla="*/ 1295400 w 1295400"/>
                  <a:gd name="connsiteY2" fmla="*/ 218717 h 1181100"/>
                  <a:gd name="connsiteX3" fmla="*/ 1295400 w 1295400"/>
                  <a:gd name="connsiteY3" fmla="*/ 1181100 h 1181100"/>
                  <a:gd name="connsiteX4" fmla="*/ 126370 w 1295400"/>
                  <a:gd name="connsiteY4" fmla="*/ 1181100 h 1181100"/>
                  <a:gd name="connsiteX5" fmla="*/ 59882 w 1295400"/>
                  <a:gd name="connsiteY5" fmla="*/ 1058605 h 1181100"/>
                  <a:gd name="connsiteX6" fmla="*/ 0 w 1295400"/>
                  <a:gd name="connsiteY6" fmla="*/ 762000 h 1181100"/>
                  <a:gd name="connsiteX7" fmla="*/ 762000 w 1295400"/>
                  <a:gd name="connsiteY7" fmla="*/ 0 h 1181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295400" h="1181100">
                    <a:moveTo>
                      <a:pt x="762000" y="0"/>
                    </a:moveTo>
                    <a:cubicBezTo>
                      <a:pt x="919815" y="0"/>
                      <a:pt x="1066426" y="47976"/>
                      <a:pt x="1188042" y="130138"/>
                    </a:cubicBezTo>
                    <a:lnTo>
                      <a:pt x="1295400" y="218717"/>
                    </a:lnTo>
                    <a:lnTo>
                      <a:pt x="1295400" y="1181100"/>
                    </a:lnTo>
                    <a:lnTo>
                      <a:pt x="126370" y="1181100"/>
                    </a:lnTo>
                    <a:lnTo>
                      <a:pt x="59882" y="1058605"/>
                    </a:lnTo>
                    <a:cubicBezTo>
                      <a:pt x="21322" y="967441"/>
                      <a:pt x="0" y="867211"/>
                      <a:pt x="0" y="762000"/>
                    </a:cubicBezTo>
                    <a:cubicBezTo>
                      <a:pt x="0" y="341159"/>
                      <a:pt x="341159" y="0"/>
                      <a:pt x="762000" y="0"/>
                    </a:cubicBezTo>
                    <a:close/>
                  </a:path>
                </a:pathLst>
              </a:custGeom>
              <a:gradFill>
                <a:gsLst>
                  <a:gs pos="11000">
                    <a:schemeClr val="accent1">
                      <a:lumMod val="5000"/>
                      <a:lumOff val="95000"/>
                    </a:schemeClr>
                  </a:gs>
                  <a:gs pos="53000">
                    <a:schemeClr val="accent6">
                      <a:lumMod val="60000"/>
                      <a:lumOff val="40000"/>
                    </a:schemeClr>
                  </a:gs>
                  <a:gs pos="100000">
                    <a:schemeClr val="accent1">
                      <a:lumMod val="30000"/>
                      <a:lumOff val="70000"/>
                    </a:schemeClr>
                  </a:gs>
                </a:gsLst>
                <a:lin ang="5400000" scaled="1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6" name="Freeform 25"/>
              <p:cNvSpPr/>
              <p:nvPr/>
            </p:nvSpPr>
            <p:spPr>
              <a:xfrm>
                <a:off x="11375081" y="5362409"/>
                <a:ext cx="647700" cy="1480862"/>
              </a:xfrm>
              <a:custGeom>
                <a:avLst/>
                <a:gdLst>
                  <a:gd name="connsiteX0" fmla="*/ 647700 w 647700"/>
                  <a:gd name="connsiteY0" fmla="*/ 0 h 1480862"/>
                  <a:gd name="connsiteX1" fmla="*/ 647700 w 647700"/>
                  <a:gd name="connsiteY1" fmla="*/ 1480862 h 1480862"/>
                  <a:gd name="connsiteX2" fmla="*/ 511935 w 647700"/>
                  <a:gd name="connsiteY2" fmla="*/ 1442550 h 1480862"/>
                  <a:gd name="connsiteX3" fmla="*/ 0 w 647700"/>
                  <a:gd name="connsiteY3" fmla="*/ 740431 h 1480862"/>
                  <a:gd name="connsiteX4" fmla="*/ 511935 w 647700"/>
                  <a:gd name="connsiteY4" fmla="*/ 38313 h 14808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47700" h="1480862">
                    <a:moveTo>
                      <a:pt x="647700" y="0"/>
                    </a:moveTo>
                    <a:lnTo>
                      <a:pt x="647700" y="1480862"/>
                    </a:lnTo>
                    <a:lnTo>
                      <a:pt x="511935" y="1442550"/>
                    </a:lnTo>
                    <a:cubicBezTo>
                      <a:pt x="211092" y="1326872"/>
                      <a:pt x="0" y="1056062"/>
                      <a:pt x="0" y="740431"/>
                    </a:cubicBezTo>
                    <a:cubicBezTo>
                      <a:pt x="0" y="424801"/>
                      <a:pt x="211092" y="153991"/>
                      <a:pt x="511935" y="38313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accent1">
                      <a:lumMod val="5000"/>
                      <a:lumOff val="95000"/>
                    </a:schemeClr>
                  </a:gs>
                  <a:gs pos="77863">
                    <a:schemeClr val="bg1"/>
                  </a:gs>
                  <a:gs pos="53000">
                    <a:schemeClr val="accent6">
                      <a:lumMod val="60000"/>
                      <a:lumOff val="40000"/>
                    </a:schemeClr>
                  </a:gs>
                  <a:gs pos="100000">
                    <a:schemeClr val="accent1">
                      <a:lumMod val="30000"/>
                      <a:lumOff val="70000"/>
                    </a:schemeClr>
                  </a:gs>
                </a:gsLst>
                <a:lin ang="5400000" scaled="1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7" name="Freeform 26"/>
              <p:cNvSpPr/>
              <p:nvPr/>
            </p:nvSpPr>
            <p:spPr>
              <a:xfrm>
                <a:off x="10560499" y="6426391"/>
                <a:ext cx="1516094" cy="419400"/>
              </a:xfrm>
              <a:custGeom>
                <a:avLst/>
                <a:gdLst>
                  <a:gd name="connsiteX0" fmla="*/ 758047 w 1516094"/>
                  <a:gd name="connsiteY0" fmla="*/ 0 h 419400"/>
                  <a:gd name="connsiteX1" fmla="*/ 1453096 w 1516094"/>
                  <a:gd name="connsiteY1" fmla="*/ 319161 h 419400"/>
                  <a:gd name="connsiteX2" fmla="*/ 1516094 w 1516094"/>
                  <a:gd name="connsiteY2" fmla="*/ 419400 h 419400"/>
                  <a:gd name="connsiteX3" fmla="*/ 0 w 1516094"/>
                  <a:gd name="connsiteY3" fmla="*/ 419400 h 419400"/>
                  <a:gd name="connsiteX4" fmla="*/ 62998 w 1516094"/>
                  <a:gd name="connsiteY4" fmla="*/ 319161 h 419400"/>
                  <a:gd name="connsiteX5" fmla="*/ 758047 w 1516094"/>
                  <a:gd name="connsiteY5" fmla="*/ 0 h 4194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516094" h="419400">
                    <a:moveTo>
                      <a:pt x="758047" y="0"/>
                    </a:moveTo>
                    <a:cubicBezTo>
                      <a:pt x="1047375" y="0"/>
                      <a:pt x="1302465" y="126602"/>
                      <a:pt x="1453096" y="319161"/>
                    </a:cubicBezTo>
                    <a:lnTo>
                      <a:pt x="1516094" y="419400"/>
                    </a:lnTo>
                    <a:lnTo>
                      <a:pt x="0" y="419400"/>
                    </a:lnTo>
                    <a:lnTo>
                      <a:pt x="62998" y="319161"/>
                    </a:lnTo>
                    <a:cubicBezTo>
                      <a:pt x="213629" y="126602"/>
                      <a:pt x="468719" y="0"/>
                      <a:pt x="758047" y="0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accent1">
                      <a:lumMod val="5000"/>
                      <a:lumOff val="95000"/>
                    </a:schemeClr>
                  </a:gs>
                  <a:gs pos="77863">
                    <a:schemeClr val="bg1"/>
                  </a:gs>
                  <a:gs pos="53000">
                    <a:schemeClr val="accent6">
                      <a:lumMod val="60000"/>
                      <a:lumOff val="40000"/>
                    </a:schemeClr>
                  </a:gs>
                  <a:gs pos="100000">
                    <a:schemeClr val="accent1">
                      <a:lumMod val="30000"/>
                      <a:lumOff val="70000"/>
                    </a:schemeClr>
                  </a:gs>
                </a:gsLst>
                <a:lin ang="5400000" scaled="1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8" name="Freeform 27"/>
              <p:cNvSpPr/>
              <p:nvPr/>
            </p:nvSpPr>
            <p:spPr>
              <a:xfrm>
                <a:off x="10879781" y="5664690"/>
                <a:ext cx="1295400" cy="1181100"/>
              </a:xfrm>
              <a:custGeom>
                <a:avLst/>
                <a:gdLst>
                  <a:gd name="connsiteX0" fmla="*/ 762000 w 1295400"/>
                  <a:gd name="connsiteY0" fmla="*/ 0 h 1181100"/>
                  <a:gd name="connsiteX1" fmla="*/ 1188042 w 1295400"/>
                  <a:gd name="connsiteY1" fmla="*/ 130138 h 1181100"/>
                  <a:gd name="connsiteX2" fmla="*/ 1295400 w 1295400"/>
                  <a:gd name="connsiteY2" fmla="*/ 218717 h 1181100"/>
                  <a:gd name="connsiteX3" fmla="*/ 1295400 w 1295400"/>
                  <a:gd name="connsiteY3" fmla="*/ 1181100 h 1181100"/>
                  <a:gd name="connsiteX4" fmla="*/ 126370 w 1295400"/>
                  <a:gd name="connsiteY4" fmla="*/ 1181100 h 1181100"/>
                  <a:gd name="connsiteX5" fmla="*/ 59882 w 1295400"/>
                  <a:gd name="connsiteY5" fmla="*/ 1058605 h 1181100"/>
                  <a:gd name="connsiteX6" fmla="*/ 0 w 1295400"/>
                  <a:gd name="connsiteY6" fmla="*/ 762000 h 1181100"/>
                  <a:gd name="connsiteX7" fmla="*/ 762000 w 1295400"/>
                  <a:gd name="connsiteY7" fmla="*/ 0 h 1181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295400" h="1181100">
                    <a:moveTo>
                      <a:pt x="762000" y="0"/>
                    </a:moveTo>
                    <a:cubicBezTo>
                      <a:pt x="919815" y="0"/>
                      <a:pt x="1066426" y="47976"/>
                      <a:pt x="1188042" y="130138"/>
                    </a:cubicBezTo>
                    <a:lnTo>
                      <a:pt x="1295400" y="218717"/>
                    </a:lnTo>
                    <a:lnTo>
                      <a:pt x="1295400" y="1181100"/>
                    </a:lnTo>
                    <a:lnTo>
                      <a:pt x="126370" y="1181100"/>
                    </a:lnTo>
                    <a:lnTo>
                      <a:pt x="59882" y="1058605"/>
                    </a:lnTo>
                    <a:cubicBezTo>
                      <a:pt x="21322" y="967441"/>
                      <a:pt x="0" y="867211"/>
                      <a:pt x="0" y="762000"/>
                    </a:cubicBezTo>
                    <a:cubicBezTo>
                      <a:pt x="0" y="341159"/>
                      <a:pt x="341159" y="0"/>
                      <a:pt x="762000" y="0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accent1">
                      <a:lumMod val="5000"/>
                      <a:lumOff val="95000"/>
                      <a:alpha val="62000"/>
                    </a:schemeClr>
                  </a:gs>
                  <a:gs pos="77863">
                    <a:schemeClr val="bg1"/>
                  </a:gs>
                  <a:gs pos="53000">
                    <a:srgbClr val="FCC8EE">
                      <a:alpha val="50000"/>
                    </a:srgbClr>
                  </a:gs>
                  <a:gs pos="100000">
                    <a:schemeClr val="accent1">
                      <a:lumMod val="30000"/>
                      <a:lumOff val="70000"/>
                    </a:schemeClr>
                  </a:gs>
                </a:gsLst>
                <a:lin ang="5400000" scaled="1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9" name="Freeform 28"/>
              <p:cNvSpPr/>
              <p:nvPr/>
            </p:nvSpPr>
            <p:spPr>
              <a:xfrm>
                <a:off x="11527480" y="5514808"/>
                <a:ext cx="647700" cy="1343225"/>
              </a:xfrm>
              <a:custGeom>
                <a:avLst/>
                <a:gdLst>
                  <a:gd name="connsiteX0" fmla="*/ 647700 w 647700"/>
                  <a:gd name="connsiteY0" fmla="*/ 1343225 h 1343225"/>
                  <a:gd name="connsiteX1" fmla="*/ 647700 w 647700"/>
                  <a:gd name="connsiteY1" fmla="*/ 0 h 1343225"/>
                  <a:gd name="connsiteX2" fmla="*/ 511935 w 647700"/>
                  <a:gd name="connsiteY2" fmla="*/ 38313 h 1343225"/>
                  <a:gd name="connsiteX3" fmla="*/ 0 w 647700"/>
                  <a:gd name="connsiteY3" fmla="*/ 740431 h 1343225"/>
                  <a:gd name="connsiteX4" fmla="*/ 305027 w 647700"/>
                  <a:gd name="connsiteY4" fmla="*/ 1328428 h 1343225"/>
                  <a:gd name="connsiteX5" fmla="*/ 327921 w 647700"/>
                  <a:gd name="connsiteY5" fmla="*/ 1343225 h 13432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647700" h="1343225">
                    <a:moveTo>
                      <a:pt x="647700" y="1343225"/>
                    </a:moveTo>
                    <a:lnTo>
                      <a:pt x="647700" y="0"/>
                    </a:lnTo>
                    <a:lnTo>
                      <a:pt x="511935" y="38313"/>
                    </a:lnTo>
                    <a:cubicBezTo>
                      <a:pt x="211092" y="153991"/>
                      <a:pt x="0" y="424801"/>
                      <a:pt x="0" y="740431"/>
                    </a:cubicBezTo>
                    <a:cubicBezTo>
                      <a:pt x="0" y="977154"/>
                      <a:pt x="118739" y="1188666"/>
                      <a:pt x="305027" y="1328428"/>
                    </a:cubicBezTo>
                    <a:lnTo>
                      <a:pt x="327921" y="1343225"/>
                    </a:lnTo>
                    <a:close/>
                  </a:path>
                </a:pathLst>
              </a:custGeom>
              <a:gradFill>
                <a:gsLst>
                  <a:gs pos="0">
                    <a:schemeClr val="accent1">
                      <a:lumMod val="5000"/>
                      <a:lumOff val="95000"/>
                    </a:schemeClr>
                  </a:gs>
                  <a:gs pos="77863">
                    <a:schemeClr val="bg1"/>
                  </a:gs>
                  <a:gs pos="53000">
                    <a:srgbClr val="0070C0">
                      <a:alpha val="0"/>
                    </a:srgbClr>
                  </a:gs>
                  <a:gs pos="100000">
                    <a:schemeClr val="accent1">
                      <a:lumMod val="30000"/>
                      <a:lumOff val="70000"/>
                    </a:schemeClr>
                  </a:gs>
                </a:gsLst>
                <a:lin ang="5400000" scaled="1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/>
              </a:p>
            </p:txBody>
          </p:sp>
          <p:grpSp>
            <p:nvGrpSpPr>
              <p:cNvPr id="30" name="Group 29"/>
              <p:cNvGrpSpPr/>
              <p:nvPr/>
            </p:nvGrpSpPr>
            <p:grpSpPr>
              <a:xfrm>
                <a:off x="-14763" y="-1"/>
                <a:ext cx="1495625" cy="1767082"/>
                <a:chOff x="-14763" y="-1"/>
                <a:chExt cx="1495625" cy="1767082"/>
              </a:xfrm>
            </p:grpSpPr>
            <p:sp>
              <p:nvSpPr>
                <p:cNvPr id="32" name="Freeform 31"/>
                <p:cNvSpPr/>
                <p:nvPr/>
              </p:nvSpPr>
              <p:spPr>
                <a:xfrm rot="16200000" flipV="1">
                  <a:off x="-398466" y="799334"/>
                  <a:ext cx="1516094" cy="419400"/>
                </a:xfrm>
                <a:custGeom>
                  <a:avLst/>
                  <a:gdLst>
                    <a:gd name="connsiteX0" fmla="*/ 758047 w 1516094"/>
                    <a:gd name="connsiteY0" fmla="*/ 0 h 419400"/>
                    <a:gd name="connsiteX1" fmla="*/ 1453096 w 1516094"/>
                    <a:gd name="connsiteY1" fmla="*/ 319161 h 419400"/>
                    <a:gd name="connsiteX2" fmla="*/ 1516094 w 1516094"/>
                    <a:gd name="connsiteY2" fmla="*/ 419400 h 419400"/>
                    <a:gd name="connsiteX3" fmla="*/ 0 w 1516094"/>
                    <a:gd name="connsiteY3" fmla="*/ 419400 h 419400"/>
                    <a:gd name="connsiteX4" fmla="*/ 62998 w 1516094"/>
                    <a:gd name="connsiteY4" fmla="*/ 319161 h 419400"/>
                    <a:gd name="connsiteX5" fmla="*/ 758047 w 1516094"/>
                    <a:gd name="connsiteY5" fmla="*/ 0 h 4194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1516094" h="419400">
                      <a:moveTo>
                        <a:pt x="758047" y="0"/>
                      </a:moveTo>
                      <a:cubicBezTo>
                        <a:pt x="1047375" y="0"/>
                        <a:pt x="1302465" y="126602"/>
                        <a:pt x="1453096" y="319161"/>
                      </a:cubicBezTo>
                      <a:lnTo>
                        <a:pt x="1516094" y="419400"/>
                      </a:lnTo>
                      <a:lnTo>
                        <a:pt x="0" y="419400"/>
                      </a:lnTo>
                      <a:lnTo>
                        <a:pt x="62998" y="319161"/>
                      </a:lnTo>
                      <a:cubicBezTo>
                        <a:pt x="213629" y="126602"/>
                        <a:pt x="468719" y="0"/>
                        <a:pt x="758047" y="0"/>
                      </a:cubicBezTo>
                      <a:close/>
                    </a:path>
                  </a:pathLst>
                </a:custGeom>
                <a:solidFill>
                  <a:schemeClr val="accent1">
                    <a:alpha val="33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3" name="Freeform 32"/>
                <p:cNvSpPr/>
                <p:nvPr/>
              </p:nvSpPr>
              <p:spPr>
                <a:xfrm rot="16200000" flipV="1">
                  <a:off x="92731" y="209549"/>
                  <a:ext cx="1295400" cy="1181100"/>
                </a:xfrm>
                <a:custGeom>
                  <a:avLst/>
                  <a:gdLst>
                    <a:gd name="connsiteX0" fmla="*/ 762000 w 1295400"/>
                    <a:gd name="connsiteY0" fmla="*/ 0 h 1181100"/>
                    <a:gd name="connsiteX1" fmla="*/ 1188042 w 1295400"/>
                    <a:gd name="connsiteY1" fmla="*/ 130138 h 1181100"/>
                    <a:gd name="connsiteX2" fmla="*/ 1295400 w 1295400"/>
                    <a:gd name="connsiteY2" fmla="*/ 218717 h 1181100"/>
                    <a:gd name="connsiteX3" fmla="*/ 1295400 w 1295400"/>
                    <a:gd name="connsiteY3" fmla="*/ 1181100 h 1181100"/>
                    <a:gd name="connsiteX4" fmla="*/ 126370 w 1295400"/>
                    <a:gd name="connsiteY4" fmla="*/ 1181100 h 1181100"/>
                    <a:gd name="connsiteX5" fmla="*/ 59882 w 1295400"/>
                    <a:gd name="connsiteY5" fmla="*/ 1058605 h 1181100"/>
                    <a:gd name="connsiteX6" fmla="*/ 0 w 1295400"/>
                    <a:gd name="connsiteY6" fmla="*/ 762000 h 1181100"/>
                    <a:gd name="connsiteX7" fmla="*/ 762000 w 1295400"/>
                    <a:gd name="connsiteY7" fmla="*/ 0 h 11811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1295400" h="1181100">
                      <a:moveTo>
                        <a:pt x="762000" y="0"/>
                      </a:moveTo>
                      <a:cubicBezTo>
                        <a:pt x="919815" y="0"/>
                        <a:pt x="1066426" y="47976"/>
                        <a:pt x="1188042" y="130138"/>
                      </a:cubicBezTo>
                      <a:lnTo>
                        <a:pt x="1295400" y="218717"/>
                      </a:lnTo>
                      <a:lnTo>
                        <a:pt x="1295400" y="1181100"/>
                      </a:lnTo>
                      <a:lnTo>
                        <a:pt x="126370" y="1181100"/>
                      </a:lnTo>
                      <a:lnTo>
                        <a:pt x="59882" y="1058605"/>
                      </a:lnTo>
                      <a:cubicBezTo>
                        <a:pt x="21322" y="967441"/>
                        <a:pt x="0" y="867211"/>
                        <a:pt x="0" y="762000"/>
                      </a:cubicBezTo>
                      <a:cubicBezTo>
                        <a:pt x="0" y="341159"/>
                        <a:pt x="341159" y="0"/>
                        <a:pt x="762000" y="0"/>
                      </a:cubicBezTo>
                      <a:close/>
                    </a:path>
                  </a:pathLst>
                </a:custGeom>
                <a:solidFill>
                  <a:schemeClr val="accent1">
                    <a:alpha val="33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4" name="Freeform 33"/>
                <p:cNvSpPr/>
                <p:nvPr/>
              </p:nvSpPr>
              <p:spPr>
                <a:xfrm rot="16200000" flipV="1">
                  <a:off x="416581" y="-264182"/>
                  <a:ext cx="647700" cy="1480862"/>
                </a:xfrm>
                <a:custGeom>
                  <a:avLst/>
                  <a:gdLst>
                    <a:gd name="connsiteX0" fmla="*/ 647700 w 647700"/>
                    <a:gd name="connsiteY0" fmla="*/ 0 h 1480862"/>
                    <a:gd name="connsiteX1" fmla="*/ 647700 w 647700"/>
                    <a:gd name="connsiteY1" fmla="*/ 1480862 h 1480862"/>
                    <a:gd name="connsiteX2" fmla="*/ 511935 w 647700"/>
                    <a:gd name="connsiteY2" fmla="*/ 1442550 h 1480862"/>
                    <a:gd name="connsiteX3" fmla="*/ 0 w 647700"/>
                    <a:gd name="connsiteY3" fmla="*/ 740431 h 1480862"/>
                    <a:gd name="connsiteX4" fmla="*/ 511935 w 647700"/>
                    <a:gd name="connsiteY4" fmla="*/ 38313 h 148086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647700" h="1480862">
                      <a:moveTo>
                        <a:pt x="647700" y="0"/>
                      </a:moveTo>
                      <a:lnTo>
                        <a:pt x="647700" y="1480862"/>
                      </a:lnTo>
                      <a:lnTo>
                        <a:pt x="511935" y="1442550"/>
                      </a:lnTo>
                      <a:cubicBezTo>
                        <a:pt x="211092" y="1326872"/>
                        <a:pt x="0" y="1056062"/>
                        <a:pt x="0" y="740431"/>
                      </a:cubicBezTo>
                      <a:cubicBezTo>
                        <a:pt x="0" y="424801"/>
                        <a:pt x="211092" y="153991"/>
                        <a:pt x="511935" y="38313"/>
                      </a:cubicBezTo>
                      <a:close/>
                    </a:path>
                  </a:pathLst>
                </a:custGeom>
                <a:solidFill>
                  <a:schemeClr val="accent1">
                    <a:alpha val="33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5" name="Freeform 34"/>
                <p:cNvSpPr/>
                <p:nvPr/>
              </p:nvSpPr>
              <p:spPr>
                <a:xfrm rot="16200000" flipV="1">
                  <a:off x="-550866" y="646934"/>
                  <a:ext cx="1516094" cy="419400"/>
                </a:xfrm>
                <a:custGeom>
                  <a:avLst/>
                  <a:gdLst>
                    <a:gd name="connsiteX0" fmla="*/ 758047 w 1516094"/>
                    <a:gd name="connsiteY0" fmla="*/ 0 h 419400"/>
                    <a:gd name="connsiteX1" fmla="*/ 1453096 w 1516094"/>
                    <a:gd name="connsiteY1" fmla="*/ 319161 h 419400"/>
                    <a:gd name="connsiteX2" fmla="*/ 1516094 w 1516094"/>
                    <a:gd name="connsiteY2" fmla="*/ 419400 h 419400"/>
                    <a:gd name="connsiteX3" fmla="*/ 0 w 1516094"/>
                    <a:gd name="connsiteY3" fmla="*/ 419400 h 419400"/>
                    <a:gd name="connsiteX4" fmla="*/ 62998 w 1516094"/>
                    <a:gd name="connsiteY4" fmla="*/ 319161 h 419400"/>
                    <a:gd name="connsiteX5" fmla="*/ 758047 w 1516094"/>
                    <a:gd name="connsiteY5" fmla="*/ 0 h 4194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1516094" h="419400">
                      <a:moveTo>
                        <a:pt x="758047" y="0"/>
                      </a:moveTo>
                      <a:cubicBezTo>
                        <a:pt x="1047375" y="0"/>
                        <a:pt x="1302465" y="126602"/>
                        <a:pt x="1453096" y="319161"/>
                      </a:cubicBezTo>
                      <a:lnTo>
                        <a:pt x="1516094" y="419400"/>
                      </a:lnTo>
                      <a:lnTo>
                        <a:pt x="0" y="419400"/>
                      </a:lnTo>
                      <a:lnTo>
                        <a:pt x="62998" y="319161"/>
                      </a:lnTo>
                      <a:cubicBezTo>
                        <a:pt x="213629" y="126602"/>
                        <a:pt x="468719" y="0"/>
                        <a:pt x="758047" y="0"/>
                      </a:cubicBezTo>
                      <a:close/>
                    </a:path>
                  </a:pathLst>
                </a:custGeom>
                <a:solidFill>
                  <a:schemeClr val="accent1">
                    <a:alpha val="33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6" name="Freeform 35"/>
                <p:cNvSpPr/>
                <p:nvPr/>
              </p:nvSpPr>
              <p:spPr>
                <a:xfrm rot="16200000" flipV="1">
                  <a:off x="-59669" y="57149"/>
                  <a:ext cx="1295400" cy="1181100"/>
                </a:xfrm>
                <a:custGeom>
                  <a:avLst/>
                  <a:gdLst>
                    <a:gd name="connsiteX0" fmla="*/ 762000 w 1295400"/>
                    <a:gd name="connsiteY0" fmla="*/ 0 h 1181100"/>
                    <a:gd name="connsiteX1" fmla="*/ 1188042 w 1295400"/>
                    <a:gd name="connsiteY1" fmla="*/ 130138 h 1181100"/>
                    <a:gd name="connsiteX2" fmla="*/ 1295400 w 1295400"/>
                    <a:gd name="connsiteY2" fmla="*/ 218717 h 1181100"/>
                    <a:gd name="connsiteX3" fmla="*/ 1295400 w 1295400"/>
                    <a:gd name="connsiteY3" fmla="*/ 1181100 h 1181100"/>
                    <a:gd name="connsiteX4" fmla="*/ 126370 w 1295400"/>
                    <a:gd name="connsiteY4" fmla="*/ 1181100 h 1181100"/>
                    <a:gd name="connsiteX5" fmla="*/ 59882 w 1295400"/>
                    <a:gd name="connsiteY5" fmla="*/ 1058605 h 1181100"/>
                    <a:gd name="connsiteX6" fmla="*/ 0 w 1295400"/>
                    <a:gd name="connsiteY6" fmla="*/ 762000 h 1181100"/>
                    <a:gd name="connsiteX7" fmla="*/ 762000 w 1295400"/>
                    <a:gd name="connsiteY7" fmla="*/ 0 h 11811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1295400" h="1181100">
                      <a:moveTo>
                        <a:pt x="762000" y="0"/>
                      </a:moveTo>
                      <a:cubicBezTo>
                        <a:pt x="919815" y="0"/>
                        <a:pt x="1066426" y="47976"/>
                        <a:pt x="1188042" y="130138"/>
                      </a:cubicBezTo>
                      <a:lnTo>
                        <a:pt x="1295400" y="218717"/>
                      </a:lnTo>
                      <a:lnTo>
                        <a:pt x="1295400" y="1181100"/>
                      </a:lnTo>
                      <a:lnTo>
                        <a:pt x="126370" y="1181100"/>
                      </a:lnTo>
                      <a:lnTo>
                        <a:pt x="59882" y="1058605"/>
                      </a:lnTo>
                      <a:cubicBezTo>
                        <a:pt x="21322" y="967441"/>
                        <a:pt x="0" y="867211"/>
                        <a:pt x="0" y="762000"/>
                      </a:cubicBezTo>
                      <a:cubicBezTo>
                        <a:pt x="0" y="341159"/>
                        <a:pt x="341159" y="0"/>
                        <a:pt x="762000" y="0"/>
                      </a:cubicBezTo>
                      <a:close/>
                    </a:path>
                  </a:pathLst>
                </a:custGeom>
                <a:solidFill>
                  <a:srgbClr val="C8FCEC">
                    <a:alpha val="33000"/>
                  </a:srgb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7" name="Freeform 36"/>
                <p:cNvSpPr/>
                <p:nvPr/>
              </p:nvSpPr>
              <p:spPr>
                <a:xfrm rot="16200000" flipV="1">
                  <a:off x="333000" y="-347763"/>
                  <a:ext cx="647700" cy="1343225"/>
                </a:xfrm>
                <a:custGeom>
                  <a:avLst/>
                  <a:gdLst>
                    <a:gd name="connsiteX0" fmla="*/ 647700 w 647700"/>
                    <a:gd name="connsiteY0" fmla="*/ 1343225 h 1343225"/>
                    <a:gd name="connsiteX1" fmla="*/ 647700 w 647700"/>
                    <a:gd name="connsiteY1" fmla="*/ 0 h 1343225"/>
                    <a:gd name="connsiteX2" fmla="*/ 511935 w 647700"/>
                    <a:gd name="connsiteY2" fmla="*/ 38313 h 1343225"/>
                    <a:gd name="connsiteX3" fmla="*/ 0 w 647700"/>
                    <a:gd name="connsiteY3" fmla="*/ 740431 h 1343225"/>
                    <a:gd name="connsiteX4" fmla="*/ 305027 w 647700"/>
                    <a:gd name="connsiteY4" fmla="*/ 1328428 h 1343225"/>
                    <a:gd name="connsiteX5" fmla="*/ 327921 w 647700"/>
                    <a:gd name="connsiteY5" fmla="*/ 1343225 h 134322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647700" h="1343225">
                      <a:moveTo>
                        <a:pt x="647700" y="1343225"/>
                      </a:moveTo>
                      <a:lnTo>
                        <a:pt x="647700" y="0"/>
                      </a:lnTo>
                      <a:lnTo>
                        <a:pt x="511935" y="38313"/>
                      </a:lnTo>
                      <a:cubicBezTo>
                        <a:pt x="211092" y="153991"/>
                        <a:pt x="0" y="424801"/>
                        <a:pt x="0" y="740431"/>
                      </a:cubicBezTo>
                      <a:cubicBezTo>
                        <a:pt x="0" y="977154"/>
                        <a:pt x="118739" y="1188666"/>
                        <a:pt x="305027" y="1328428"/>
                      </a:cubicBezTo>
                      <a:lnTo>
                        <a:pt x="327921" y="1343225"/>
                      </a:lnTo>
                      <a:close/>
                    </a:path>
                  </a:pathLst>
                </a:custGeom>
                <a:solidFill>
                  <a:schemeClr val="accent1">
                    <a:alpha val="33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31" name="Footer Placeholder 3"/>
              <p:cNvSpPr txBox="1">
                <a:spLocks/>
              </p:cNvSpPr>
              <p:nvPr/>
            </p:nvSpPr>
            <p:spPr>
              <a:xfrm>
                <a:off x="10515600" y="6426059"/>
                <a:ext cx="1676400" cy="384898"/>
              </a:xfrm>
              <a:prstGeom prst="rect">
                <a:avLst/>
              </a:prstGeom>
              <a:ln>
                <a:noFill/>
              </a:ln>
            </p:spPr>
            <p:txBody>
              <a:bodyPr vert="horz" lIns="91440" tIns="45720" rIns="91440" bIns="45720" rtlCol="0" anchor="ctr"/>
              <a:lstStyle>
                <a:defPPr>
                  <a:defRPr lang="en-US"/>
                </a:defPPr>
                <a:lvl1pPr marL="0" algn="ctr" defTabSz="914400" rtl="0" eaLnBrk="1" latinLnBrk="0" hangingPunct="1">
                  <a:defRPr sz="12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dirty="0" smtClean="0">
                    <a:solidFill>
                      <a:schemeClr val="tx1"/>
                    </a:solidFill>
                  </a:rPr>
                  <a:t>Abdul </a:t>
                </a:r>
                <a:r>
                  <a:rPr lang="en-US" dirty="0" err="1" smtClean="0">
                    <a:solidFill>
                      <a:schemeClr val="tx1"/>
                    </a:solidFill>
                  </a:rPr>
                  <a:t>Mazid</a:t>
                </a:r>
                <a:endParaRPr lang="en-US" dirty="0">
                  <a:solidFill>
                    <a:schemeClr val="tx1"/>
                  </a:solidFill>
                </a:endParaRPr>
              </a:p>
            </p:txBody>
          </p:sp>
        </p:grpSp>
      </p:grpSp>
      <p:grpSp>
        <p:nvGrpSpPr>
          <p:cNvPr id="49" name="Group 48"/>
          <p:cNvGrpSpPr/>
          <p:nvPr/>
        </p:nvGrpSpPr>
        <p:grpSpPr>
          <a:xfrm>
            <a:off x="786568" y="2667000"/>
            <a:ext cx="784025" cy="610588"/>
            <a:chOff x="899647" y="1639952"/>
            <a:chExt cx="784025" cy="610588"/>
          </a:xfrm>
        </p:grpSpPr>
        <p:sp>
          <p:nvSpPr>
            <p:cNvPr id="50" name="Oval 49"/>
            <p:cNvSpPr/>
            <p:nvPr/>
          </p:nvSpPr>
          <p:spPr>
            <a:xfrm>
              <a:off x="899647" y="1759392"/>
              <a:ext cx="497819" cy="491148"/>
            </a:xfrm>
            <a:prstGeom prst="ellipse">
              <a:avLst/>
            </a:prstGeom>
            <a:solidFill>
              <a:srgbClr val="7030A0">
                <a:alpha val="42000"/>
              </a:srgbClr>
            </a:solidFill>
            <a:ln/>
            <a:effectLst>
              <a:glow rad="127000">
                <a:schemeClr val="accent1">
                  <a:alpha val="62000"/>
                </a:schemeClr>
              </a:glow>
            </a:effectLst>
          </p:spPr>
          <p:style>
            <a:lnRef idx="3">
              <a:schemeClr val="lt1"/>
            </a:lnRef>
            <a:fillRef idx="1">
              <a:schemeClr val="accent6"/>
            </a:fillRef>
            <a:effectRef idx="1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51" name="Straight Connector 50"/>
            <p:cNvCxnSpPr>
              <a:stCxn id="50" idx="1"/>
            </p:cNvCxnSpPr>
            <p:nvPr/>
          </p:nvCxnSpPr>
          <p:spPr>
            <a:xfrm>
              <a:off x="972551" y="1831319"/>
              <a:ext cx="206030" cy="234497"/>
            </a:xfrm>
            <a:prstGeom prst="line">
              <a:avLst/>
            </a:prstGeom>
            <a:ln w="5715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Connector 52"/>
            <p:cNvCxnSpPr/>
            <p:nvPr/>
          </p:nvCxnSpPr>
          <p:spPr>
            <a:xfrm flipV="1">
              <a:off x="1173178" y="1639952"/>
              <a:ext cx="510494" cy="437277"/>
            </a:xfrm>
            <a:prstGeom prst="line">
              <a:avLst/>
            </a:prstGeom>
            <a:ln w="5715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4" name="Group 53"/>
          <p:cNvGrpSpPr/>
          <p:nvPr/>
        </p:nvGrpSpPr>
        <p:grpSpPr>
          <a:xfrm>
            <a:off x="6438067" y="4648200"/>
            <a:ext cx="784025" cy="610588"/>
            <a:chOff x="899647" y="1639952"/>
            <a:chExt cx="784025" cy="610588"/>
          </a:xfrm>
        </p:grpSpPr>
        <p:sp>
          <p:nvSpPr>
            <p:cNvPr id="55" name="Oval 54"/>
            <p:cNvSpPr/>
            <p:nvPr/>
          </p:nvSpPr>
          <p:spPr>
            <a:xfrm>
              <a:off x="899647" y="1759392"/>
              <a:ext cx="497819" cy="491148"/>
            </a:xfrm>
            <a:prstGeom prst="ellipse">
              <a:avLst/>
            </a:prstGeom>
            <a:solidFill>
              <a:srgbClr val="7030A0">
                <a:alpha val="42000"/>
              </a:srgbClr>
            </a:solidFill>
            <a:ln/>
            <a:effectLst>
              <a:glow rad="127000">
                <a:schemeClr val="accent1">
                  <a:alpha val="62000"/>
                </a:schemeClr>
              </a:glow>
            </a:effectLst>
          </p:spPr>
          <p:style>
            <a:lnRef idx="3">
              <a:schemeClr val="lt1"/>
            </a:lnRef>
            <a:fillRef idx="1">
              <a:schemeClr val="accent6"/>
            </a:fillRef>
            <a:effectRef idx="1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56" name="Straight Connector 55"/>
            <p:cNvCxnSpPr>
              <a:stCxn id="55" idx="1"/>
            </p:cNvCxnSpPr>
            <p:nvPr/>
          </p:nvCxnSpPr>
          <p:spPr>
            <a:xfrm>
              <a:off x="972551" y="1831319"/>
              <a:ext cx="206030" cy="234497"/>
            </a:xfrm>
            <a:prstGeom prst="line">
              <a:avLst/>
            </a:prstGeom>
            <a:ln w="5715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Straight Connector 56"/>
            <p:cNvCxnSpPr/>
            <p:nvPr/>
          </p:nvCxnSpPr>
          <p:spPr>
            <a:xfrm flipV="1">
              <a:off x="1173178" y="1639952"/>
              <a:ext cx="510494" cy="437277"/>
            </a:xfrm>
            <a:prstGeom prst="line">
              <a:avLst/>
            </a:prstGeom>
            <a:ln w="5715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8" name="Group 57"/>
          <p:cNvGrpSpPr/>
          <p:nvPr/>
        </p:nvGrpSpPr>
        <p:grpSpPr>
          <a:xfrm>
            <a:off x="4548522" y="41222"/>
            <a:ext cx="2673570" cy="905014"/>
            <a:chOff x="4548522" y="41222"/>
            <a:chExt cx="2673570" cy="905014"/>
          </a:xfrm>
        </p:grpSpPr>
        <p:sp>
          <p:nvSpPr>
            <p:cNvPr id="59" name="Rounded Rectangle 58"/>
            <p:cNvSpPr/>
            <p:nvPr/>
          </p:nvSpPr>
          <p:spPr>
            <a:xfrm>
              <a:off x="4700922" y="147369"/>
              <a:ext cx="2521170" cy="651931"/>
            </a:xfrm>
            <a:prstGeom prst="roundRect">
              <a:avLst/>
            </a:prstGeom>
            <a:noFill/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bn-BD" sz="4400" b="1" dirty="0" smtClean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মূল্যায়ন</a:t>
              </a:r>
              <a:endParaRPr lang="en-US" sz="44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pic>
          <p:nvPicPr>
            <p:cNvPr id="60" name="Picture 59"/>
            <p:cNvPicPr>
              <a:picLocks noChangeAspect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48522" y="41222"/>
              <a:ext cx="1030384" cy="90501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45987186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70">
          <a:fgClr>
            <a:schemeClr val="bg1"/>
          </a:fgClr>
          <a:bgClr>
            <a:schemeClr val="accent6">
              <a:lumMod val="20000"/>
              <a:lumOff val="80000"/>
            </a:schemeClr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/>
          <p:cNvGrpSpPr/>
          <p:nvPr/>
        </p:nvGrpSpPr>
        <p:grpSpPr>
          <a:xfrm>
            <a:off x="-14763" y="-1"/>
            <a:ext cx="12206763" cy="6858034"/>
            <a:chOff x="-14763" y="-1"/>
            <a:chExt cx="12206763" cy="6858034"/>
          </a:xfrm>
        </p:grpSpPr>
        <p:pic>
          <p:nvPicPr>
            <p:cNvPr id="20" name="Picture 19"/>
            <p:cNvPicPr>
              <a:picLocks noChangeAspect="1"/>
            </p:cNvPicPr>
            <p:nvPr/>
          </p:nvPicPr>
          <p:blipFill rotWithShape="1"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109262" y="130728"/>
              <a:ext cx="1219200" cy="1130300"/>
            </a:xfrm>
            <a:prstGeom prst="rect">
              <a:avLst/>
            </a:prstGeom>
          </p:spPr>
        </p:pic>
        <p:grpSp>
          <p:nvGrpSpPr>
            <p:cNvPr id="21" name="Group 20"/>
            <p:cNvGrpSpPr/>
            <p:nvPr/>
          </p:nvGrpSpPr>
          <p:grpSpPr>
            <a:xfrm>
              <a:off x="-14763" y="-1"/>
              <a:ext cx="12206763" cy="6858034"/>
              <a:chOff x="-14763" y="-1"/>
              <a:chExt cx="12206763" cy="6858034"/>
            </a:xfrm>
          </p:grpSpPr>
          <p:sp>
            <p:nvSpPr>
              <p:cNvPr id="23" name="Footer Placeholder 3"/>
              <p:cNvSpPr txBox="1">
                <a:spLocks/>
              </p:cNvSpPr>
              <p:nvPr/>
            </p:nvSpPr>
            <p:spPr>
              <a:xfrm>
                <a:off x="-14763" y="6620989"/>
                <a:ext cx="12206763" cy="236711"/>
              </a:xfrm>
              <a:prstGeom prst="rect">
                <a:avLst/>
              </a:prstGeom>
              <a:solidFill>
                <a:srgbClr val="92D050">
                  <a:alpha val="14000"/>
                </a:srgbClr>
              </a:solidFill>
              <a:ln>
                <a:noFill/>
              </a:ln>
            </p:spPr>
            <p:txBody>
              <a:bodyPr vert="horz" lIns="91440" tIns="45720" rIns="91440" bIns="45720" rtlCol="0" anchor="ctr"/>
              <a:lstStyle>
                <a:defPPr>
                  <a:defRPr lang="en-US"/>
                </a:defPPr>
                <a:lvl1pPr marL="0" algn="ctr" defTabSz="914400" rtl="0" eaLnBrk="1" latinLnBrk="0" hangingPunct="1">
                  <a:defRPr sz="12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bn-BD" dirty="0" smtClean="0">
                    <a:solidFill>
                      <a:schemeClr val="tx1"/>
                    </a:solidFill>
                  </a:rPr>
                  <a:t>                                                                                                                                                                                                                                                      </a:t>
                </a:r>
                <a:r>
                  <a:rPr lang="en-US" dirty="0" smtClean="0">
                    <a:solidFill>
                      <a:schemeClr val="tx1"/>
                    </a:solidFill>
                  </a:rPr>
                  <a:t>Abdul </a:t>
                </a:r>
                <a:r>
                  <a:rPr lang="en-US" dirty="0" err="1" smtClean="0">
                    <a:solidFill>
                      <a:schemeClr val="tx1"/>
                    </a:solidFill>
                  </a:rPr>
                  <a:t>Mazid</a:t>
                </a:r>
                <a:endParaRPr 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24" name="Freeform 23"/>
              <p:cNvSpPr/>
              <p:nvPr/>
            </p:nvSpPr>
            <p:spPr>
              <a:xfrm>
                <a:off x="10408099" y="6273990"/>
                <a:ext cx="1516094" cy="419400"/>
              </a:xfrm>
              <a:custGeom>
                <a:avLst/>
                <a:gdLst>
                  <a:gd name="connsiteX0" fmla="*/ 758047 w 1516094"/>
                  <a:gd name="connsiteY0" fmla="*/ 0 h 419400"/>
                  <a:gd name="connsiteX1" fmla="*/ 1453096 w 1516094"/>
                  <a:gd name="connsiteY1" fmla="*/ 319161 h 419400"/>
                  <a:gd name="connsiteX2" fmla="*/ 1516094 w 1516094"/>
                  <a:gd name="connsiteY2" fmla="*/ 419400 h 419400"/>
                  <a:gd name="connsiteX3" fmla="*/ 0 w 1516094"/>
                  <a:gd name="connsiteY3" fmla="*/ 419400 h 419400"/>
                  <a:gd name="connsiteX4" fmla="*/ 62998 w 1516094"/>
                  <a:gd name="connsiteY4" fmla="*/ 319161 h 419400"/>
                  <a:gd name="connsiteX5" fmla="*/ 758047 w 1516094"/>
                  <a:gd name="connsiteY5" fmla="*/ 0 h 4194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516094" h="419400">
                    <a:moveTo>
                      <a:pt x="758047" y="0"/>
                    </a:moveTo>
                    <a:cubicBezTo>
                      <a:pt x="1047375" y="0"/>
                      <a:pt x="1302465" y="126602"/>
                      <a:pt x="1453096" y="319161"/>
                    </a:cubicBezTo>
                    <a:lnTo>
                      <a:pt x="1516094" y="419400"/>
                    </a:lnTo>
                    <a:lnTo>
                      <a:pt x="0" y="419400"/>
                    </a:lnTo>
                    <a:lnTo>
                      <a:pt x="62998" y="319161"/>
                    </a:lnTo>
                    <a:cubicBezTo>
                      <a:pt x="213629" y="126602"/>
                      <a:pt x="468719" y="0"/>
                      <a:pt x="758047" y="0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accent1">
                      <a:lumMod val="5000"/>
                      <a:lumOff val="95000"/>
                    </a:schemeClr>
                  </a:gs>
                  <a:gs pos="77863">
                    <a:schemeClr val="bg1"/>
                  </a:gs>
                  <a:gs pos="53000">
                    <a:schemeClr val="accent6">
                      <a:lumMod val="60000"/>
                      <a:lumOff val="40000"/>
                    </a:schemeClr>
                  </a:gs>
                  <a:gs pos="100000">
                    <a:schemeClr val="accent1">
                      <a:lumMod val="30000"/>
                      <a:lumOff val="70000"/>
                    </a:schemeClr>
                  </a:gs>
                </a:gsLst>
                <a:lin ang="5400000" scaled="1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5" name="Freeform 24"/>
              <p:cNvSpPr/>
              <p:nvPr/>
            </p:nvSpPr>
            <p:spPr>
              <a:xfrm>
                <a:off x="10727381" y="5512290"/>
                <a:ext cx="1295400" cy="1181100"/>
              </a:xfrm>
              <a:custGeom>
                <a:avLst/>
                <a:gdLst>
                  <a:gd name="connsiteX0" fmla="*/ 762000 w 1295400"/>
                  <a:gd name="connsiteY0" fmla="*/ 0 h 1181100"/>
                  <a:gd name="connsiteX1" fmla="*/ 1188042 w 1295400"/>
                  <a:gd name="connsiteY1" fmla="*/ 130138 h 1181100"/>
                  <a:gd name="connsiteX2" fmla="*/ 1295400 w 1295400"/>
                  <a:gd name="connsiteY2" fmla="*/ 218717 h 1181100"/>
                  <a:gd name="connsiteX3" fmla="*/ 1295400 w 1295400"/>
                  <a:gd name="connsiteY3" fmla="*/ 1181100 h 1181100"/>
                  <a:gd name="connsiteX4" fmla="*/ 126370 w 1295400"/>
                  <a:gd name="connsiteY4" fmla="*/ 1181100 h 1181100"/>
                  <a:gd name="connsiteX5" fmla="*/ 59882 w 1295400"/>
                  <a:gd name="connsiteY5" fmla="*/ 1058605 h 1181100"/>
                  <a:gd name="connsiteX6" fmla="*/ 0 w 1295400"/>
                  <a:gd name="connsiteY6" fmla="*/ 762000 h 1181100"/>
                  <a:gd name="connsiteX7" fmla="*/ 762000 w 1295400"/>
                  <a:gd name="connsiteY7" fmla="*/ 0 h 1181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295400" h="1181100">
                    <a:moveTo>
                      <a:pt x="762000" y="0"/>
                    </a:moveTo>
                    <a:cubicBezTo>
                      <a:pt x="919815" y="0"/>
                      <a:pt x="1066426" y="47976"/>
                      <a:pt x="1188042" y="130138"/>
                    </a:cubicBezTo>
                    <a:lnTo>
                      <a:pt x="1295400" y="218717"/>
                    </a:lnTo>
                    <a:lnTo>
                      <a:pt x="1295400" y="1181100"/>
                    </a:lnTo>
                    <a:lnTo>
                      <a:pt x="126370" y="1181100"/>
                    </a:lnTo>
                    <a:lnTo>
                      <a:pt x="59882" y="1058605"/>
                    </a:lnTo>
                    <a:cubicBezTo>
                      <a:pt x="21322" y="967441"/>
                      <a:pt x="0" y="867211"/>
                      <a:pt x="0" y="762000"/>
                    </a:cubicBezTo>
                    <a:cubicBezTo>
                      <a:pt x="0" y="341159"/>
                      <a:pt x="341159" y="0"/>
                      <a:pt x="762000" y="0"/>
                    </a:cubicBezTo>
                    <a:close/>
                  </a:path>
                </a:pathLst>
              </a:custGeom>
              <a:gradFill>
                <a:gsLst>
                  <a:gs pos="11000">
                    <a:schemeClr val="accent1">
                      <a:lumMod val="5000"/>
                      <a:lumOff val="95000"/>
                    </a:schemeClr>
                  </a:gs>
                  <a:gs pos="53000">
                    <a:schemeClr val="accent6">
                      <a:lumMod val="60000"/>
                      <a:lumOff val="40000"/>
                    </a:schemeClr>
                  </a:gs>
                  <a:gs pos="100000">
                    <a:schemeClr val="accent1">
                      <a:lumMod val="30000"/>
                      <a:lumOff val="70000"/>
                    </a:schemeClr>
                  </a:gs>
                </a:gsLst>
                <a:lin ang="5400000" scaled="1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6" name="Freeform 25"/>
              <p:cNvSpPr/>
              <p:nvPr/>
            </p:nvSpPr>
            <p:spPr>
              <a:xfrm>
                <a:off x="11375081" y="5362409"/>
                <a:ext cx="647700" cy="1480862"/>
              </a:xfrm>
              <a:custGeom>
                <a:avLst/>
                <a:gdLst>
                  <a:gd name="connsiteX0" fmla="*/ 647700 w 647700"/>
                  <a:gd name="connsiteY0" fmla="*/ 0 h 1480862"/>
                  <a:gd name="connsiteX1" fmla="*/ 647700 w 647700"/>
                  <a:gd name="connsiteY1" fmla="*/ 1480862 h 1480862"/>
                  <a:gd name="connsiteX2" fmla="*/ 511935 w 647700"/>
                  <a:gd name="connsiteY2" fmla="*/ 1442550 h 1480862"/>
                  <a:gd name="connsiteX3" fmla="*/ 0 w 647700"/>
                  <a:gd name="connsiteY3" fmla="*/ 740431 h 1480862"/>
                  <a:gd name="connsiteX4" fmla="*/ 511935 w 647700"/>
                  <a:gd name="connsiteY4" fmla="*/ 38313 h 14808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47700" h="1480862">
                    <a:moveTo>
                      <a:pt x="647700" y="0"/>
                    </a:moveTo>
                    <a:lnTo>
                      <a:pt x="647700" y="1480862"/>
                    </a:lnTo>
                    <a:lnTo>
                      <a:pt x="511935" y="1442550"/>
                    </a:lnTo>
                    <a:cubicBezTo>
                      <a:pt x="211092" y="1326872"/>
                      <a:pt x="0" y="1056062"/>
                      <a:pt x="0" y="740431"/>
                    </a:cubicBezTo>
                    <a:cubicBezTo>
                      <a:pt x="0" y="424801"/>
                      <a:pt x="211092" y="153991"/>
                      <a:pt x="511935" y="38313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accent1">
                      <a:lumMod val="5000"/>
                      <a:lumOff val="95000"/>
                    </a:schemeClr>
                  </a:gs>
                  <a:gs pos="77863">
                    <a:schemeClr val="bg1"/>
                  </a:gs>
                  <a:gs pos="53000">
                    <a:schemeClr val="accent6">
                      <a:lumMod val="60000"/>
                      <a:lumOff val="40000"/>
                    </a:schemeClr>
                  </a:gs>
                  <a:gs pos="100000">
                    <a:schemeClr val="accent1">
                      <a:lumMod val="30000"/>
                      <a:lumOff val="70000"/>
                    </a:schemeClr>
                  </a:gs>
                </a:gsLst>
                <a:lin ang="5400000" scaled="1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7" name="Freeform 26"/>
              <p:cNvSpPr/>
              <p:nvPr/>
            </p:nvSpPr>
            <p:spPr>
              <a:xfrm>
                <a:off x="10560499" y="6426391"/>
                <a:ext cx="1516094" cy="419400"/>
              </a:xfrm>
              <a:custGeom>
                <a:avLst/>
                <a:gdLst>
                  <a:gd name="connsiteX0" fmla="*/ 758047 w 1516094"/>
                  <a:gd name="connsiteY0" fmla="*/ 0 h 419400"/>
                  <a:gd name="connsiteX1" fmla="*/ 1453096 w 1516094"/>
                  <a:gd name="connsiteY1" fmla="*/ 319161 h 419400"/>
                  <a:gd name="connsiteX2" fmla="*/ 1516094 w 1516094"/>
                  <a:gd name="connsiteY2" fmla="*/ 419400 h 419400"/>
                  <a:gd name="connsiteX3" fmla="*/ 0 w 1516094"/>
                  <a:gd name="connsiteY3" fmla="*/ 419400 h 419400"/>
                  <a:gd name="connsiteX4" fmla="*/ 62998 w 1516094"/>
                  <a:gd name="connsiteY4" fmla="*/ 319161 h 419400"/>
                  <a:gd name="connsiteX5" fmla="*/ 758047 w 1516094"/>
                  <a:gd name="connsiteY5" fmla="*/ 0 h 4194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516094" h="419400">
                    <a:moveTo>
                      <a:pt x="758047" y="0"/>
                    </a:moveTo>
                    <a:cubicBezTo>
                      <a:pt x="1047375" y="0"/>
                      <a:pt x="1302465" y="126602"/>
                      <a:pt x="1453096" y="319161"/>
                    </a:cubicBezTo>
                    <a:lnTo>
                      <a:pt x="1516094" y="419400"/>
                    </a:lnTo>
                    <a:lnTo>
                      <a:pt x="0" y="419400"/>
                    </a:lnTo>
                    <a:lnTo>
                      <a:pt x="62998" y="319161"/>
                    </a:lnTo>
                    <a:cubicBezTo>
                      <a:pt x="213629" y="126602"/>
                      <a:pt x="468719" y="0"/>
                      <a:pt x="758047" y="0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accent1">
                      <a:lumMod val="5000"/>
                      <a:lumOff val="95000"/>
                    </a:schemeClr>
                  </a:gs>
                  <a:gs pos="77863">
                    <a:schemeClr val="bg1"/>
                  </a:gs>
                  <a:gs pos="53000">
                    <a:schemeClr val="accent6">
                      <a:lumMod val="60000"/>
                      <a:lumOff val="40000"/>
                    </a:schemeClr>
                  </a:gs>
                  <a:gs pos="100000">
                    <a:schemeClr val="accent1">
                      <a:lumMod val="30000"/>
                      <a:lumOff val="70000"/>
                    </a:schemeClr>
                  </a:gs>
                </a:gsLst>
                <a:lin ang="5400000" scaled="1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8" name="Freeform 27"/>
              <p:cNvSpPr/>
              <p:nvPr/>
            </p:nvSpPr>
            <p:spPr>
              <a:xfrm>
                <a:off x="10879781" y="5664690"/>
                <a:ext cx="1295400" cy="1181100"/>
              </a:xfrm>
              <a:custGeom>
                <a:avLst/>
                <a:gdLst>
                  <a:gd name="connsiteX0" fmla="*/ 762000 w 1295400"/>
                  <a:gd name="connsiteY0" fmla="*/ 0 h 1181100"/>
                  <a:gd name="connsiteX1" fmla="*/ 1188042 w 1295400"/>
                  <a:gd name="connsiteY1" fmla="*/ 130138 h 1181100"/>
                  <a:gd name="connsiteX2" fmla="*/ 1295400 w 1295400"/>
                  <a:gd name="connsiteY2" fmla="*/ 218717 h 1181100"/>
                  <a:gd name="connsiteX3" fmla="*/ 1295400 w 1295400"/>
                  <a:gd name="connsiteY3" fmla="*/ 1181100 h 1181100"/>
                  <a:gd name="connsiteX4" fmla="*/ 126370 w 1295400"/>
                  <a:gd name="connsiteY4" fmla="*/ 1181100 h 1181100"/>
                  <a:gd name="connsiteX5" fmla="*/ 59882 w 1295400"/>
                  <a:gd name="connsiteY5" fmla="*/ 1058605 h 1181100"/>
                  <a:gd name="connsiteX6" fmla="*/ 0 w 1295400"/>
                  <a:gd name="connsiteY6" fmla="*/ 762000 h 1181100"/>
                  <a:gd name="connsiteX7" fmla="*/ 762000 w 1295400"/>
                  <a:gd name="connsiteY7" fmla="*/ 0 h 1181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295400" h="1181100">
                    <a:moveTo>
                      <a:pt x="762000" y="0"/>
                    </a:moveTo>
                    <a:cubicBezTo>
                      <a:pt x="919815" y="0"/>
                      <a:pt x="1066426" y="47976"/>
                      <a:pt x="1188042" y="130138"/>
                    </a:cubicBezTo>
                    <a:lnTo>
                      <a:pt x="1295400" y="218717"/>
                    </a:lnTo>
                    <a:lnTo>
                      <a:pt x="1295400" y="1181100"/>
                    </a:lnTo>
                    <a:lnTo>
                      <a:pt x="126370" y="1181100"/>
                    </a:lnTo>
                    <a:lnTo>
                      <a:pt x="59882" y="1058605"/>
                    </a:lnTo>
                    <a:cubicBezTo>
                      <a:pt x="21322" y="967441"/>
                      <a:pt x="0" y="867211"/>
                      <a:pt x="0" y="762000"/>
                    </a:cubicBezTo>
                    <a:cubicBezTo>
                      <a:pt x="0" y="341159"/>
                      <a:pt x="341159" y="0"/>
                      <a:pt x="762000" y="0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accent1">
                      <a:lumMod val="5000"/>
                      <a:lumOff val="95000"/>
                      <a:alpha val="62000"/>
                    </a:schemeClr>
                  </a:gs>
                  <a:gs pos="77863">
                    <a:schemeClr val="bg1"/>
                  </a:gs>
                  <a:gs pos="53000">
                    <a:srgbClr val="FCC8EE">
                      <a:alpha val="50000"/>
                    </a:srgbClr>
                  </a:gs>
                  <a:gs pos="100000">
                    <a:schemeClr val="accent1">
                      <a:lumMod val="30000"/>
                      <a:lumOff val="70000"/>
                    </a:schemeClr>
                  </a:gs>
                </a:gsLst>
                <a:lin ang="5400000" scaled="1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9" name="Freeform 28"/>
              <p:cNvSpPr/>
              <p:nvPr/>
            </p:nvSpPr>
            <p:spPr>
              <a:xfrm>
                <a:off x="11527480" y="5514808"/>
                <a:ext cx="647700" cy="1343225"/>
              </a:xfrm>
              <a:custGeom>
                <a:avLst/>
                <a:gdLst>
                  <a:gd name="connsiteX0" fmla="*/ 647700 w 647700"/>
                  <a:gd name="connsiteY0" fmla="*/ 1343225 h 1343225"/>
                  <a:gd name="connsiteX1" fmla="*/ 647700 w 647700"/>
                  <a:gd name="connsiteY1" fmla="*/ 0 h 1343225"/>
                  <a:gd name="connsiteX2" fmla="*/ 511935 w 647700"/>
                  <a:gd name="connsiteY2" fmla="*/ 38313 h 1343225"/>
                  <a:gd name="connsiteX3" fmla="*/ 0 w 647700"/>
                  <a:gd name="connsiteY3" fmla="*/ 740431 h 1343225"/>
                  <a:gd name="connsiteX4" fmla="*/ 305027 w 647700"/>
                  <a:gd name="connsiteY4" fmla="*/ 1328428 h 1343225"/>
                  <a:gd name="connsiteX5" fmla="*/ 327921 w 647700"/>
                  <a:gd name="connsiteY5" fmla="*/ 1343225 h 13432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647700" h="1343225">
                    <a:moveTo>
                      <a:pt x="647700" y="1343225"/>
                    </a:moveTo>
                    <a:lnTo>
                      <a:pt x="647700" y="0"/>
                    </a:lnTo>
                    <a:lnTo>
                      <a:pt x="511935" y="38313"/>
                    </a:lnTo>
                    <a:cubicBezTo>
                      <a:pt x="211092" y="153991"/>
                      <a:pt x="0" y="424801"/>
                      <a:pt x="0" y="740431"/>
                    </a:cubicBezTo>
                    <a:cubicBezTo>
                      <a:pt x="0" y="977154"/>
                      <a:pt x="118739" y="1188666"/>
                      <a:pt x="305027" y="1328428"/>
                    </a:cubicBezTo>
                    <a:lnTo>
                      <a:pt x="327921" y="1343225"/>
                    </a:lnTo>
                    <a:close/>
                  </a:path>
                </a:pathLst>
              </a:custGeom>
              <a:gradFill>
                <a:gsLst>
                  <a:gs pos="0">
                    <a:schemeClr val="accent1">
                      <a:lumMod val="5000"/>
                      <a:lumOff val="95000"/>
                    </a:schemeClr>
                  </a:gs>
                  <a:gs pos="77863">
                    <a:schemeClr val="bg1"/>
                  </a:gs>
                  <a:gs pos="53000">
                    <a:srgbClr val="0070C0">
                      <a:alpha val="0"/>
                    </a:srgbClr>
                  </a:gs>
                  <a:gs pos="100000">
                    <a:schemeClr val="accent1">
                      <a:lumMod val="30000"/>
                      <a:lumOff val="70000"/>
                    </a:schemeClr>
                  </a:gs>
                </a:gsLst>
                <a:lin ang="5400000" scaled="1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/>
              </a:p>
            </p:txBody>
          </p:sp>
          <p:grpSp>
            <p:nvGrpSpPr>
              <p:cNvPr id="30" name="Group 29"/>
              <p:cNvGrpSpPr/>
              <p:nvPr/>
            </p:nvGrpSpPr>
            <p:grpSpPr>
              <a:xfrm>
                <a:off x="-14763" y="-1"/>
                <a:ext cx="1495625" cy="1767082"/>
                <a:chOff x="-14763" y="-1"/>
                <a:chExt cx="1495625" cy="1767082"/>
              </a:xfrm>
            </p:grpSpPr>
            <p:sp>
              <p:nvSpPr>
                <p:cNvPr id="32" name="Freeform 31"/>
                <p:cNvSpPr/>
                <p:nvPr/>
              </p:nvSpPr>
              <p:spPr>
                <a:xfrm rot="16200000" flipV="1">
                  <a:off x="-398466" y="799334"/>
                  <a:ext cx="1516094" cy="419400"/>
                </a:xfrm>
                <a:custGeom>
                  <a:avLst/>
                  <a:gdLst>
                    <a:gd name="connsiteX0" fmla="*/ 758047 w 1516094"/>
                    <a:gd name="connsiteY0" fmla="*/ 0 h 419400"/>
                    <a:gd name="connsiteX1" fmla="*/ 1453096 w 1516094"/>
                    <a:gd name="connsiteY1" fmla="*/ 319161 h 419400"/>
                    <a:gd name="connsiteX2" fmla="*/ 1516094 w 1516094"/>
                    <a:gd name="connsiteY2" fmla="*/ 419400 h 419400"/>
                    <a:gd name="connsiteX3" fmla="*/ 0 w 1516094"/>
                    <a:gd name="connsiteY3" fmla="*/ 419400 h 419400"/>
                    <a:gd name="connsiteX4" fmla="*/ 62998 w 1516094"/>
                    <a:gd name="connsiteY4" fmla="*/ 319161 h 419400"/>
                    <a:gd name="connsiteX5" fmla="*/ 758047 w 1516094"/>
                    <a:gd name="connsiteY5" fmla="*/ 0 h 4194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1516094" h="419400">
                      <a:moveTo>
                        <a:pt x="758047" y="0"/>
                      </a:moveTo>
                      <a:cubicBezTo>
                        <a:pt x="1047375" y="0"/>
                        <a:pt x="1302465" y="126602"/>
                        <a:pt x="1453096" y="319161"/>
                      </a:cubicBezTo>
                      <a:lnTo>
                        <a:pt x="1516094" y="419400"/>
                      </a:lnTo>
                      <a:lnTo>
                        <a:pt x="0" y="419400"/>
                      </a:lnTo>
                      <a:lnTo>
                        <a:pt x="62998" y="319161"/>
                      </a:lnTo>
                      <a:cubicBezTo>
                        <a:pt x="213629" y="126602"/>
                        <a:pt x="468719" y="0"/>
                        <a:pt x="758047" y="0"/>
                      </a:cubicBezTo>
                      <a:close/>
                    </a:path>
                  </a:pathLst>
                </a:custGeom>
                <a:solidFill>
                  <a:schemeClr val="accent1">
                    <a:alpha val="33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3" name="Freeform 32"/>
                <p:cNvSpPr/>
                <p:nvPr/>
              </p:nvSpPr>
              <p:spPr>
                <a:xfrm rot="16200000" flipV="1">
                  <a:off x="92731" y="209549"/>
                  <a:ext cx="1295400" cy="1181100"/>
                </a:xfrm>
                <a:custGeom>
                  <a:avLst/>
                  <a:gdLst>
                    <a:gd name="connsiteX0" fmla="*/ 762000 w 1295400"/>
                    <a:gd name="connsiteY0" fmla="*/ 0 h 1181100"/>
                    <a:gd name="connsiteX1" fmla="*/ 1188042 w 1295400"/>
                    <a:gd name="connsiteY1" fmla="*/ 130138 h 1181100"/>
                    <a:gd name="connsiteX2" fmla="*/ 1295400 w 1295400"/>
                    <a:gd name="connsiteY2" fmla="*/ 218717 h 1181100"/>
                    <a:gd name="connsiteX3" fmla="*/ 1295400 w 1295400"/>
                    <a:gd name="connsiteY3" fmla="*/ 1181100 h 1181100"/>
                    <a:gd name="connsiteX4" fmla="*/ 126370 w 1295400"/>
                    <a:gd name="connsiteY4" fmla="*/ 1181100 h 1181100"/>
                    <a:gd name="connsiteX5" fmla="*/ 59882 w 1295400"/>
                    <a:gd name="connsiteY5" fmla="*/ 1058605 h 1181100"/>
                    <a:gd name="connsiteX6" fmla="*/ 0 w 1295400"/>
                    <a:gd name="connsiteY6" fmla="*/ 762000 h 1181100"/>
                    <a:gd name="connsiteX7" fmla="*/ 762000 w 1295400"/>
                    <a:gd name="connsiteY7" fmla="*/ 0 h 11811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1295400" h="1181100">
                      <a:moveTo>
                        <a:pt x="762000" y="0"/>
                      </a:moveTo>
                      <a:cubicBezTo>
                        <a:pt x="919815" y="0"/>
                        <a:pt x="1066426" y="47976"/>
                        <a:pt x="1188042" y="130138"/>
                      </a:cubicBezTo>
                      <a:lnTo>
                        <a:pt x="1295400" y="218717"/>
                      </a:lnTo>
                      <a:lnTo>
                        <a:pt x="1295400" y="1181100"/>
                      </a:lnTo>
                      <a:lnTo>
                        <a:pt x="126370" y="1181100"/>
                      </a:lnTo>
                      <a:lnTo>
                        <a:pt x="59882" y="1058605"/>
                      </a:lnTo>
                      <a:cubicBezTo>
                        <a:pt x="21322" y="967441"/>
                        <a:pt x="0" y="867211"/>
                        <a:pt x="0" y="762000"/>
                      </a:cubicBezTo>
                      <a:cubicBezTo>
                        <a:pt x="0" y="341159"/>
                        <a:pt x="341159" y="0"/>
                        <a:pt x="762000" y="0"/>
                      </a:cubicBezTo>
                      <a:close/>
                    </a:path>
                  </a:pathLst>
                </a:custGeom>
                <a:solidFill>
                  <a:schemeClr val="accent1">
                    <a:alpha val="33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4" name="Freeform 33"/>
                <p:cNvSpPr/>
                <p:nvPr/>
              </p:nvSpPr>
              <p:spPr>
                <a:xfrm rot="16200000" flipV="1">
                  <a:off x="416581" y="-264182"/>
                  <a:ext cx="647700" cy="1480862"/>
                </a:xfrm>
                <a:custGeom>
                  <a:avLst/>
                  <a:gdLst>
                    <a:gd name="connsiteX0" fmla="*/ 647700 w 647700"/>
                    <a:gd name="connsiteY0" fmla="*/ 0 h 1480862"/>
                    <a:gd name="connsiteX1" fmla="*/ 647700 w 647700"/>
                    <a:gd name="connsiteY1" fmla="*/ 1480862 h 1480862"/>
                    <a:gd name="connsiteX2" fmla="*/ 511935 w 647700"/>
                    <a:gd name="connsiteY2" fmla="*/ 1442550 h 1480862"/>
                    <a:gd name="connsiteX3" fmla="*/ 0 w 647700"/>
                    <a:gd name="connsiteY3" fmla="*/ 740431 h 1480862"/>
                    <a:gd name="connsiteX4" fmla="*/ 511935 w 647700"/>
                    <a:gd name="connsiteY4" fmla="*/ 38313 h 148086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647700" h="1480862">
                      <a:moveTo>
                        <a:pt x="647700" y="0"/>
                      </a:moveTo>
                      <a:lnTo>
                        <a:pt x="647700" y="1480862"/>
                      </a:lnTo>
                      <a:lnTo>
                        <a:pt x="511935" y="1442550"/>
                      </a:lnTo>
                      <a:cubicBezTo>
                        <a:pt x="211092" y="1326872"/>
                        <a:pt x="0" y="1056062"/>
                        <a:pt x="0" y="740431"/>
                      </a:cubicBezTo>
                      <a:cubicBezTo>
                        <a:pt x="0" y="424801"/>
                        <a:pt x="211092" y="153991"/>
                        <a:pt x="511935" y="38313"/>
                      </a:cubicBezTo>
                      <a:close/>
                    </a:path>
                  </a:pathLst>
                </a:custGeom>
                <a:solidFill>
                  <a:schemeClr val="accent1">
                    <a:alpha val="33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5" name="Freeform 34"/>
                <p:cNvSpPr/>
                <p:nvPr/>
              </p:nvSpPr>
              <p:spPr>
                <a:xfrm rot="16200000" flipV="1">
                  <a:off x="-550866" y="646934"/>
                  <a:ext cx="1516094" cy="419400"/>
                </a:xfrm>
                <a:custGeom>
                  <a:avLst/>
                  <a:gdLst>
                    <a:gd name="connsiteX0" fmla="*/ 758047 w 1516094"/>
                    <a:gd name="connsiteY0" fmla="*/ 0 h 419400"/>
                    <a:gd name="connsiteX1" fmla="*/ 1453096 w 1516094"/>
                    <a:gd name="connsiteY1" fmla="*/ 319161 h 419400"/>
                    <a:gd name="connsiteX2" fmla="*/ 1516094 w 1516094"/>
                    <a:gd name="connsiteY2" fmla="*/ 419400 h 419400"/>
                    <a:gd name="connsiteX3" fmla="*/ 0 w 1516094"/>
                    <a:gd name="connsiteY3" fmla="*/ 419400 h 419400"/>
                    <a:gd name="connsiteX4" fmla="*/ 62998 w 1516094"/>
                    <a:gd name="connsiteY4" fmla="*/ 319161 h 419400"/>
                    <a:gd name="connsiteX5" fmla="*/ 758047 w 1516094"/>
                    <a:gd name="connsiteY5" fmla="*/ 0 h 4194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1516094" h="419400">
                      <a:moveTo>
                        <a:pt x="758047" y="0"/>
                      </a:moveTo>
                      <a:cubicBezTo>
                        <a:pt x="1047375" y="0"/>
                        <a:pt x="1302465" y="126602"/>
                        <a:pt x="1453096" y="319161"/>
                      </a:cubicBezTo>
                      <a:lnTo>
                        <a:pt x="1516094" y="419400"/>
                      </a:lnTo>
                      <a:lnTo>
                        <a:pt x="0" y="419400"/>
                      </a:lnTo>
                      <a:lnTo>
                        <a:pt x="62998" y="319161"/>
                      </a:lnTo>
                      <a:cubicBezTo>
                        <a:pt x="213629" y="126602"/>
                        <a:pt x="468719" y="0"/>
                        <a:pt x="758047" y="0"/>
                      </a:cubicBezTo>
                      <a:close/>
                    </a:path>
                  </a:pathLst>
                </a:custGeom>
                <a:solidFill>
                  <a:schemeClr val="accent1">
                    <a:alpha val="33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6" name="Freeform 35"/>
                <p:cNvSpPr/>
                <p:nvPr/>
              </p:nvSpPr>
              <p:spPr>
                <a:xfrm rot="16200000" flipV="1">
                  <a:off x="-59669" y="57149"/>
                  <a:ext cx="1295400" cy="1181100"/>
                </a:xfrm>
                <a:custGeom>
                  <a:avLst/>
                  <a:gdLst>
                    <a:gd name="connsiteX0" fmla="*/ 762000 w 1295400"/>
                    <a:gd name="connsiteY0" fmla="*/ 0 h 1181100"/>
                    <a:gd name="connsiteX1" fmla="*/ 1188042 w 1295400"/>
                    <a:gd name="connsiteY1" fmla="*/ 130138 h 1181100"/>
                    <a:gd name="connsiteX2" fmla="*/ 1295400 w 1295400"/>
                    <a:gd name="connsiteY2" fmla="*/ 218717 h 1181100"/>
                    <a:gd name="connsiteX3" fmla="*/ 1295400 w 1295400"/>
                    <a:gd name="connsiteY3" fmla="*/ 1181100 h 1181100"/>
                    <a:gd name="connsiteX4" fmla="*/ 126370 w 1295400"/>
                    <a:gd name="connsiteY4" fmla="*/ 1181100 h 1181100"/>
                    <a:gd name="connsiteX5" fmla="*/ 59882 w 1295400"/>
                    <a:gd name="connsiteY5" fmla="*/ 1058605 h 1181100"/>
                    <a:gd name="connsiteX6" fmla="*/ 0 w 1295400"/>
                    <a:gd name="connsiteY6" fmla="*/ 762000 h 1181100"/>
                    <a:gd name="connsiteX7" fmla="*/ 762000 w 1295400"/>
                    <a:gd name="connsiteY7" fmla="*/ 0 h 11811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1295400" h="1181100">
                      <a:moveTo>
                        <a:pt x="762000" y="0"/>
                      </a:moveTo>
                      <a:cubicBezTo>
                        <a:pt x="919815" y="0"/>
                        <a:pt x="1066426" y="47976"/>
                        <a:pt x="1188042" y="130138"/>
                      </a:cubicBezTo>
                      <a:lnTo>
                        <a:pt x="1295400" y="218717"/>
                      </a:lnTo>
                      <a:lnTo>
                        <a:pt x="1295400" y="1181100"/>
                      </a:lnTo>
                      <a:lnTo>
                        <a:pt x="126370" y="1181100"/>
                      </a:lnTo>
                      <a:lnTo>
                        <a:pt x="59882" y="1058605"/>
                      </a:lnTo>
                      <a:cubicBezTo>
                        <a:pt x="21322" y="967441"/>
                        <a:pt x="0" y="867211"/>
                        <a:pt x="0" y="762000"/>
                      </a:cubicBezTo>
                      <a:cubicBezTo>
                        <a:pt x="0" y="341159"/>
                        <a:pt x="341159" y="0"/>
                        <a:pt x="762000" y="0"/>
                      </a:cubicBezTo>
                      <a:close/>
                    </a:path>
                  </a:pathLst>
                </a:custGeom>
                <a:solidFill>
                  <a:srgbClr val="C8FCEC">
                    <a:alpha val="33000"/>
                  </a:srgb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7" name="Freeform 36"/>
                <p:cNvSpPr/>
                <p:nvPr/>
              </p:nvSpPr>
              <p:spPr>
                <a:xfrm rot="16200000" flipV="1">
                  <a:off x="333000" y="-347763"/>
                  <a:ext cx="647700" cy="1343225"/>
                </a:xfrm>
                <a:custGeom>
                  <a:avLst/>
                  <a:gdLst>
                    <a:gd name="connsiteX0" fmla="*/ 647700 w 647700"/>
                    <a:gd name="connsiteY0" fmla="*/ 1343225 h 1343225"/>
                    <a:gd name="connsiteX1" fmla="*/ 647700 w 647700"/>
                    <a:gd name="connsiteY1" fmla="*/ 0 h 1343225"/>
                    <a:gd name="connsiteX2" fmla="*/ 511935 w 647700"/>
                    <a:gd name="connsiteY2" fmla="*/ 38313 h 1343225"/>
                    <a:gd name="connsiteX3" fmla="*/ 0 w 647700"/>
                    <a:gd name="connsiteY3" fmla="*/ 740431 h 1343225"/>
                    <a:gd name="connsiteX4" fmla="*/ 305027 w 647700"/>
                    <a:gd name="connsiteY4" fmla="*/ 1328428 h 1343225"/>
                    <a:gd name="connsiteX5" fmla="*/ 327921 w 647700"/>
                    <a:gd name="connsiteY5" fmla="*/ 1343225 h 134322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647700" h="1343225">
                      <a:moveTo>
                        <a:pt x="647700" y="1343225"/>
                      </a:moveTo>
                      <a:lnTo>
                        <a:pt x="647700" y="0"/>
                      </a:lnTo>
                      <a:lnTo>
                        <a:pt x="511935" y="38313"/>
                      </a:lnTo>
                      <a:cubicBezTo>
                        <a:pt x="211092" y="153991"/>
                        <a:pt x="0" y="424801"/>
                        <a:pt x="0" y="740431"/>
                      </a:cubicBezTo>
                      <a:cubicBezTo>
                        <a:pt x="0" y="977154"/>
                        <a:pt x="118739" y="1188666"/>
                        <a:pt x="305027" y="1328428"/>
                      </a:cubicBezTo>
                      <a:lnTo>
                        <a:pt x="327921" y="1343225"/>
                      </a:lnTo>
                      <a:close/>
                    </a:path>
                  </a:pathLst>
                </a:custGeom>
                <a:solidFill>
                  <a:schemeClr val="accent1">
                    <a:alpha val="33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31" name="Footer Placeholder 3"/>
              <p:cNvSpPr txBox="1">
                <a:spLocks/>
              </p:cNvSpPr>
              <p:nvPr/>
            </p:nvSpPr>
            <p:spPr>
              <a:xfrm>
                <a:off x="10515600" y="6426059"/>
                <a:ext cx="1676400" cy="384898"/>
              </a:xfrm>
              <a:prstGeom prst="rect">
                <a:avLst/>
              </a:prstGeom>
              <a:ln>
                <a:noFill/>
              </a:ln>
            </p:spPr>
            <p:txBody>
              <a:bodyPr vert="horz" lIns="91440" tIns="45720" rIns="91440" bIns="45720" rtlCol="0" anchor="ctr"/>
              <a:lstStyle>
                <a:defPPr>
                  <a:defRPr lang="en-US"/>
                </a:defPPr>
                <a:lvl1pPr marL="0" algn="ctr" defTabSz="914400" rtl="0" eaLnBrk="1" latinLnBrk="0" hangingPunct="1">
                  <a:defRPr sz="12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dirty="0" smtClean="0">
                    <a:solidFill>
                      <a:schemeClr val="tx1"/>
                    </a:solidFill>
                  </a:rPr>
                  <a:t>Abdul </a:t>
                </a:r>
                <a:r>
                  <a:rPr lang="en-US" dirty="0" err="1" smtClean="0">
                    <a:solidFill>
                      <a:schemeClr val="tx1"/>
                    </a:solidFill>
                  </a:rPr>
                  <a:t>Mazid</a:t>
                </a:r>
                <a:endParaRPr lang="en-US" dirty="0">
                  <a:solidFill>
                    <a:schemeClr val="tx1"/>
                  </a:solidFill>
                </a:endParaRPr>
              </a:p>
            </p:txBody>
          </p:sp>
        </p:grpSp>
      </p:grpSp>
      <p:grpSp>
        <p:nvGrpSpPr>
          <p:cNvPr id="58" name="Group 57"/>
          <p:cNvGrpSpPr/>
          <p:nvPr/>
        </p:nvGrpSpPr>
        <p:grpSpPr>
          <a:xfrm>
            <a:off x="4548522" y="41222"/>
            <a:ext cx="2673570" cy="905014"/>
            <a:chOff x="4548522" y="41222"/>
            <a:chExt cx="2673570" cy="905014"/>
          </a:xfrm>
        </p:grpSpPr>
        <p:sp>
          <p:nvSpPr>
            <p:cNvPr id="59" name="Rounded Rectangle 58"/>
            <p:cNvSpPr/>
            <p:nvPr/>
          </p:nvSpPr>
          <p:spPr>
            <a:xfrm>
              <a:off x="4700922" y="147369"/>
              <a:ext cx="2521170" cy="651931"/>
            </a:xfrm>
            <a:prstGeom prst="roundRect">
              <a:avLst/>
            </a:prstGeom>
            <a:noFill/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bn-BD" sz="4400" b="1" dirty="0" smtClean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মূল্যায়ন</a:t>
              </a:r>
              <a:endParaRPr lang="en-US" sz="44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pic>
          <p:nvPicPr>
            <p:cNvPr id="60" name="Picture 59"/>
            <p:cNvPicPr>
              <a:picLocks noChangeAspect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48522" y="41222"/>
              <a:ext cx="1030384" cy="905014"/>
            </a:xfrm>
            <a:prstGeom prst="rect">
              <a:avLst/>
            </a:prstGeom>
          </p:spPr>
        </p:pic>
      </p:grpSp>
      <p:pic>
        <p:nvPicPr>
          <p:cNvPr id="3" name="Picture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0795" y="1072783"/>
            <a:ext cx="11376122" cy="4974767"/>
          </a:xfrm>
          <a:prstGeom prst="rect">
            <a:avLst/>
          </a:prstGeom>
        </p:spPr>
      </p:pic>
      <p:grpSp>
        <p:nvGrpSpPr>
          <p:cNvPr id="77" name="Group 76"/>
          <p:cNvGrpSpPr/>
          <p:nvPr/>
        </p:nvGrpSpPr>
        <p:grpSpPr>
          <a:xfrm>
            <a:off x="5569494" y="2726930"/>
            <a:ext cx="784025" cy="610588"/>
            <a:chOff x="899647" y="1639952"/>
            <a:chExt cx="784025" cy="610588"/>
          </a:xfrm>
        </p:grpSpPr>
        <p:sp>
          <p:nvSpPr>
            <p:cNvPr id="78" name="Oval 77"/>
            <p:cNvSpPr/>
            <p:nvPr/>
          </p:nvSpPr>
          <p:spPr>
            <a:xfrm>
              <a:off x="899647" y="1759392"/>
              <a:ext cx="497819" cy="491148"/>
            </a:xfrm>
            <a:prstGeom prst="ellipse">
              <a:avLst/>
            </a:prstGeom>
            <a:solidFill>
              <a:srgbClr val="7030A0">
                <a:alpha val="42000"/>
              </a:srgbClr>
            </a:solidFill>
            <a:ln/>
            <a:effectLst>
              <a:glow rad="127000">
                <a:schemeClr val="accent1">
                  <a:alpha val="62000"/>
                </a:schemeClr>
              </a:glow>
            </a:effectLst>
          </p:spPr>
          <p:style>
            <a:lnRef idx="3">
              <a:schemeClr val="lt1"/>
            </a:lnRef>
            <a:fillRef idx="1">
              <a:schemeClr val="accent6"/>
            </a:fillRef>
            <a:effectRef idx="1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79" name="Straight Connector 78"/>
            <p:cNvCxnSpPr>
              <a:stCxn id="78" idx="1"/>
            </p:cNvCxnSpPr>
            <p:nvPr/>
          </p:nvCxnSpPr>
          <p:spPr>
            <a:xfrm>
              <a:off x="972551" y="1831319"/>
              <a:ext cx="206030" cy="234497"/>
            </a:xfrm>
            <a:prstGeom prst="line">
              <a:avLst/>
            </a:prstGeom>
            <a:ln w="5715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" name="Straight Connector 79"/>
            <p:cNvCxnSpPr/>
            <p:nvPr/>
          </p:nvCxnSpPr>
          <p:spPr>
            <a:xfrm flipV="1">
              <a:off x="1173178" y="1639952"/>
              <a:ext cx="510494" cy="437277"/>
            </a:xfrm>
            <a:prstGeom prst="line">
              <a:avLst/>
            </a:prstGeom>
            <a:ln w="5715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1" name="Group 80"/>
          <p:cNvGrpSpPr/>
          <p:nvPr/>
        </p:nvGrpSpPr>
        <p:grpSpPr>
          <a:xfrm>
            <a:off x="1339499" y="5193461"/>
            <a:ext cx="784025" cy="610588"/>
            <a:chOff x="899647" y="1639952"/>
            <a:chExt cx="784025" cy="610588"/>
          </a:xfrm>
        </p:grpSpPr>
        <p:sp>
          <p:nvSpPr>
            <p:cNvPr id="82" name="Oval 81"/>
            <p:cNvSpPr/>
            <p:nvPr/>
          </p:nvSpPr>
          <p:spPr>
            <a:xfrm>
              <a:off x="899647" y="1759392"/>
              <a:ext cx="497819" cy="491148"/>
            </a:xfrm>
            <a:prstGeom prst="ellipse">
              <a:avLst/>
            </a:prstGeom>
            <a:solidFill>
              <a:srgbClr val="7030A0">
                <a:alpha val="42000"/>
              </a:srgbClr>
            </a:solidFill>
            <a:ln/>
            <a:effectLst>
              <a:glow rad="127000">
                <a:schemeClr val="accent1">
                  <a:alpha val="62000"/>
                </a:schemeClr>
              </a:glow>
            </a:effectLst>
          </p:spPr>
          <p:style>
            <a:lnRef idx="3">
              <a:schemeClr val="lt1"/>
            </a:lnRef>
            <a:fillRef idx="1">
              <a:schemeClr val="accent6"/>
            </a:fillRef>
            <a:effectRef idx="1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83" name="Straight Connector 82"/>
            <p:cNvCxnSpPr>
              <a:stCxn id="82" idx="1"/>
            </p:cNvCxnSpPr>
            <p:nvPr/>
          </p:nvCxnSpPr>
          <p:spPr>
            <a:xfrm>
              <a:off x="972551" y="1831319"/>
              <a:ext cx="206030" cy="234497"/>
            </a:xfrm>
            <a:prstGeom prst="line">
              <a:avLst/>
            </a:prstGeom>
            <a:ln w="5715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4" name="Straight Connector 83"/>
            <p:cNvCxnSpPr/>
            <p:nvPr/>
          </p:nvCxnSpPr>
          <p:spPr>
            <a:xfrm flipV="1">
              <a:off x="1173178" y="1639952"/>
              <a:ext cx="510494" cy="437277"/>
            </a:xfrm>
            <a:prstGeom prst="line">
              <a:avLst/>
            </a:prstGeom>
            <a:ln w="5715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12163251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Content="1"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70">
          <a:fgClr>
            <a:schemeClr val="bg1"/>
          </a:fgClr>
          <a:bgClr>
            <a:schemeClr val="accent6">
              <a:lumMod val="20000"/>
              <a:lumOff val="80000"/>
            </a:schemeClr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/>
          <p:cNvGrpSpPr/>
          <p:nvPr/>
        </p:nvGrpSpPr>
        <p:grpSpPr>
          <a:xfrm>
            <a:off x="-14763" y="-1"/>
            <a:ext cx="12206763" cy="6858034"/>
            <a:chOff x="-14763" y="-1"/>
            <a:chExt cx="12206763" cy="6858034"/>
          </a:xfrm>
        </p:grpSpPr>
        <p:pic>
          <p:nvPicPr>
            <p:cNvPr id="20" name="Picture 19"/>
            <p:cNvPicPr>
              <a:picLocks noChangeAspect="1"/>
            </p:cNvPicPr>
            <p:nvPr/>
          </p:nvPicPr>
          <p:blipFill rotWithShape="1"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109262" y="130728"/>
              <a:ext cx="1219200" cy="1130300"/>
            </a:xfrm>
            <a:prstGeom prst="rect">
              <a:avLst/>
            </a:prstGeom>
          </p:spPr>
        </p:pic>
        <p:grpSp>
          <p:nvGrpSpPr>
            <p:cNvPr id="21" name="Group 20"/>
            <p:cNvGrpSpPr/>
            <p:nvPr/>
          </p:nvGrpSpPr>
          <p:grpSpPr>
            <a:xfrm>
              <a:off x="-14763" y="-1"/>
              <a:ext cx="12206763" cy="6858034"/>
              <a:chOff x="-14763" y="-1"/>
              <a:chExt cx="12206763" cy="6858034"/>
            </a:xfrm>
          </p:grpSpPr>
          <p:sp>
            <p:nvSpPr>
              <p:cNvPr id="23" name="Footer Placeholder 3"/>
              <p:cNvSpPr txBox="1">
                <a:spLocks/>
              </p:cNvSpPr>
              <p:nvPr/>
            </p:nvSpPr>
            <p:spPr>
              <a:xfrm>
                <a:off x="-14763" y="6620989"/>
                <a:ext cx="12206763" cy="236711"/>
              </a:xfrm>
              <a:prstGeom prst="rect">
                <a:avLst/>
              </a:prstGeom>
              <a:solidFill>
                <a:srgbClr val="92D050">
                  <a:alpha val="14000"/>
                </a:srgbClr>
              </a:solidFill>
              <a:ln>
                <a:noFill/>
              </a:ln>
            </p:spPr>
            <p:txBody>
              <a:bodyPr vert="horz" lIns="91440" tIns="45720" rIns="91440" bIns="45720" rtlCol="0" anchor="ctr"/>
              <a:lstStyle>
                <a:defPPr>
                  <a:defRPr lang="en-US"/>
                </a:defPPr>
                <a:lvl1pPr marL="0" algn="ctr" defTabSz="914400" rtl="0" eaLnBrk="1" latinLnBrk="0" hangingPunct="1">
                  <a:defRPr sz="12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bn-BD" dirty="0" smtClean="0">
                    <a:solidFill>
                      <a:schemeClr val="tx1"/>
                    </a:solidFill>
                  </a:rPr>
                  <a:t>                                                                                                                                                                                                                                                      </a:t>
                </a:r>
                <a:r>
                  <a:rPr lang="en-US" dirty="0" smtClean="0">
                    <a:solidFill>
                      <a:schemeClr val="tx1"/>
                    </a:solidFill>
                  </a:rPr>
                  <a:t>Abdul </a:t>
                </a:r>
                <a:r>
                  <a:rPr lang="en-US" dirty="0" err="1" smtClean="0">
                    <a:solidFill>
                      <a:schemeClr val="tx1"/>
                    </a:solidFill>
                  </a:rPr>
                  <a:t>Mazid</a:t>
                </a:r>
                <a:endParaRPr 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24" name="Freeform 23"/>
              <p:cNvSpPr/>
              <p:nvPr/>
            </p:nvSpPr>
            <p:spPr>
              <a:xfrm>
                <a:off x="10408099" y="6273990"/>
                <a:ext cx="1516094" cy="419400"/>
              </a:xfrm>
              <a:custGeom>
                <a:avLst/>
                <a:gdLst>
                  <a:gd name="connsiteX0" fmla="*/ 758047 w 1516094"/>
                  <a:gd name="connsiteY0" fmla="*/ 0 h 419400"/>
                  <a:gd name="connsiteX1" fmla="*/ 1453096 w 1516094"/>
                  <a:gd name="connsiteY1" fmla="*/ 319161 h 419400"/>
                  <a:gd name="connsiteX2" fmla="*/ 1516094 w 1516094"/>
                  <a:gd name="connsiteY2" fmla="*/ 419400 h 419400"/>
                  <a:gd name="connsiteX3" fmla="*/ 0 w 1516094"/>
                  <a:gd name="connsiteY3" fmla="*/ 419400 h 419400"/>
                  <a:gd name="connsiteX4" fmla="*/ 62998 w 1516094"/>
                  <a:gd name="connsiteY4" fmla="*/ 319161 h 419400"/>
                  <a:gd name="connsiteX5" fmla="*/ 758047 w 1516094"/>
                  <a:gd name="connsiteY5" fmla="*/ 0 h 4194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516094" h="419400">
                    <a:moveTo>
                      <a:pt x="758047" y="0"/>
                    </a:moveTo>
                    <a:cubicBezTo>
                      <a:pt x="1047375" y="0"/>
                      <a:pt x="1302465" y="126602"/>
                      <a:pt x="1453096" y="319161"/>
                    </a:cubicBezTo>
                    <a:lnTo>
                      <a:pt x="1516094" y="419400"/>
                    </a:lnTo>
                    <a:lnTo>
                      <a:pt x="0" y="419400"/>
                    </a:lnTo>
                    <a:lnTo>
                      <a:pt x="62998" y="319161"/>
                    </a:lnTo>
                    <a:cubicBezTo>
                      <a:pt x="213629" y="126602"/>
                      <a:pt x="468719" y="0"/>
                      <a:pt x="758047" y="0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accent1">
                      <a:lumMod val="5000"/>
                      <a:lumOff val="95000"/>
                    </a:schemeClr>
                  </a:gs>
                  <a:gs pos="77863">
                    <a:schemeClr val="bg1"/>
                  </a:gs>
                  <a:gs pos="53000">
                    <a:schemeClr val="accent6">
                      <a:lumMod val="60000"/>
                      <a:lumOff val="40000"/>
                    </a:schemeClr>
                  </a:gs>
                  <a:gs pos="100000">
                    <a:schemeClr val="accent1">
                      <a:lumMod val="30000"/>
                      <a:lumOff val="70000"/>
                    </a:schemeClr>
                  </a:gs>
                </a:gsLst>
                <a:lin ang="5400000" scaled="1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5" name="Freeform 24"/>
              <p:cNvSpPr/>
              <p:nvPr/>
            </p:nvSpPr>
            <p:spPr>
              <a:xfrm>
                <a:off x="10727381" y="5512290"/>
                <a:ext cx="1295400" cy="1181100"/>
              </a:xfrm>
              <a:custGeom>
                <a:avLst/>
                <a:gdLst>
                  <a:gd name="connsiteX0" fmla="*/ 762000 w 1295400"/>
                  <a:gd name="connsiteY0" fmla="*/ 0 h 1181100"/>
                  <a:gd name="connsiteX1" fmla="*/ 1188042 w 1295400"/>
                  <a:gd name="connsiteY1" fmla="*/ 130138 h 1181100"/>
                  <a:gd name="connsiteX2" fmla="*/ 1295400 w 1295400"/>
                  <a:gd name="connsiteY2" fmla="*/ 218717 h 1181100"/>
                  <a:gd name="connsiteX3" fmla="*/ 1295400 w 1295400"/>
                  <a:gd name="connsiteY3" fmla="*/ 1181100 h 1181100"/>
                  <a:gd name="connsiteX4" fmla="*/ 126370 w 1295400"/>
                  <a:gd name="connsiteY4" fmla="*/ 1181100 h 1181100"/>
                  <a:gd name="connsiteX5" fmla="*/ 59882 w 1295400"/>
                  <a:gd name="connsiteY5" fmla="*/ 1058605 h 1181100"/>
                  <a:gd name="connsiteX6" fmla="*/ 0 w 1295400"/>
                  <a:gd name="connsiteY6" fmla="*/ 762000 h 1181100"/>
                  <a:gd name="connsiteX7" fmla="*/ 762000 w 1295400"/>
                  <a:gd name="connsiteY7" fmla="*/ 0 h 1181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295400" h="1181100">
                    <a:moveTo>
                      <a:pt x="762000" y="0"/>
                    </a:moveTo>
                    <a:cubicBezTo>
                      <a:pt x="919815" y="0"/>
                      <a:pt x="1066426" y="47976"/>
                      <a:pt x="1188042" y="130138"/>
                    </a:cubicBezTo>
                    <a:lnTo>
                      <a:pt x="1295400" y="218717"/>
                    </a:lnTo>
                    <a:lnTo>
                      <a:pt x="1295400" y="1181100"/>
                    </a:lnTo>
                    <a:lnTo>
                      <a:pt x="126370" y="1181100"/>
                    </a:lnTo>
                    <a:lnTo>
                      <a:pt x="59882" y="1058605"/>
                    </a:lnTo>
                    <a:cubicBezTo>
                      <a:pt x="21322" y="967441"/>
                      <a:pt x="0" y="867211"/>
                      <a:pt x="0" y="762000"/>
                    </a:cubicBezTo>
                    <a:cubicBezTo>
                      <a:pt x="0" y="341159"/>
                      <a:pt x="341159" y="0"/>
                      <a:pt x="762000" y="0"/>
                    </a:cubicBezTo>
                    <a:close/>
                  </a:path>
                </a:pathLst>
              </a:custGeom>
              <a:gradFill>
                <a:gsLst>
                  <a:gs pos="11000">
                    <a:schemeClr val="accent1">
                      <a:lumMod val="5000"/>
                      <a:lumOff val="95000"/>
                    </a:schemeClr>
                  </a:gs>
                  <a:gs pos="53000">
                    <a:schemeClr val="accent6">
                      <a:lumMod val="60000"/>
                      <a:lumOff val="40000"/>
                    </a:schemeClr>
                  </a:gs>
                  <a:gs pos="100000">
                    <a:schemeClr val="accent1">
                      <a:lumMod val="30000"/>
                      <a:lumOff val="70000"/>
                    </a:schemeClr>
                  </a:gs>
                </a:gsLst>
                <a:lin ang="5400000" scaled="1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6" name="Freeform 25"/>
              <p:cNvSpPr/>
              <p:nvPr/>
            </p:nvSpPr>
            <p:spPr>
              <a:xfrm>
                <a:off x="11375081" y="5362409"/>
                <a:ext cx="647700" cy="1480862"/>
              </a:xfrm>
              <a:custGeom>
                <a:avLst/>
                <a:gdLst>
                  <a:gd name="connsiteX0" fmla="*/ 647700 w 647700"/>
                  <a:gd name="connsiteY0" fmla="*/ 0 h 1480862"/>
                  <a:gd name="connsiteX1" fmla="*/ 647700 w 647700"/>
                  <a:gd name="connsiteY1" fmla="*/ 1480862 h 1480862"/>
                  <a:gd name="connsiteX2" fmla="*/ 511935 w 647700"/>
                  <a:gd name="connsiteY2" fmla="*/ 1442550 h 1480862"/>
                  <a:gd name="connsiteX3" fmla="*/ 0 w 647700"/>
                  <a:gd name="connsiteY3" fmla="*/ 740431 h 1480862"/>
                  <a:gd name="connsiteX4" fmla="*/ 511935 w 647700"/>
                  <a:gd name="connsiteY4" fmla="*/ 38313 h 14808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47700" h="1480862">
                    <a:moveTo>
                      <a:pt x="647700" y="0"/>
                    </a:moveTo>
                    <a:lnTo>
                      <a:pt x="647700" y="1480862"/>
                    </a:lnTo>
                    <a:lnTo>
                      <a:pt x="511935" y="1442550"/>
                    </a:lnTo>
                    <a:cubicBezTo>
                      <a:pt x="211092" y="1326872"/>
                      <a:pt x="0" y="1056062"/>
                      <a:pt x="0" y="740431"/>
                    </a:cubicBezTo>
                    <a:cubicBezTo>
                      <a:pt x="0" y="424801"/>
                      <a:pt x="211092" y="153991"/>
                      <a:pt x="511935" y="38313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accent1">
                      <a:lumMod val="5000"/>
                      <a:lumOff val="95000"/>
                    </a:schemeClr>
                  </a:gs>
                  <a:gs pos="77863">
                    <a:schemeClr val="bg1"/>
                  </a:gs>
                  <a:gs pos="53000">
                    <a:schemeClr val="accent6">
                      <a:lumMod val="60000"/>
                      <a:lumOff val="40000"/>
                    </a:schemeClr>
                  </a:gs>
                  <a:gs pos="100000">
                    <a:schemeClr val="accent1">
                      <a:lumMod val="30000"/>
                      <a:lumOff val="70000"/>
                    </a:schemeClr>
                  </a:gs>
                </a:gsLst>
                <a:lin ang="5400000" scaled="1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7" name="Freeform 26"/>
              <p:cNvSpPr/>
              <p:nvPr/>
            </p:nvSpPr>
            <p:spPr>
              <a:xfrm>
                <a:off x="10560499" y="6426391"/>
                <a:ext cx="1516094" cy="419400"/>
              </a:xfrm>
              <a:custGeom>
                <a:avLst/>
                <a:gdLst>
                  <a:gd name="connsiteX0" fmla="*/ 758047 w 1516094"/>
                  <a:gd name="connsiteY0" fmla="*/ 0 h 419400"/>
                  <a:gd name="connsiteX1" fmla="*/ 1453096 w 1516094"/>
                  <a:gd name="connsiteY1" fmla="*/ 319161 h 419400"/>
                  <a:gd name="connsiteX2" fmla="*/ 1516094 w 1516094"/>
                  <a:gd name="connsiteY2" fmla="*/ 419400 h 419400"/>
                  <a:gd name="connsiteX3" fmla="*/ 0 w 1516094"/>
                  <a:gd name="connsiteY3" fmla="*/ 419400 h 419400"/>
                  <a:gd name="connsiteX4" fmla="*/ 62998 w 1516094"/>
                  <a:gd name="connsiteY4" fmla="*/ 319161 h 419400"/>
                  <a:gd name="connsiteX5" fmla="*/ 758047 w 1516094"/>
                  <a:gd name="connsiteY5" fmla="*/ 0 h 4194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516094" h="419400">
                    <a:moveTo>
                      <a:pt x="758047" y="0"/>
                    </a:moveTo>
                    <a:cubicBezTo>
                      <a:pt x="1047375" y="0"/>
                      <a:pt x="1302465" y="126602"/>
                      <a:pt x="1453096" y="319161"/>
                    </a:cubicBezTo>
                    <a:lnTo>
                      <a:pt x="1516094" y="419400"/>
                    </a:lnTo>
                    <a:lnTo>
                      <a:pt x="0" y="419400"/>
                    </a:lnTo>
                    <a:lnTo>
                      <a:pt x="62998" y="319161"/>
                    </a:lnTo>
                    <a:cubicBezTo>
                      <a:pt x="213629" y="126602"/>
                      <a:pt x="468719" y="0"/>
                      <a:pt x="758047" y="0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accent1">
                      <a:lumMod val="5000"/>
                      <a:lumOff val="95000"/>
                    </a:schemeClr>
                  </a:gs>
                  <a:gs pos="77863">
                    <a:schemeClr val="bg1"/>
                  </a:gs>
                  <a:gs pos="53000">
                    <a:schemeClr val="accent6">
                      <a:lumMod val="60000"/>
                      <a:lumOff val="40000"/>
                    </a:schemeClr>
                  </a:gs>
                  <a:gs pos="100000">
                    <a:schemeClr val="accent1">
                      <a:lumMod val="30000"/>
                      <a:lumOff val="70000"/>
                    </a:schemeClr>
                  </a:gs>
                </a:gsLst>
                <a:lin ang="5400000" scaled="1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8" name="Freeform 27"/>
              <p:cNvSpPr/>
              <p:nvPr/>
            </p:nvSpPr>
            <p:spPr>
              <a:xfrm>
                <a:off x="10879781" y="5664690"/>
                <a:ext cx="1295400" cy="1181100"/>
              </a:xfrm>
              <a:custGeom>
                <a:avLst/>
                <a:gdLst>
                  <a:gd name="connsiteX0" fmla="*/ 762000 w 1295400"/>
                  <a:gd name="connsiteY0" fmla="*/ 0 h 1181100"/>
                  <a:gd name="connsiteX1" fmla="*/ 1188042 w 1295400"/>
                  <a:gd name="connsiteY1" fmla="*/ 130138 h 1181100"/>
                  <a:gd name="connsiteX2" fmla="*/ 1295400 w 1295400"/>
                  <a:gd name="connsiteY2" fmla="*/ 218717 h 1181100"/>
                  <a:gd name="connsiteX3" fmla="*/ 1295400 w 1295400"/>
                  <a:gd name="connsiteY3" fmla="*/ 1181100 h 1181100"/>
                  <a:gd name="connsiteX4" fmla="*/ 126370 w 1295400"/>
                  <a:gd name="connsiteY4" fmla="*/ 1181100 h 1181100"/>
                  <a:gd name="connsiteX5" fmla="*/ 59882 w 1295400"/>
                  <a:gd name="connsiteY5" fmla="*/ 1058605 h 1181100"/>
                  <a:gd name="connsiteX6" fmla="*/ 0 w 1295400"/>
                  <a:gd name="connsiteY6" fmla="*/ 762000 h 1181100"/>
                  <a:gd name="connsiteX7" fmla="*/ 762000 w 1295400"/>
                  <a:gd name="connsiteY7" fmla="*/ 0 h 1181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295400" h="1181100">
                    <a:moveTo>
                      <a:pt x="762000" y="0"/>
                    </a:moveTo>
                    <a:cubicBezTo>
                      <a:pt x="919815" y="0"/>
                      <a:pt x="1066426" y="47976"/>
                      <a:pt x="1188042" y="130138"/>
                    </a:cubicBezTo>
                    <a:lnTo>
                      <a:pt x="1295400" y="218717"/>
                    </a:lnTo>
                    <a:lnTo>
                      <a:pt x="1295400" y="1181100"/>
                    </a:lnTo>
                    <a:lnTo>
                      <a:pt x="126370" y="1181100"/>
                    </a:lnTo>
                    <a:lnTo>
                      <a:pt x="59882" y="1058605"/>
                    </a:lnTo>
                    <a:cubicBezTo>
                      <a:pt x="21322" y="967441"/>
                      <a:pt x="0" y="867211"/>
                      <a:pt x="0" y="762000"/>
                    </a:cubicBezTo>
                    <a:cubicBezTo>
                      <a:pt x="0" y="341159"/>
                      <a:pt x="341159" y="0"/>
                      <a:pt x="762000" y="0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accent1">
                      <a:lumMod val="5000"/>
                      <a:lumOff val="95000"/>
                      <a:alpha val="62000"/>
                    </a:schemeClr>
                  </a:gs>
                  <a:gs pos="77863">
                    <a:schemeClr val="bg1"/>
                  </a:gs>
                  <a:gs pos="53000">
                    <a:srgbClr val="FCC8EE">
                      <a:alpha val="50000"/>
                    </a:srgbClr>
                  </a:gs>
                  <a:gs pos="100000">
                    <a:schemeClr val="accent1">
                      <a:lumMod val="30000"/>
                      <a:lumOff val="70000"/>
                    </a:schemeClr>
                  </a:gs>
                </a:gsLst>
                <a:lin ang="5400000" scaled="1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9" name="Freeform 28"/>
              <p:cNvSpPr/>
              <p:nvPr/>
            </p:nvSpPr>
            <p:spPr>
              <a:xfrm>
                <a:off x="11527480" y="5514808"/>
                <a:ext cx="647700" cy="1343225"/>
              </a:xfrm>
              <a:custGeom>
                <a:avLst/>
                <a:gdLst>
                  <a:gd name="connsiteX0" fmla="*/ 647700 w 647700"/>
                  <a:gd name="connsiteY0" fmla="*/ 1343225 h 1343225"/>
                  <a:gd name="connsiteX1" fmla="*/ 647700 w 647700"/>
                  <a:gd name="connsiteY1" fmla="*/ 0 h 1343225"/>
                  <a:gd name="connsiteX2" fmla="*/ 511935 w 647700"/>
                  <a:gd name="connsiteY2" fmla="*/ 38313 h 1343225"/>
                  <a:gd name="connsiteX3" fmla="*/ 0 w 647700"/>
                  <a:gd name="connsiteY3" fmla="*/ 740431 h 1343225"/>
                  <a:gd name="connsiteX4" fmla="*/ 305027 w 647700"/>
                  <a:gd name="connsiteY4" fmla="*/ 1328428 h 1343225"/>
                  <a:gd name="connsiteX5" fmla="*/ 327921 w 647700"/>
                  <a:gd name="connsiteY5" fmla="*/ 1343225 h 13432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647700" h="1343225">
                    <a:moveTo>
                      <a:pt x="647700" y="1343225"/>
                    </a:moveTo>
                    <a:lnTo>
                      <a:pt x="647700" y="0"/>
                    </a:lnTo>
                    <a:lnTo>
                      <a:pt x="511935" y="38313"/>
                    </a:lnTo>
                    <a:cubicBezTo>
                      <a:pt x="211092" y="153991"/>
                      <a:pt x="0" y="424801"/>
                      <a:pt x="0" y="740431"/>
                    </a:cubicBezTo>
                    <a:cubicBezTo>
                      <a:pt x="0" y="977154"/>
                      <a:pt x="118739" y="1188666"/>
                      <a:pt x="305027" y="1328428"/>
                    </a:cubicBezTo>
                    <a:lnTo>
                      <a:pt x="327921" y="1343225"/>
                    </a:lnTo>
                    <a:close/>
                  </a:path>
                </a:pathLst>
              </a:custGeom>
              <a:gradFill>
                <a:gsLst>
                  <a:gs pos="0">
                    <a:schemeClr val="accent1">
                      <a:lumMod val="5000"/>
                      <a:lumOff val="95000"/>
                    </a:schemeClr>
                  </a:gs>
                  <a:gs pos="77863">
                    <a:schemeClr val="bg1"/>
                  </a:gs>
                  <a:gs pos="53000">
                    <a:srgbClr val="0070C0">
                      <a:alpha val="0"/>
                    </a:srgbClr>
                  </a:gs>
                  <a:gs pos="100000">
                    <a:schemeClr val="accent1">
                      <a:lumMod val="30000"/>
                      <a:lumOff val="70000"/>
                    </a:schemeClr>
                  </a:gs>
                </a:gsLst>
                <a:lin ang="5400000" scaled="1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/>
              </a:p>
            </p:txBody>
          </p:sp>
          <p:grpSp>
            <p:nvGrpSpPr>
              <p:cNvPr id="30" name="Group 29"/>
              <p:cNvGrpSpPr/>
              <p:nvPr/>
            </p:nvGrpSpPr>
            <p:grpSpPr>
              <a:xfrm>
                <a:off x="-14763" y="-1"/>
                <a:ext cx="1495625" cy="1767082"/>
                <a:chOff x="-14763" y="-1"/>
                <a:chExt cx="1495625" cy="1767082"/>
              </a:xfrm>
            </p:grpSpPr>
            <p:sp>
              <p:nvSpPr>
                <p:cNvPr id="32" name="Freeform 31"/>
                <p:cNvSpPr/>
                <p:nvPr/>
              </p:nvSpPr>
              <p:spPr>
                <a:xfrm rot="16200000" flipV="1">
                  <a:off x="-398466" y="799334"/>
                  <a:ext cx="1516094" cy="419400"/>
                </a:xfrm>
                <a:custGeom>
                  <a:avLst/>
                  <a:gdLst>
                    <a:gd name="connsiteX0" fmla="*/ 758047 w 1516094"/>
                    <a:gd name="connsiteY0" fmla="*/ 0 h 419400"/>
                    <a:gd name="connsiteX1" fmla="*/ 1453096 w 1516094"/>
                    <a:gd name="connsiteY1" fmla="*/ 319161 h 419400"/>
                    <a:gd name="connsiteX2" fmla="*/ 1516094 w 1516094"/>
                    <a:gd name="connsiteY2" fmla="*/ 419400 h 419400"/>
                    <a:gd name="connsiteX3" fmla="*/ 0 w 1516094"/>
                    <a:gd name="connsiteY3" fmla="*/ 419400 h 419400"/>
                    <a:gd name="connsiteX4" fmla="*/ 62998 w 1516094"/>
                    <a:gd name="connsiteY4" fmla="*/ 319161 h 419400"/>
                    <a:gd name="connsiteX5" fmla="*/ 758047 w 1516094"/>
                    <a:gd name="connsiteY5" fmla="*/ 0 h 4194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1516094" h="419400">
                      <a:moveTo>
                        <a:pt x="758047" y="0"/>
                      </a:moveTo>
                      <a:cubicBezTo>
                        <a:pt x="1047375" y="0"/>
                        <a:pt x="1302465" y="126602"/>
                        <a:pt x="1453096" y="319161"/>
                      </a:cubicBezTo>
                      <a:lnTo>
                        <a:pt x="1516094" y="419400"/>
                      </a:lnTo>
                      <a:lnTo>
                        <a:pt x="0" y="419400"/>
                      </a:lnTo>
                      <a:lnTo>
                        <a:pt x="62998" y="319161"/>
                      </a:lnTo>
                      <a:cubicBezTo>
                        <a:pt x="213629" y="126602"/>
                        <a:pt x="468719" y="0"/>
                        <a:pt x="758047" y="0"/>
                      </a:cubicBezTo>
                      <a:close/>
                    </a:path>
                  </a:pathLst>
                </a:custGeom>
                <a:solidFill>
                  <a:schemeClr val="accent1">
                    <a:alpha val="33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3" name="Freeform 32"/>
                <p:cNvSpPr/>
                <p:nvPr/>
              </p:nvSpPr>
              <p:spPr>
                <a:xfrm rot="16200000" flipV="1">
                  <a:off x="92731" y="209549"/>
                  <a:ext cx="1295400" cy="1181100"/>
                </a:xfrm>
                <a:custGeom>
                  <a:avLst/>
                  <a:gdLst>
                    <a:gd name="connsiteX0" fmla="*/ 762000 w 1295400"/>
                    <a:gd name="connsiteY0" fmla="*/ 0 h 1181100"/>
                    <a:gd name="connsiteX1" fmla="*/ 1188042 w 1295400"/>
                    <a:gd name="connsiteY1" fmla="*/ 130138 h 1181100"/>
                    <a:gd name="connsiteX2" fmla="*/ 1295400 w 1295400"/>
                    <a:gd name="connsiteY2" fmla="*/ 218717 h 1181100"/>
                    <a:gd name="connsiteX3" fmla="*/ 1295400 w 1295400"/>
                    <a:gd name="connsiteY3" fmla="*/ 1181100 h 1181100"/>
                    <a:gd name="connsiteX4" fmla="*/ 126370 w 1295400"/>
                    <a:gd name="connsiteY4" fmla="*/ 1181100 h 1181100"/>
                    <a:gd name="connsiteX5" fmla="*/ 59882 w 1295400"/>
                    <a:gd name="connsiteY5" fmla="*/ 1058605 h 1181100"/>
                    <a:gd name="connsiteX6" fmla="*/ 0 w 1295400"/>
                    <a:gd name="connsiteY6" fmla="*/ 762000 h 1181100"/>
                    <a:gd name="connsiteX7" fmla="*/ 762000 w 1295400"/>
                    <a:gd name="connsiteY7" fmla="*/ 0 h 11811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1295400" h="1181100">
                      <a:moveTo>
                        <a:pt x="762000" y="0"/>
                      </a:moveTo>
                      <a:cubicBezTo>
                        <a:pt x="919815" y="0"/>
                        <a:pt x="1066426" y="47976"/>
                        <a:pt x="1188042" y="130138"/>
                      </a:cubicBezTo>
                      <a:lnTo>
                        <a:pt x="1295400" y="218717"/>
                      </a:lnTo>
                      <a:lnTo>
                        <a:pt x="1295400" y="1181100"/>
                      </a:lnTo>
                      <a:lnTo>
                        <a:pt x="126370" y="1181100"/>
                      </a:lnTo>
                      <a:lnTo>
                        <a:pt x="59882" y="1058605"/>
                      </a:lnTo>
                      <a:cubicBezTo>
                        <a:pt x="21322" y="967441"/>
                        <a:pt x="0" y="867211"/>
                        <a:pt x="0" y="762000"/>
                      </a:cubicBezTo>
                      <a:cubicBezTo>
                        <a:pt x="0" y="341159"/>
                        <a:pt x="341159" y="0"/>
                        <a:pt x="762000" y="0"/>
                      </a:cubicBezTo>
                      <a:close/>
                    </a:path>
                  </a:pathLst>
                </a:custGeom>
                <a:solidFill>
                  <a:schemeClr val="accent1">
                    <a:alpha val="33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4" name="Freeform 33"/>
                <p:cNvSpPr/>
                <p:nvPr/>
              </p:nvSpPr>
              <p:spPr>
                <a:xfrm rot="16200000" flipV="1">
                  <a:off x="416581" y="-264182"/>
                  <a:ext cx="647700" cy="1480862"/>
                </a:xfrm>
                <a:custGeom>
                  <a:avLst/>
                  <a:gdLst>
                    <a:gd name="connsiteX0" fmla="*/ 647700 w 647700"/>
                    <a:gd name="connsiteY0" fmla="*/ 0 h 1480862"/>
                    <a:gd name="connsiteX1" fmla="*/ 647700 w 647700"/>
                    <a:gd name="connsiteY1" fmla="*/ 1480862 h 1480862"/>
                    <a:gd name="connsiteX2" fmla="*/ 511935 w 647700"/>
                    <a:gd name="connsiteY2" fmla="*/ 1442550 h 1480862"/>
                    <a:gd name="connsiteX3" fmla="*/ 0 w 647700"/>
                    <a:gd name="connsiteY3" fmla="*/ 740431 h 1480862"/>
                    <a:gd name="connsiteX4" fmla="*/ 511935 w 647700"/>
                    <a:gd name="connsiteY4" fmla="*/ 38313 h 148086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647700" h="1480862">
                      <a:moveTo>
                        <a:pt x="647700" y="0"/>
                      </a:moveTo>
                      <a:lnTo>
                        <a:pt x="647700" y="1480862"/>
                      </a:lnTo>
                      <a:lnTo>
                        <a:pt x="511935" y="1442550"/>
                      </a:lnTo>
                      <a:cubicBezTo>
                        <a:pt x="211092" y="1326872"/>
                        <a:pt x="0" y="1056062"/>
                        <a:pt x="0" y="740431"/>
                      </a:cubicBezTo>
                      <a:cubicBezTo>
                        <a:pt x="0" y="424801"/>
                        <a:pt x="211092" y="153991"/>
                        <a:pt x="511935" y="38313"/>
                      </a:cubicBezTo>
                      <a:close/>
                    </a:path>
                  </a:pathLst>
                </a:custGeom>
                <a:solidFill>
                  <a:schemeClr val="accent1">
                    <a:alpha val="33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5" name="Freeform 34"/>
                <p:cNvSpPr/>
                <p:nvPr/>
              </p:nvSpPr>
              <p:spPr>
                <a:xfrm rot="16200000" flipV="1">
                  <a:off x="-550866" y="646934"/>
                  <a:ext cx="1516094" cy="419400"/>
                </a:xfrm>
                <a:custGeom>
                  <a:avLst/>
                  <a:gdLst>
                    <a:gd name="connsiteX0" fmla="*/ 758047 w 1516094"/>
                    <a:gd name="connsiteY0" fmla="*/ 0 h 419400"/>
                    <a:gd name="connsiteX1" fmla="*/ 1453096 w 1516094"/>
                    <a:gd name="connsiteY1" fmla="*/ 319161 h 419400"/>
                    <a:gd name="connsiteX2" fmla="*/ 1516094 w 1516094"/>
                    <a:gd name="connsiteY2" fmla="*/ 419400 h 419400"/>
                    <a:gd name="connsiteX3" fmla="*/ 0 w 1516094"/>
                    <a:gd name="connsiteY3" fmla="*/ 419400 h 419400"/>
                    <a:gd name="connsiteX4" fmla="*/ 62998 w 1516094"/>
                    <a:gd name="connsiteY4" fmla="*/ 319161 h 419400"/>
                    <a:gd name="connsiteX5" fmla="*/ 758047 w 1516094"/>
                    <a:gd name="connsiteY5" fmla="*/ 0 h 4194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1516094" h="419400">
                      <a:moveTo>
                        <a:pt x="758047" y="0"/>
                      </a:moveTo>
                      <a:cubicBezTo>
                        <a:pt x="1047375" y="0"/>
                        <a:pt x="1302465" y="126602"/>
                        <a:pt x="1453096" y="319161"/>
                      </a:cubicBezTo>
                      <a:lnTo>
                        <a:pt x="1516094" y="419400"/>
                      </a:lnTo>
                      <a:lnTo>
                        <a:pt x="0" y="419400"/>
                      </a:lnTo>
                      <a:lnTo>
                        <a:pt x="62998" y="319161"/>
                      </a:lnTo>
                      <a:cubicBezTo>
                        <a:pt x="213629" y="126602"/>
                        <a:pt x="468719" y="0"/>
                        <a:pt x="758047" y="0"/>
                      </a:cubicBezTo>
                      <a:close/>
                    </a:path>
                  </a:pathLst>
                </a:custGeom>
                <a:solidFill>
                  <a:schemeClr val="accent1">
                    <a:alpha val="33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6" name="Freeform 35"/>
                <p:cNvSpPr/>
                <p:nvPr/>
              </p:nvSpPr>
              <p:spPr>
                <a:xfrm rot="16200000" flipV="1">
                  <a:off x="-59669" y="57149"/>
                  <a:ext cx="1295400" cy="1181100"/>
                </a:xfrm>
                <a:custGeom>
                  <a:avLst/>
                  <a:gdLst>
                    <a:gd name="connsiteX0" fmla="*/ 762000 w 1295400"/>
                    <a:gd name="connsiteY0" fmla="*/ 0 h 1181100"/>
                    <a:gd name="connsiteX1" fmla="*/ 1188042 w 1295400"/>
                    <a:gd name="connsiteY1" fmla="*/ 130138 h 1181100"/>
                    <a:gd name="connsiteX2" fmla="*/ 1295400 w 1295400"/>
                    <a:gd name="connsiteY2" fmla="*/ 218717 h 1181100"/>
                    <a:gd name="connsiteX3" fmla="*/ 1295400 w 1295400"/>
                    <a:gd name="connsiteY3" fmla="*/ 1181100 h 1181100"/>
                    <a:gd name="connsiteX4" fmla="*/ 126370 w 1295400"/>
                    <a:gd name="connsiteY4" fmla="*/ 1181100 h 1181100"/>
                    <a:gd name="connsiteX5" fmla="*/ 59882 w 1295400"/>
                    <a:gd name="connsiteY5" fmla="*/ 1058605 h 1181100"/>
                    <a:gd name="connsiteX6" fmla="*/ 0 w 1295400"/>
                    <a:gd name="connsiteY6" fmla="*/ 762000 h 1181100"/>
                    <a:gd name="connsiteX7" fmla="*/ 762000 w 1295400"/>
                    <a:gd name="connsiteY7" fmla="*/ 0 h 11811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1295400" h="1181100">
                      <a:moveTo>
                        <a:pt x="762000" y="0"/>
                      </a:moveTo>
                      <a:cubicBezTo>
                        <a:pt x="919815" y="0"/>
                        <a:pt x="1066426" y="47976"/>
                        <a:pt x="1188042" y="130138"/>
                      </a:cubicBezTo>
                      <a:lnTo>
                        <a:pt x="1295400" y="218717"/>
                      </a:lnTo>
                      <a:lnTo>
                        <a:pt x="1295400" y="1181100"/>
                      </a:lnTo>
                      <a:lnTo>
                        <a:pt x="126370" y="1181100"/>
                      </a:lnTo>
                      <a:lnTo>
                        <a:pt x="59882" y="1058605"/>
                      </a:lnTo>
                      <a:cubicBezTo>
                        <a:pt x="21322" y="967441"/>
                        <a:pt x="0" y="867211"/>
                        <a:pt x="0" y="762000"/>
                      </a:cubicBezTo>
                      <a:cubicBezTo>
                        <a:pt x="0" y="341159"/>
                        <a:pt x="341159" y="0"/>
                        <a:pt x="762000" y="0"/>
                      </a:cubicBezTo>
                      <a:close/>
                    </a:path>
                  </a:pathLst>
                </a:custGeom>
                <a:solidFill>
                  <a:srgbClr val="C8FCEC">
                    <a:alpha val="33000"/>
                  </a:srgb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7" name="Freeform 36"/>
                <p:cNvSpPr/>
                <p:nvPr/>
              </p:nvSpPr>
              <p:spPr>
                <a:xfrm rot="16200000" flipV="1">
                  <a:off x="333000" y="-347763"/>
                  <a:ext cx="647700" cy="1343225"/>
                </a:xfrm>
                <a:custGeom>
                  <a:avLst/>
                  <a:gdLst>
                    <a:gd name="connsiteX0" fmla="*/ 647700 w 647700"/>
                    <a:gd name="connsiteY0" fmla="*/ 1343225 h 1343225"/>
                    <a:gd name="connsiteX1" fmla="*/ 647700 w 647700"/>
                    <a:gd name="connsiteY1" fmla="*/ 0 h 1343225"/>
                    <a:gd name="connsiteX2" fmla="*/ 511935 w 647700"/>
                    <a:gd name="connsiteY2" fmla="*/ 38313 h 1343225"/>
                    <a:gd name="connsiteX3" fmla="*/ 0 w 647700"/>
                    <a:gd name="connsiteY3" fmla="*/ 740431 h 1343225"/>
                    <a:gd name="connsiteX4" fmla="*/ 305027 w 647700"/>
                    <a:gd name="connsiteY4" fmla="*/ 1328428 h 1343225"/>
                    <a:gd name="connsiteX5" fmla="*/ 327921 w 647700"/>
                    <a:gd name="connsiteY5" fmla="*/ 1343225 h 134322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647700" h="1343225">
                      <a:moveTo>
                        <a:pt x="647700" y="1343225"/>
                      </a:moveTo>
                      <a:lnTo>
                        <a:pt x="647700" y="0"/>
                      </a:lnTo>
                      <a:lnTo>
                        <a:pt x="511935" y="38313"/>
                      </a:lnTo>
                      <a:cubicBezTo>
                        <a:pt x="211092" y="153991"/>
                        <a:pt x="0" y="424801"/>
                        <a:pt x="0" y="740431"/>
                      </a:cubicBezTo>
                      <a:cubicBezTo>
                        <a:pt x="0" y="977154"/>
                        <a:pt x="118739" y="1188666"/>
                        <a:pt x="305027" y="1328428"/>
                      </a:cubicBezTo>
                      <a:lnTo>
                        <a:pt x="327921" y="1343225"/>
                      </a:lnTo>
                      <a:close/>
                    </a:path>
                  </a:pathLst>
                </a:custGeom>
                <a:solidFill>
                  <a:schemeClr val="accent1">
                    <a:alpha val="33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31" name="Footer Placeholder 3"/>
              <p:cNvSpPr txBox="1">
                <a:spLocks/>
              </p:cNvSpPr>
              <p:nvPr/>
            </p:nvSpPr>
            <p:spPr>
              <a:xfrm>
                <a:off x="10515600" y="6426059"/>
                <a:ext cx="1676400" cy="384898"/>
              </a:xfrm>
              <a:prstGeom prst="rect">
                <a:avLst/>
              </a:prstGeom>
              <a:ln>
                <a:noFill/>
              </a:ln>
            </p:spPr>
            <p:txBody>
              <a:bodyPr vert="horz" lIns="91440" tIns="45720" rIns="91440" bIns="45720" rtlCol="0" anchor="ctr"/>
              <a:lstStyle>
                <a:defPPr>
                  <a:defRPr lang="en-US"/>
                </a:defPPr>
                <a:lvl1pPr marL="0" algn="ctr" defTabSz="914400" rtl="0" eaLnBrk="1" latinLnBrk="0" hangingPunct="1">
                  <a:defRPr sz="12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dirty="0" smtClean="0">
                    <a:solidFill>
                      <a:schemeClr val="tx1"/>
                    </a:solidFill>
                  </a:rPr>
                  <a:t>Abdul </a:t>
                </a:r>
                <a:r>
                  <a:rPr lang="en-US" dirty="0" err="1" smtClean="0">
                    <a:solidFill>
                      <a:schemeClr val="tx1"/>
                    </a:solidFill>
                  </a:rPr>
                  <a:t>Mazid</a:t>
                </a:r>
                <a:endParaRPr lang="en-US" dirty="0">
                  <a:solidFill>
                    <a:schemeClr val="tx1"/>
                  </a:solidFill>
                </a:endParaRPr>
              </a:p>
            </p:txBody>
          </p:sp>
        </p:grpSp>
      </p:grpSp>
      <p:pic>
        <p:nvPicPr>
          <p:cNvPr id="38" name="Picture 3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200" y="1524000"/>
            <a:ext cx="2286000" cy="3276600"/>
          </a:xfrm>
          <a:prstGeom prst="rect">
            <a:avLst/>
          </a:prstGeom>
        </p:spPr>
      </p:pic>
      <p:pic>
        <p:nvPicPr>
          <p:cNvPr id="40" name="Picture 3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4606" y="-8867"/>
            <a:ext cx="2969887" cy="2608532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981200" y="4604121"/>
            <a:ext cx="7092807" cy="1415679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648026" y="152400"/>
            <a:ext cx="4962574" cy="16094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94780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70">
          <a:fgClr>
            <a:schemeClr val="bg1"/>
          </a:fgClr>
          <a:bgClr>
            <a:schemeClr val="accent6">
              <a:lumMod val="20000"/>
              <a:lumOff val="80000"/>
            </a:schemeClr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/>
          <p:cNvGrpSpPr/>
          <p:nvPr/>
        </p:nvGrpSpPr>
        <p:grpSpPr>
          <a:xfrm>
            <a:off x="-14763" y="-1"/>
            <a:ext cx="12206763" cy="6858034"/>
            <a:chOff x="-14763" y="-1"/>
            <a:chExt cx="12206763" cy="6858034"/>
          </a:xfrm>
        </p:grpSpPr>
        <p:pic>
          <p:nvPicPr>
            <p:cNvPr id="20" name="Picture 19"/>
            <p:cNvPicPr>
              <a:picLocks noChangeAspect="1"/>
            </p:cNvPicPr>
            <p:nvPr/>
          </p:nvPicPr>
          <p:blipFill rotWithShape="1"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109262" y="130728"/>
              <a:ext cx="1219200" cy="1130300"/>
            </a:xfrm>
            <a:prstGeom prst="rect">
              <a:avLst/>
            </a:prstGeom>
          </p:spPr>
        </p:pic>
        <p:grpSp>
          <p:nvGrpSpPr>
            <p:cNvPr id="21" name="Group 20"/>
            <p:cNvGrpSpPr/>
            <p:nvPr/>
          </p:nvGrpSpPr>
          <p:grpSpPr>
            <a:xfrm>
              <a:off x="-14763" y="-1"/>
              <a:ext cx="12206763" cy="6858034"/>
              <a:chOff x="-14763" y="-1"/>
              <a:chExt cx="12206763" cy="6858034"/>
            </a:xfrm>
          </p:grpSpPr>
          <p:sp>
            <p:nvSpPr>
              <p:cNvPr id="23" name="Footer Placeholder 3"/>
              <p:cNvSpPr txBox="1">
                <a:spLocks/>
              </p:cNvSpPr>
              <p:nvPr/>
            </p:nvSpPr>
            <p:spPr>
              <a:xfrm>
                <a:off x="-14763" y="6620989"/>
                <a:ext cx="12206763" cy="236711"/>
              </a:xfrm>
              <a:prstGeom prst="rect">
                <a:avLst/>
              </a:prstGeom>
              <a:solidFill>
                <a:srgbClr val="92D050">
                  <a:alpha val="14000"/>
                </a:srgbClr>
              </a:solidFill>
              <a:ln>
                <a:noFill/>
              </a:ln>
            </p:spPr>
            <p:txBody>
              <a:bodyPr vert="horz" lIns="91440" tIns="45720" rIns="91440" bIns="45720" rtlCol="0" anchor="ctr"/>
              <a:lstStyle>
                <a:defPPr>
                  <a:defRPr lang="en-US"/>
                </a:defPPr>
                <a:lvl1pPr marL="0" algn="ctr" defTabSz="914400" rtl="0" eaLnBrk="1" latinLnBrk="0" hangingPunct="1">
                  <a:defRPr sz="12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bn-BD" dirty="0" smtClean="0">
                    <a:solidFill>
                      <a:schemeClr val="tx1"/>
                    </a:solidFill>
                  </a:rPr>
                  <a:t>                                                                                                                                                                                                                                                      </a:t>
                </a:r>
                <a:r>
                  <a:rPr lang="en-US" dirty="0" smtClean="0">
                    <a:solidFill>
                      <a:schemeClr val="tx1"/>
                    </a:solidFill>
                  </a:rPr>
                  <a:t>Abdul </a:t>
                </a:r>
                <a:r>
                  <a:rPr lang="en-US" dirty="0" err="1" smtClean="0">
                    <a:solidFill>
                      <a:schemeClr val="tx1"/>
                    </a:solidFill>
                  </a:rPr>
                  <a:t>Mazid</a:t>
                </a:r>
                <a:endParaRPr 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24" name="Freeform 23"/>
              <p:cNvSpPr/>
              <p:nvPr/>
            </p:nvSpPr>
            <p:spPr>
              <a:xfrm>
                <a:off x="10408099" y="6273990"/>
                <a:ext cx="1516094" cy="419400"/>
              </a:xfrm>
              <a:custGeom>
                <a:avLst/>
                <a:gdLst>
                  <a:gd name="connsiteX0" fmla="*/ 758047 w 1516094"/>
                  <a:gd name="connsiteY0" fmla="*/ 0 h 419400"/>
                  <a:gd name="connsiteX1" fmla="*/ 1453096 w 1516094"/>
                  <a:gd name="connsiteY1" fmla="*/ 319161 h 419400"/>
                  <a:gd name="connsiteX2" fmla="*/ 1516094 w 1516094"/>
                  <a:gd name="connsiteY2" fmla="*/ 419400 h 419400"/>
                  <a:gd name="connsiteX3" fmla="*/ 0 w 1516094"/>
                  <a:gd name="connsiteY3" fmla="*/ 419400 h 419400"/>
                  <a:gd name="connsiteX4" fmla="*/ 62998 w 1516094"/>
                  <a:gd name="connsiteY4" fmla="*/ 319161 h 419400"/>
                  <a:gd name="connsiteX5" fmla="*/ 758047 w 1516094"/>
                  <a:gd name="connsiteY5" fmla="*/ 0 h 4194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516094" h="419400">
                    <a:moveTo>
                      <a:pt x="758047" y="0"/>
                    </a:moveTo>
                    <a:cubicBezTo>
                      <a:pt x="1047375" y="0"/>
                      <a:pt x="1302465" y="126602"/>
                      <a:pt x="1453096" y="319161"/>
                    </a:cubicBezTo>
                    <a:lnTo>
                      <a:pt x="1516094" y="419400"/>
                    </a:lnTo>
                    <a:lnTo>
                      <a:pt x="0" y="419400"/>
                    </a:lnTo>
                    <a:lnTo>
                      <a:pt x="62998" y="319161"/>
                    </a:lnTo>
                    <a:cubicBezTo>
                      <a:pt x="213629" y="126602"/>
                      <a:pt x="468719" y="0"/>
                      <a:pt x="758047" y="0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accent1">
                      <a:lumMod val="5000"/>
                      <a:lumOff val="95000"/>
                    </a:schemeClr>
                  </a:gs>
                  <a:gs pos="77863">
                    <a:schemeClr val="bg1"/>
                  </a:gs>
                  <a:gs pos="53000">
                    <a:schemeClr val="accent6">
                      <a:lumMod val="60000"/>
                      <a:lumOff val="40000"/>
                    </a:schemeClr>
                  </a:gs>
                  <a:gs pos="100000">
                    <a:schemeClr val="accent1">
                      <a:lumMod val="30000"/>
                      <a:lumOff val="70000"/>
                    </a:schemeClr>
                  </a:gs>
                </a:gsLst>
                <a:lin ang="5400000" scaled="1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5" name="Freeform 24"/>
              <p:cNvSpPr/>
              <p:nvPr/>
            </p:nvSpPr>
            <p:spPr>
              <a:xfrm>
                <a:off x="10727381" y="5512290"/>
                <a:ext cx="1295400" cy="1181100"/>
              </a:xfrm>
              <a:custGeom>
                <a:avLst/>
                <a:gdLst>
                  <a:gd name="connsiteX0" fmla="*/ 762000 w 1295400"/>
                  <a:gd name="connsiteY0" fmla="*/ 0 h 1181100"/>
                  <a:gd name="connsiteX1" fmla="*/ 1188042 w 1295400"/>
                  <a:gd name="connsiteY1" fmla="*/ 130138 h 1181100"/>
                  <a:gd name="connsiteX2" fmla="*/ 1295400 w 1295400"/>
                  <a:gd name="connsiteY2" fmla="*/ 218717 h 1181100"/>
                  <a:gd name="connsiteX3" fmla="*/ 1295400 w 1295400"/>
                  <a:gd name="connsiteY3" fmla="*/ 1181100 h 1181100"/>
                  <a:gd name="connsiteX4" fmla="*/ 126370 w 1295400"/>
                  <a:gd name="connsiteY4" fmla="*/ 1181100 h 1181100"/>
                  <a:gd name="connsiteX5" fmla="*/ 59882 w 1295400"/>
                  <a:gd name="connsiteY5" fmla="*/ 1058605 h 1181100"/>
                  <a:gd name="connsiteX6" fmla="*/ 0 w 1295400"/>
                  <a:gd name="connsiteY6" fmla="*/ 762000 h 1181100"/>
                  <a:gd name="connsiteX7" fmla="*/ 762000 w 1295400"/>
                  <a:gd name="connsiteY7" fmla="*/ 0 h 1181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295400" h="1181100">
                    <a:moveTo>
                      <a:pt x="762000" y="0"/>
                    </a:moveTo>
                    <a:cubicBezTo>
                      <a:pt x="919815" y="0"/>
                      <a:pt x="1066426" y="47976"/>
                      <a:pt x="1188042" y="130138"/>
                    </a:cubicBezTo>
                    <a:lnTo>
                      <a:pt x="1295400" y="218717"/>
                    </a:lnTo>
                    <a:lnTo>
                      <a:pt x="1295400" y="1181100"/>
                    </a:lnTo>
                    <a:lnTo>
                      <a:pt x="126370" y="1181100"/>
                    </a:lnTo>
                    <a:lnTo>
                      <a:pt x="59882" y="1058605"/>
                    </a:lnTo>
                    <a:cubicBezTo>
                      <a:pt x="21322" y="967441"/>
                      <a:pt x="0" y="867211"/>
                      <a:pt x="0" y="762000"/>
                    </a:cubicBezTo>
                    <a:cubicBezTo>
                      <a:pt x="0" y="341159"/>
                      <a:pt x="341159" y="0"/>
                      <a:pt x="762000" y="0"/>
                    </a:cubicBezTo>
                    <a:close/>
                  </a:path>
                </a:pathLst>
              </a:custGeom>
              <a:gradFill>
                <a:gsLst>
                  <a:gs pos="11000">
                    <a:schemeClr val="accent1">
                      <a:lumMod val="5000"/>
                      <a:lumOff val="95000"/>
                    </a:schemeClr>
                  </a:gs>
                  <a:gs pos="53000">
                    <a:schemeClr val="accent6">
                      <a:lumMod val="60000"/>
                      <a:lumOff val="40000"/>
                    </a:schemeClr>
                  </a:gs>
                  <a:gs pos="100000">
                    <a:schemeClr val="accent1">
                      <a:lumMod val="30000"/>
                      <a:lumOff val="70000"/>
                    </a:schemeClr>
                  </a:gs>
                </a:gsLst>
                <a:lin ang="5400000" scaled="1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6" name="Freeform 25"/>
              <p:cNvSpPr/>
              <p:nvPr/>
            </p:nvSpPr>
            <p:spPr>
              <a:xfrm>
                <a:off x="11375081" y="5362409"/>
                <a:ext cx="647700" cy="1480862"/>
              </a:xfrm>
              <a:custGeom>
                <a:avLst/>
                <a:gdLst>
                  <a:gd name="connsiteX0" fmla="*/ 647700 w 647700"/>
                  <a:gd name="connsiteY0" fmla="*/ 0 h 1480862"/>
                  <a:gd name="connsiteX1" fmla="*/ 647700 w 647700"/>
                  <a:gd name="connsiteY1" fmla="*/ 1480862 h 1480862"/>
                  <a:gd name="connsiteX2" fmla="*/ 511935 w 647700"/>
                  <a:gd name="connsiteY2" fmla="*/ 1442550 h 1480862"/>
                  <a:gd name="connsiteX3" fmla="*/ 0 w 647700"/>
                  <a:gd name="connsiteY3" fmla="*/ 740431 h 1480862"/>
                  <a:gd name="connsiteX4" fmla="*/ 511935 w 647700"/>
                  <a:gd name="connsiteY4" fmla="*/ 38313 h 14808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47700" h="1480862">
                    <a:moveTo>
                      <a:pt x="647700" y="0"/>
                    </a:moveTo>
                    <a:lnTo>
                      <a:pt x="647700" y="1480862"/>
                    </a:lnTo>
                    <a:lnTo>
                      <a:pt x="511935" y="1442550"/>
                    </a:lnTo>
                    <a:cubicBezTo>
                      <a:pt x="211092" y="1326872"/>
                      <a:pt x="0" y="1056062"/>
                      <a:pt x="0" y="740431"/>
                    </a:cubicBezTo>
                    <a:cubicBezTo>
                      <a:pt x="0" y="424801"/>
                      <a:pt x="211092" y="153991"/>
                      <a:pt x="511935" y="38313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accent1">
                      <a:lumMod val="5000"/>
                      <a:lumOff val="95000"/>
                    </a:schemeClr>
                  </a:gs>
                  <a:gs pos="77863">
                    <a:schemeClr val="bg1"/>
                  </a:gs>
                  <a:gs pos="53000">
                    <a:schemeClr val="accent6">
                      <a:lumMod val="60000"/>
                      <a:lumOff val="40000"/>
                    </a:schemeClr>
                  </a:gs>
                  <a:gs pos="100000">
                    <a:schemeClr val="accent1">
                      <a:lumMod val="30000"/>
                      <a:lumOff val="70000"/>
                    </a:schemeClr>
                  </a:gs>
                </a:gsLst>
                <a:lin ang="5400000" scaled="1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7" name="Freeform 26"/>
              <p:cNvSpPr/>
              <p:nvPr/>
            </p:nvSpPr>
            <p:spPr>
              <a:xfrm>
                <a:off x="10560499" y="6426391"/>
                <a:ext cx="1516094" cy="419400"/>
              </a:xfrm>
              <a:custGeom>
                <a:avLst/>
                <a:gdLst>
                  <a:gd name="connsiteX0" fmla="*/ 758047 w 1516094"/>
                  <a:gd name="connsiteY0" fmla="*/ 0 h 419400"/>
                  <a:gd name="connsiteX1" fmla="*/ 1453096 w 1516094"/>
                  <a:gd name="connsiteY1" fmla="*/ 319161 h 419400"/>
                  <a:gd name="connsiteX2" fmla="*/ 1516094 w 1516094"/>
                  <a:gd name="connsiteY2" fmla="*/ 419400 h 419400"/>
                  <a:gd name="connsiteX3" fmla="*/ 0 w 1516094"/>
                  <a:gd name="connsiteY3" fmla="*/ 419400 h 419400"/>
                  <a:gd name="connsiteX4" fmla="*/ 62998 w 1516094"/>
                  <a:gd name="connsiteY4" fmla="*/ 319161 h 419400"/>
                  <a:gd name="connsiteX5" fmla="*/ 758047 w 1516094"/>
                  <a:gd name="connsiteY5" fmla="*/ 0 h 4194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516094" h="419400">
                    <a:moveTo>
                      <a:pt x="758047" y="0"/>
                    </a:moveTo>
                    <a:cubicBezTo>
                      <a:pt x="1047375" y="0"/>
                      <a:pt x="1302465" y="126602"/>
                      <a:pt x="1453096" y="319161"/>
                    </a:cubicBezTo>
                    <a:lnTo>
                      <a:pt x="1516094" y="419400"/>
                    </a:lnTo>
                    <a:lnTo>
                      <a:pt x="0" y="419400"/>
                    </a:lnTo>
                    <a:lnTo>
                      <a:pt x="62998" y="319161"/>
                    </a:lnTo>
                    <a:cubicBezTo>
                      <a:pt x="213629" y="126602"/>
                      <a:pt x="468719" y="0"/>
                      <a:pt x="758047" y="0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accent1">
                      <a:lumMod val="5000"/>
                      <a:lumOff val="95000"/>
                    </a:schemeClr>
                  </a:gs>
                  <a:gs pos="77863">
                    <a:schemeClr val="bg1"/>
                  </a:gs>
                  <a:gs pos="53000">
                    <a:schemeClr val="accent6">
                      <a:lumMod val="60000"/>
                      <a:lumOff val="40000"/>
                    </a:schemeClr>
                  </a:gs>
                  <a:gs pos="100000">
                    <a:schemeClr val="accent1">
                      <a:lumMod val="30000"/>
                      <a:lumOff val="70000"/>
                    </a:schemeClr>
                  </a:gs>
                </a:gsLst>
                <a:lin ang="5400000" scaled="1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8" name="Freeform 27"/>
              <p:cNvSpPr/>
              <p:nvPr/>
            </p:nvSpPr>
            <p:spPr>
              <a:xfrm>
                <a:off x="10879781" y="5664690"/>
                <a:ext cx="1295400" cy="1181100"/>
              </a:xfrm>
              <a:custGeom>
                <a:avLst/>
                <a:gdLst>
                  <a:gd name="connsiteX0" fmla="*/ 762000 w 1295400"/>
                  <a:gd name="connsiteY0" fmla="*/ 0 h 1181100"/>
                  <a:gd name="connsiteX1" fmla="*/ 1188042 w 1295400"/>
                  <a:gd name="connsiteY1" fmla="*/ 130138 h 1181100"/>
                  <a:gd name="connsiteX2" fmla="*/ 1295400 w 1295400"/>
                  <a:gd name="connsiteY2" fmla="*/ 218717 h 1181100"/>
                  <a:gd name="connsiteX3" fmla="*/ 1295400 w 1295400"/>
                  <a:gd name="connsiteY3" fmla="*/ 1181100 h 1181100"/>
                  <a:gd name="connsiteX4" fmla="*/ 126370 w 1295400"/>
                  <a:gd name="connsiteY4" fmla="*/ 1181100 h 1181100"/>
                  <a:gd name="connsiteX5" fmla="*/ 59882 w 1295400"/>
                  <a:gd name="connsiteY5" fmla="*/ 1058605 h 1181100"/>
                  <a:gd name="connsiteX6" fmla="*/ 0 w 1295400"/>
                  <a:gd name="connsiteY6" fmla="*/ 762000 h 1181100"/>
                  <a:gd name="connsiteX7" fmla="*/ 762000 w 1295400"/>
                  <a:gd name="connsiteY7" fmla="*/ 0 h 1181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295400" h="1181100">
                    <a:moveTo>
                      <a:pt x="762000" y="0"/>
                    </a:moveTo>
                    <a:cubicBezTo>
                      <a:pt x="919815" y="0"/>
                      <a:pt x="1066426" y="47976"/>
                      <a:pt x="1188042" y="130138"/>
                    </a:cubicBezTo>
                    <a:lnTo>
                      <a:pt x="1295400" y="218717"/>
                    </a:lnTo>
                    <a:lnTo>
                      <a:pt x="1295400" y="1181100"/>
                    </a:lnTo>
                    <a:lnTo>
                      <a:pt x="126370" y="1181100"/>
                    </a:lnTo>
                    <a:lnTo>
                      <a:pt x="59882" y="1058605"/>
                    </a:lnTo>
                    <a:cubicBezTo>
                      <a:pt x="21322" y="967441"/>
                      <a:pt x="0" y="867211"/>
                      <a:pt x="0" y="762000"/>
                    </a:cubicBezTo>
                    <a:cubicBezTo>
                      <a:pt x="0" y="341159"/>
                      <a:pt x="341159" y="0"/>
                      <a:pt x="762000" y="0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accent1">
                      <a:lumMod val="5000"/>
                      <a:lumOff val="95000"/>
                      <a:alpha val="62000"/>
                    </a:schemeClr>
                  </a:gs>
                  <a:gs pos="77863">
                    <a:schemeClr val="bg1"/>
                  </a:gs>
                  <a:gs pos="53000">
                    <a:srgbClr val="FCC8EE">
                      <a:alpha val="50000"/>
                    </a:srgbClr>
                  </a:gs>
                  <a:gs pos="100000">
                    <a:schemeClr val="accent1">
                      <a:lumMod val="30000"/>
                      <a:lumOff val="70000"/>
                    </a:schemeClr>
                  </a:gs>
                </a:gsLst>
                <a:lin ang="5400000" scaled="1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9" name="Freeform 28"/>
              <p:cNvSpPr/>
              <p:nvPr/>
            </p:nvSpPr>
            <p:spPr>
              <a:xfrm>
                <a:off x="11527480" y="5514808"/>
                <a:ext cx="647700" cy="1343225"/>
              </a:xfrm>
              <a:custGeom>
                <a:avLst/>
                <a:gdLst>
                  <a:gd name="connsiteX0" fmla="*/ 647700 w 647700"/>
                  <a:gd name="connsiteY0" fmla="*/ 1343225 h 1343225"/>
                  <a:gd name="connsiteX1" fmla="*/ 647700 w 647700"/>
                  <a:gd name="connsiteY1" fmla="*/ 0 h 1343225"/>
                  <a:gd name="connsiteX2" fmla="*/ 511935 w 647700"/>
                  <a:gd name="connsiteY2" fmla="*/ 38313 h 1343225"/>
                  <a:gd name="connsiteX3" fmla="*/ 0 w 647700"/>
                  <a:gd name="connsiteY3" fmla="*/ 740431 h 1343225"/>
                  <a:gd name="connsiteX4" fmla="*/ 305027 w 647700"/>
                  <a:gd name="connsiteY4" fmla="*/ 1328428 h 1343225"/>
                  <a:gd name="connsiteX5" fmla="*/ 327921 w 647700"/>
                  <a:gd name="connsiteY5" fmla="*/ 1343225 h 13432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647700" h="1343225">
                    <a:moveTo>
                      <a:pt x="647700" y="1343225"/>
                    </a:moveTo>
                    <a:lnTo>
                      <a:pt x="647700" y="0"/>
                    </a:lnTo>
                    <a:lnTo>
                      <a:pt x="511935" y="38313"/>
                    </a:lnTo>
                    <a:cubicBezTo>
                      <a:pt x="211092" y="153991"/>
                      <a:pt x="0" y="424801"/>
                      <a:pt x="0" y="740431"/>
                    </a:cubicBezTo>
                    <a:cubicBezTo>
                      <a:pt x="0" y="977154"/>
                      <a:pt x="118739" y="1188666"/>
                      <a:pt x="305027" y="1328428"/>
                    </a:cubicBezTo>
                    <a:lnTo>
                      <a:pt x="327921" y="1343225"/>
                    </a:lnTo>
                    <a:close/>
                  </a:path>
                </a:pathLst>
              </a:custGeom>
              <a:gradFill>
                <a:gsLst>
                  <a:gs pos="0">
                    <a:schemeClr val="accent1">
                      <a:lumMod val="5000"/>
                      <a:lumOff val="95000"/>
                    </a:schemeClr>
                  </a:gs>
                  <a:gs pos="77863">
                    <a:schemeClr val="bg1"/>
                  </a:gs>
                  <a:gs pos="53000">
                    <a:srgbClr val="0070C0">
                      <a:alpha val="0"/>
                    </a:srgbClr>
                  </a:gs>
                  <a:gs pos="100000">
                    <a:schemeClr val="accent1">
                      <a:lumMod val="30000"/>
                      <a:lumOff val="70000"/>
                    </a:schemeClr>
                  </a:gs>
                </a:gsLst>
                <a:lin ang="5400000" scaled="1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/>
              </a:p>
            </p:txBody>
          </p:sp>
          <p:grpSp>
            <p:nvGrpSpPr>
              <p:cNvPr id="30" name="Group 29"/>
              <p:cNvGrpSpPr/>
              <p:nvPr/>
            </p:nvGrpSpPr>
            <p:grpSpPr>
              <a:xfrm>
                <a:off x="-14763" y="-1"/>
                <a:ext cx="1495625" cy="1767082"/>
                <a:chOff x="-14763" y="-1"/>
                <a:chExt cx="1495625" cy="1767082"/>
              </a:xfrm>
            </p:grpSpPr>
            <p:sp>
              <p:nvSpPr>
                <p:cNvPr id="32" name="Freeform 31"/>
                <p:cNvSpPr/>
                <p:nvPr/>
              </p:nvSpPr>
              <p:spPr>
                <a:xfrm rot="16200000" flipV="1">
                  <a:off x="-398466" y="799334"/>
                  <a:ext cx="1516094" cy="419400"/>
                </a:xfrm>
                <a:custGeom>
                  <a:avLst/>
                  <a:gdLst>
                    <a:gd name="connsiteX0" fmla="*/ 758047 w 1516094"/>
                    <a:gd name="connsiteY0" fmla="*/ 0 h 419400"/>
                    <a:gd name="connsiteX1" fmla="*/ 1453096 w 1516094"/>
                    <a:gd name="connsiteY1" fmla="*/ 319161 h 419400"/>
                    <a:gd name="connsiteX2" fmla="*/ 1516094 w 1516094"/>
                    <a:gd name="connsiteY2" fmla="*/ 419400 h 419400"/>
                    <a:gd name="connsiteX3" fmla="*/ 0 w 1516094"/>
                    <a:gd name="connsiteY3" fmla="*/ 419400 h 419400"/>
                    <a:gd name="connsiteX4" fmla="*/ 62998 w 1516094"/>
                    <a:gd name="connsiteY4" fmla="*/ 319161 h 419400"/>
                    <a:gd name="connsiteX5" fmla="*/ 758047 w 1516094"/>
                    <a:gd name="connsiteY5" fmla="*/ 0 h 4194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1516094" h="419400">
                      <a:moveTo>
                        <a:pt x="758047" y="0"/>
                      </a:moveTo>
                      <a:cubicBezTo>
                        <a:pt x="1047375" y="0"/>
                        <a:pt x="1302465" y="126602"/>
                        <a:pt x="1453096" y="319161"/>
                      </a:cubicBezTo>
                      <a:lnTo>
                        <a:pt x="1516094" y="419400"/>
                      </a:lnTo>
                      <a:lnTo>
                        <a:pt x="0" y="419400"/>
                      </a:lnTo>
                      <a:lnTo>
                        <a:pt x="62998" y="319161"/>
                      </a:lnTo>
                      <a:cubicBezTo>
                        <a:pt x="213629" y="126602"/>
                        <a:pt x="468719" y="0"/>
                        <a:pt x="758047" y="0"/>
                      </a:cubicBezTo>
                      <a:close/>
                    </a:path>
                  </a:pathLst>
                </a:custGeom>
                <a:solidFill>
                  <a:schemeClr val="accent1">
                    <a:alpha val="33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3" name="Freeform 32"/>
                <p:cNvSpPr/>
                <p:nvPr/>
              </p:nvSpPr>
              <p:spPr>
                <a:xfrm rot="16200000" flipV="1">
                  <a:off x="92731" y="209549"/>
                  <a:ext cx="1295400" cy="1181100"/>
                </a:xfrm>
                <a:custGeom>
                  <a:avLst/>
                  <a:gdLst>
                    <a:gd name="connsiteX0" fmla="*/ 762000 w 1295400"/>
                    <a:gd name="connsiteY0" fmla="*/ 0 h 1181100"/>
                    <a:gd name="connsiteX1" fmla="*/ 1188042 w 1295400"/>
                    <a:gd name="connsiteY1" fmla="*/ 130138 h 1181100"/>
                    <a:gd name="connsiteX2" fmla="*/ 1295400 w 1295400"/>
                    <a:gd name="connsiteY2" fmla="*/ 218717 h 1181100"/>
                    <a:gd name="connsiteX3" fmla="*/ 1295400 w 1295400"/>
                    <a:gd name="connsiteY3" fmla="*/ 1181100 h 1181100"/>
                    <a:gd name="connsiteX4" fmla="*/ 126370 w 1295400"/>
                    <a:gd name="connsiteY4" fmla="*/ 1181100 h 1181100"/>
                    <a:gd name="connsiteX5" fmla="*/ 59882 w 1295400"/>
                    <a:gd name="connsiteY5" fmla="*/ 1058605 h 1181100"/>
                    <a:gd name="connsiteX6" fmla="*/ 0 w 1295400"/>
                    <a:gd name="connsiteY6" fmla="*/ 762000 h 1181100"/>
                    <a:gd name="connsiteX7" fmla="*/ 762000 w 1295400"/>
                    <a:gd name="connsiteY7" fmla="*/ 0 h 11811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1295400" h="1181100">
                      <a:moveTo>
                        <a:pt x="762000" y="0"/>
                      </a:moveTo>
                      <a:cubicBezTo>
                        <a:pt x="919815" y="0"/>
                        <a:pt x="1066426" y="47976"/>
                        <a:pt x="1188042" y="130138"/>
                      </a:cubicBezTo>
                      <a:lnTo>
                        <a:pt x="1295400" y="218717"/>
                      </a:lnTo>
                      <a:lnTo>
                        <a:pt x="1295400" y="1181100"/>
                      </a:lnTo>
                      <a:lnTo>
                        <a:pt x="126370" y="1181100"/>
                      </a:lnTo>
                      <a:lnTo>
                        <a:pt x="59882" y="1058605"/>
                      </a:lnTo>
                      <a:cubicBezTo>
                        <a:pt x="21322" y="967441"/>
                        <a:pt x="0" y="867211"/>
                        <a:pt x="0" y="762000"/>
                      </a:cubicBezTo>
                      <a:cubicBezTo>
                        <a:pt x="0" y="341159"/>
                        <a:pt x="341159" y="0"/>
                        <a:pt x="762000" y="0"/>
                      </a:cubicBezTo>
                      <a:close/>
                    </a:path>
                  </a:pathLst>
                </a:custGeom>
                <a:solidFill>
                  <a:schemeClr val="accent1">
                    <a:alpha val="33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4" name="Freeform 33"/>
                <p:cNvSpPr/>
                <p:nvPr/>
              </p:nvSpPr>
              <p:spPr>
                <a:xfrm rot="16200000" flipV="1">
                  <a:off x="416581" y="-264182"/>
                  <a:ext cx="647700" cy="1480862"/>
                </a:xfrm>
                <a:custGeom>
                  <a:avLst/>
                  <a:gdLst>
                    <a:gd name="connsiteX0" fmla="*/ 647700 w 647700"/>
                    <a:gd name="connsiteY0" fmla="*/ 0 h 1480862"/>
                    <a:gd name="connsiteX1" fmla="*/ 647700 w 647700"/>
                    <a:gd name="connsiteY1" fmla="*/ 1480862 h 1480862"/>
                    <a:gd name="connsiteX2" fmla="*/ 511935 w 647700"/>
                    <a:gd name="connsiteY2" fmla="*/ 1442550 h 1480862"/>
                    <a:gd name="connsiteX3" fmla="*/ 0 w 647700"/>
                    <a:gd name="connsiteY3" fmla="*/ 740431 h 1480862"/>
                    <a:gd name="connsiteX4" fmla="*/ 511935 w 647700"/>
                    <a:gd name="connsiteY4" fmla="*/ 38313 h 148086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647700" h="1480862">
                      <a:moveTo>
                        <a:pt x="647700" y="0"/>
                      </a:moveTo>
                      <a:lnTo>
                        <a:pt x="647700" y="1480862"/>
                      </a:lnTo>
                      <a:lnTo>
                        <a:pt x="511935" y="1442550"/>
                      </a:lnTo>
                      <a:cubicBezTo>
                        <a:pt x="211092" y="1326872"/>
                        <a:pt x="0" y="1056062"/>
                        <a:pt x="0" y="740431"/>
                      </a:cubicBezTo>
                      <a:cubicBezTo>
                        <a:pt x="0" y="424801"/>
                        <a:pt x="211092" y="153991"/>
                        <a:pt x="511935" y="38313"/>
                      </a:cubicBezTo>
                      <a:close/>
                    </a:path>
                  </a:pathLst>
                </a:custGeom>
                <a:solidFill>
                  <a:schemeClr val="accent1">
                    <a:alpha val="33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5" name="Freeform 34"/>
                <p:cNvSpPr/>
                <p:nvPr/>
              </p:nvSpPr>
              <p:spPr>
                <a:xfrm rot="16200000" flipV="1">
                  <a:off x="-550866" y="646934"/>
                  <a:ext cx="1516094" cy="419400"/>
                </a:xfrm>
                <a:custGeom>
                  <a:avLst/>
                  <a:gdLst>
                    <a:gd name="connsiteX0" fmla="*/ 758047 w 1516094"/>
                    <a:gd name="connsiteY0" fmla="*/ 0 h 419400"/>
                    <a:gd name="connsiteX1" fmla="*/ 1453096 w 1516094"/>
                    <a:gd name="connsiteY1" fmla="*/ 319161 h 419400"/>
                    <a:gd name="connsiteX2" fmla="*/ 1516094 w 1516094"/>
                    <a:gd name="connsiteY2" fmla="*/ 419400 h 419400"/>
                    <a:gd name="connsiteX3" fmla="*/ 0 w 1516094"/>
                    <a:gd name="connsiteY3" fmla="*/ 419400 h 419400"/>
                    <a:gd name="connsiteX4" fmla="*/ 62998 w 1516094"/>
                    <a:gd name="connsiteY4" fmla="*/ 319161 h 419400"/>
                    <a:gd name="connsiteX5" fmla="*/ 758047 w 1516094"/>
                    <a:gd name="connsiteY5" fmla="*/ 0 h 4194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1516094" h="419400">
                      <a:moveTo>
                        <a:pt x="758047" y="0"/>
                      </a:moveTo>
                      <a:cubicBezTo>
                        <a:pt x="1047375" y="0"/>
                        <a:pt x="1302465" y="126602"/>
                        <a:pt x="1453096" y="319161"/>
                      </a:cubicBezTo>
                      <a:lnTo>
                        <a:pt x="1516094" y="419400"/>
                      </a:lnTo>
                      <a:lnTo>
                        <a:pt x="0" y="419400"/>
                      </a:lnTo>
                      <a:lnTo>
                        <a:pt x="62998" y="319161"/>
                      </a:lnTo>
                      <a:cubicBezTo>
                        <a:pt x="213629" y="126602"/>
                        <a:pt x="468719" y="0"/>
                        <a:pt x="758047" y="0"/>
                      </a:cubicBezTo>
                      <a:close/>
                    </a:path>
                  </a:pathLst>
                </a:custGeom>
                <a:solidFill>
                  <a:schemeClr val="accent1">
                    <a:alpha val="33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6" name="Freeform 35"/>
                <p:cNvSpPr/>
                <p:nvPr/>
              </p:nvSpPr>
              <p:spPr>
                <a:xfrm rot="16200000" flipV="1">
                  <a:off x="-59669" y="57149"/>
                  <a:ext cx="1295400" cy="1181100"/>
                </a:xfrm>
                <a:custGeom>
                  <a:avLst/>
                  <a:gdLst>
                    <a:gd name="connsiteX0" fmla="*/ 762000 w 1295400"/>
                    <a:gd name="connsiteY0" fmla="*/ 0 h 1181100"/>
                    <a:gd name="connsiteX1" fmla="*/ 1188042 w 1295400"/>
                    <a:gd name="connsiteY1" fmla="*/ 130138 h 1181100"/>
                    <a:gd name="connsiteX2" fmla="*/ 1295400 w 1295400"/>
                    <a:gd name="connsiteY2" fmla="*/ 218717 h 1181100"/>
                    <a:gd name="connsiteX3" fmla="*/ 1295400 w 1295400"/>
                    <a:gd name="connsiteY3" fmla="*/ 1181100 h 1181100"/>
                    <a:gd name="connsiteX4" fmla="*/ 126370 w 1295400"/>
                    <a:gd name="connsiteY4" fmla="*/ 1181100 h 1181100"/>
                    <a:gd name="connsiteX5" fmla="*/ 59882 w 1295400"/>
                    <a:gd name="connsiteY5" fmla="*/ 1058605 h 1181100"/>
                    <a:gd name="connsiteX6" fmla="*/ 0 w 1295400"/>
                    <a:gd name="connsiteY6" fmla="*/ 762000 h 1181100"/>
                    <a:gd name="connsiteX7" fmla="*/ 762000 w 1295400"/>
                    <a:gd name="connsiteY7" fmla="*/ 0 h 11811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1295400" h="1181100">
                      <a:moveTo>
                        <a:pt x="762000" y="0"/>
                      </a:moveTo>
                      <a:cubicBezTo>
                        <a:pt x="919815" y="0"/>
                        <a:pt x="1066426" y="47976"/>
                        <a:pt x="1188042" y="130138"/>
                      </a:cubicBezTo>
                      <a:lnTo>
                        <a:pt x="1295400" y="218717"/>
                      </a:lnTo>
                      <a:lnTo>
                        <a:pt x="1295400" y="1181100"/>
                      </a:lnTo>
                      <a:lnTo>
                        <a:pt x="126370" y="1181100"/>
                      </a:lnTo>
                      <a:lnTo>
                        <a:pt x="59882" y="1058605"/>
                      </a:lnTo>
                      <a:cubicBezTo>
                        <a:pt x="21322" y="967441"/>
                        <a:pt x="0" y="867211"/>
                        <a:pt x="0" y="762000"/>
                      </a:cubicBezTo>
                      <a:cubicBezTo>
                        <a:pt x="0" y="341159"/>
                        <a:pt x="341159" y="0"/>
                        <a:pt x="762000" y="0"/>
                      </a:cubicBezTo>
                      <a:close/>
                    </a:path>
                  </a:pathLst>
                </a:custGeom>
                <a:solidFill>
                  <a:srgbClr val="C8FCEC">
                    <a:alpha val="33000"/>
                  </a:srgb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7" name="Freeform 36"/>
                <p:cNvSpPr/>
                <p:nvPr/>
              </p:nvSpPr>
              <p:spPr>
                <a:xfrm rot="16200000" flipV="1">
                  <a:off x="333000" y="-347763"/>
                  <a:ext cx="647700" cy="1343225"/>
                </a:xfrm>
                <a:custGeom>
                  <a:avLst/>
                  <a:gdLst>
                    <a:gd name="connsiteX0" fmla="*/ 647700 w 647700"/>
                    <a:gd name="connsiteY0" fmla="*/ 1343225 h 1343225"/>
                    <a:gd name="connsiteX1" fmla="*/ 647700 w 647700"/>
                    <a:gd name="connsiteY1" fmla="*/ 0 h 1343225"/>
                    <a:gd name="connsiteX2" fmla="*/ 511935 w 647700"/>
                    <a:gd name="connsiteY2" fmla="*/ 38313 h 1343225"/>
                    <a:gd name="connsiteX3" fmla="*/ 0 w 647700"/>
                    <a:gd name="connsiteY3" fmla="*/ 740431 h 1343225"/>
                    <a:gd name="connsiteX4" fmla="*/ 305027 w 647700"/>
                    <a:gd name="connsiteY4" fmla="*/ 1328428 h 1343225"/>
                    <a:gd name="connsiteX5" fmla="*/ 327921 w 647700"/>
                    <a:gd name="connsiteY5" fmla="*/ 1343225 h 134322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647700" h="1343225">
                      <a:moveTo>
                        <a:pt x="647700" y="1343225"/>
                      </a:moveTo>
                      <a:lnTo>
                        <a:pt x="647700" y="0"/>
                      </a:lnTo>
                      <a:lnTo>
                        <a:pt x="511935" y="38313"/>
                      </a:lnTo>
                      <a:cubicBezTo>
                        <a:pt x="211092" y="153991"/>
                        <a:pt x="0" y="424801"/>
                        <a:pt x="0" y="740431"/>
                      </a:cubicBezTo>
                      <a:cubicBezTo>
                        <a:pt x="0" y="977154"/>
                        <a:pt x="118739" y="1188666"/>
                        <a:pt x="305027" y="1328428"/>
                      </a:cubicBezTo>
                      <a:lnTo>
                        <a:pt x="327921" y="1343225"/>
                      </a:lnTo>
                      <a:close/>
                    </a:path>
                  </a:pathLst>
                </a:custGeom>
                <a:solidFill>
                  <a:schemeClr val="accent1">
                    <a:alpha val="33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31" name="Footer Placeholder 3"/>
              <p:cNvSpPr txBox="1">
                <a:spLocks/>
              </p:cNvSpPr>
              <p:nvPr/>
            </p:nvSpPr>
            <p:spPr>
              <a:xfrm>
                <a:off x="10515600" y="6426059"/>
                <a:ext cx="1676400" cy="384898"/>
              </a:xfrm>
              <a:prstGeom prst="rect">
                <a:avLst/>
              </a:prstGeom>
              <a:ln>
                <a:noFill/>
              </a:ln>
            </p:spPr>
            <p:txBody>
              <a:bodyPr vert="horz" lIns="91440" tIns="45720" rIns="91440" bIns="45720" rtlCol="0" anchor="ctr"/>
              <a:lstStyle>
                <a:defPPr>
                  <a:defRPr lang="en-US"/>
                </a:defPPr>
                <a:lvl1pPr marL="0" algn="ctr" defTabSz="914400" rtl="0" eaLnBrk="1" latinLnBrk="0" hangingPunct="1">
                  <a:defRPr sz="12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dirty="0" smtClean="0">
                    <a:solidFill>
                      <a:schemeClr val="tx1"/>
                    </a:solidFill>
                  </a:rPr>
                  <a:t>Abdul </a:t>
                </a:r>
                <a:r>
                  <a:rPr lang="en-US" dirty="0" err="1" smtClean="0">
                    <a:solidFill>
                      <a:schemeClr val="tx1"/>
                    </a:solidFill>
                  </a:rPr>
                  <a:t>Mazid</a:t>
                </a:r>
                <a:endParaRPr lang="en-US" dirty="0">
                  <a:solidFill>
                    <a:schemeClr val="tx1"/>
                  </a:solidFill>
                </a:endParaRPr>
              </a:p>
            </p:txBody>
          </p:sp>
        </p:grpSp>
      </p:grpSp>
      <p:pic>
        <p:nvPicPr>
          <p:cNvPr id="52" name="Picture 5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2250" y="2035813"/>
            <a:ext cx="10382388" cy="1518036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522133" y="-130269"/>
            <a:ext cx="4968671" cy="2560542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55949" y="3001354"/>
            <a:ext cx="6454498" cy="3476999"/>
          </a:xfrm>
          <a:prstGeom prst="horizontalScroll">
            <a:avLst/>
          </a:prstGeom>
        </p:spPr>
      </p:pic>
    </p:spTree>
    <p:extLst>
      <p:ext uri="{BB962C8B-B14F-4D97-AF65-F5344CB8AC3E}">
        <p14:creationId xmlns:p14="http://schemas.microsoft.com/office/powerpoint/2010/main" val="59770667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70">
          <a:fgClr>
            <a:schemeClr val="bg1"/>
          </a:fgClr>
          <a:bgClr>
            <a:schemeClr val="accent6">
              <a:lumMod val="20000"/>
              <a:lumOff val="80000"/>
            </a:schemeClr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0" name="Group 59"/>
          <p:cNvGrpSpPr/>
          <p:nvPr/>
        </p:nvGrpSpPr>
        <p:grpSpPr>
          <a:xfrm>
            <a:off x="1905001" y="481531"/>
            <a:ext cx="2359742" cy="2611695"/>
            <a:chOff x="2275609" y="602978"/>
            <a:chExt cx="2191907" cy="2445022"/>
          </a:xfrm>
        </p:grpSpPr>
        <p:pic>
          <p:nvPicPr>
            <p:cNvPr id="61" name="Picture 60"/>
            <p:cNvPicPr>
              <a:picLocks noChangeAspect="1"/>
            </p:cNvPicPr>
            <p:nvPr/>
          </p:nvPicPr>
          <p:blipFill rotWithShape="1">
            <a:blip r:embed="rId3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2327535" y="656405"/>
              <a:ext cx="2098655" cy="2336019"/>
            </a:xfrm>
            <a:prstGeom prst="snip2DiagRect">
              <a:avLst/>
            </a:prstGeom>
            <a:solidFill>
              <a:srgbClr val="FFFFFF">
                <a:shade val="85000"/>
              </a:srgbClr>
            </a:solidFill>
            <a:ln w="88900" cap="sq">
              <a:solidFill>
                <a:srgbClr val="FFFFFF"/>
              </a:solidFill>
              <a:miter lim="800000"/>
            </a:ln>
            <a:effectLst>
              <a:outerShdw blurRad="88900" algn="tl" rotWithShape="0">
                <a:srgbClr val="000000">
                  <a:alpha val="45000"/>
                </a:srgbClr>
              </a:outerShdw>
            </a:effectLst>
            <a:scene3d>
              <a:camera prst="orthographicFront"/>
              <a:lightRig rig="twoPt" dir="t">
                <a:rot lat="0" lon="0" rev="7200000"/>
              </a:lightRig>
            </a:scene3d>
            <a:sp3d>
              <a:bevelT w="25400" h="19050"/>
              <a:contourClr>
                <a:srgbClr val="FFFFFF"/>
              </a:contourClr>
            </a:sp3d>
          </p:spPr>
        </p:pic>
        <p:sp>
          <p:nvSpPr>
            <p:cNvPr id="86" name="Rectangle 85"/>
            <p:cNvSpPr/>
            <p:nvPr/>
          </p:nvSpPr>
          <p:spPr>
            <a:xfrm>
              <a:off x="2275609" y="602978"/>
              <a:ext cx="2191907" cy="2445022"/>
            </a:xfrm>
            <a:prstGeom prst="rect">
              <a:avLst/>
            </a:prstGeom>
            <a:noFill/>
            <a:ln w="38100">
              <a:solidFill>
                <a:schemeClr val="tx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11" name="Group 110"/>
          <p:cNvGrpSpPr/>
          <p:nvPr/>
        </p:nvGrpSpPr>
        <p:grpSpPr>
          <a:xfrm>
            <a:off x="4850374" y="2138240"/>
            <a:ext cx="2652868" cy="4599544"/>
            <a:chOff x="4850374" y="2138240"/>
            <a:chExt cx="2652868" cy="4599544"/>
          </a:xfrm>
        </p:grpSpPr>
        <p:grpSp>
          <p:nvGrpSpPr>
            <p:cNvPr id="112" name="Group 111"/>
            <p:cNvGrpSpPr/>
            <p:nvPr/>
          </p:nvGrpSpPr>
          <p:grpSpPr>
            <a:xfrm>
              <a:off x="4850374" y="2138240"/>
              <a:ext cx="2652868" cy="4599544"/>
              <a:chOff x="5044897" y="2000540"/>
              <a:chExt cx="2558333" cy="4599544"/>
            </a:xfrm>
          </p:grpSpPr>
          <p:grpSp>
            <p:nvGrpSpPr>
              <p:cNvPr id="114" name="Group 113"/>
              <p:cNvGrpSpPr/>
              <p:nvPr/>
            </p:nvGrpSpPr>
            <p:grpSpPr>
              <a:xfrm>
                <a:off x="5044897" y="2000540"/>
                <a:ext cx="2558333" cy="3525950"/>
                <a:chOff x="5044897" y="2000540"/>
                <a:chExt cx="2558333" cy="3525950"/>
              </a:xfrm>
            </p:grpSpPr>
            <p:grpSp>
              <p:nvGrpSpPr>
                <p:cNvPr id="117" name="Group 116"/>
                <p:cNvGrpSpPr/>
                <p:nvPr/>
              </p:nvGrpSpPr>
              <p:grpSpPr>
                <a:xfrm rot="3116784" flipH="1">
                  <a:off x="5972215" y="3895475"/>
                  <a:ext cx="1363754" cy="1898276"/>
                  <a:chOff x="55258" y="453981"/>
                  <a:chExt cx="6669251" cy="6327819"/>
                </a:xfrm>
              </p:grpSpPr>
              <p:sp>
                <p:nvSpPr>
                  <p:cNvPr id="123" name="Flowchart: Connector 13"/>
                  <p:cNvSpPr/>
                  <p:nvPr/>
                </p:nvSpPr>
                <p:spPr>
                  <a:xfrm rot="326104" flipH="1">
                    <a:off x="702735" y="1571937"/>
                    <a:ext cx="1177743" cy="3487410"/>
                  </a:xfrm>
                  <a:custGeom>
                    <a:avLst/>
                    <a:gdLst>
                      <a:gd name="connsiteX0" fmla="*/ 0 w 609600"/>
                      <a:gd name="connsiteY0" fmla="*/ 1066800 h 2133600"/>
                      <a:gd name="connsiteX1" fmla="*/ 304800 w 609600"/>
                      <a:gd name="connsiteY1" fmla="*/ 0 h 2133600"/>
                      <a:gd name="connsiteX2" fmla="*/ 609600 w 609600"/>
                      <a:gd name="connsiteY2" fmla="*/ 1066800 h 2133600"/>
                      <a:gd name="connsiteX3" fmla="*/ 304800 w 609600"/>
                      <a:gd name="connsiteY3" fmla="*/ 2133600 h 2133600"/>
                      <a:gd name="connsiteX4" fmla="*/ 0 w 609600"/>
                      <a:gd name="connsiteY4" fmla="*/ 1066800 h 2133600"/>
                      <a:gd name="connsiteX0" fmla="*/ 70116 w 1718000"/>
                      <a:gd name="connsiteY0" fmla="*/ 1685365 h 2752165"/>
                      <a:gd name="connsiteX1" fmla="*/ 1701692 w 1718000"/>
                      <a:gd name="connsiteY1" fmla="*/ 0 h 2752165"/>
                      <a:gd name="connsiteX2" fmla="*/ 679716 w 1718000"/>
                      <a:gd name="connsiteY2" fmla="*/ 1685365 h 2752165"/>
                      <a:gd name="connsiteX3" fmla="*/ 374916 w 1718000"/>
                      <a:gd name="connsiteY3" fmla="*/ 2752165 h 2752165"/>
                      <a:gd name="connsiteX4" fmla="*/ 70116 w 1718000"/>
                      <a:gd name="connsiteY4" fmla="*/ 1685365 h 2752165"/>
                      <a:gd name="connsiteX0" fmla="*/ 12780 w 622380"/>
                      <a:gd name="connsiteY0" fmla="*/ 1595718 h 2662518"/>
                      <a:gd name="connsiteX1" fmla="*/ 156215 w 622380"/>
                      <a:gd name="connsiteY1" fmla="*/ 0 h 2662518"/>
                      <a:gd name="connsiteX2" fmla="*/ 622380 w 622380"/>
                      <a:gd name="connsiteY2" fmla="*/ 1595718 h 2662518"/>
                      <a:gd name="connsiteX3" fmla="*/ 317580 w 622380"/>
                      <a:gd name="connsiteY3" fmla="*/ 2662518 h 2662518"/>
                      <a:gd name="connsiteX4" fmla="*/ 12780 w 622380"/>
                      <a:gd name="connsiteY4" fmla="*/ 1595718 h 2662518"/>
                      <a:gd name="connsiteX0" fmla="*/ 58518 w 497788"/>
                      <a:gd name="connsiteY0" fmla="*/ 1640583 h 2662629"/>
                      <a:gd name="connsiteX1" fmla="*/ 31623 w 497788"/>
                      <a:gd name="connsiteY1" fmla="*/ 41 h 2662629"/>
                      <a:gd name="connsiteX2" fmla="*/ 497788 w 497788"/>
                      <a:gd name="connsiteY2" fmla="*/ 1595759 h 2662629"/>
                      <a:gd name="connsiteX3" fmla="*/ 192988 w 497788"/>
                      <a:gd name="connsiteY3" fmla="*/ 2662559 h 2662629"/>
                      <a:gd name="connsiteX4" fmla="*/ 58518 w 497788"/>
                      <a:gd name="connsiteY4" fmla="*/ 1640583 h 2662629"/>
                      <a:gd name="connsiteX0" fmla="*/ 213001 w 652271"/>
                      <a:gd name="connsiteY0" fmla="*/ 1640583 h 2662786"/>
                      <a:gd name="connsiteX1" fmla="*/ 186106 w 652271"/>
                      <a:gd name="connsiteY1" fmla="*/ 41 h 2662786"/>
                      <a:gd name="connsiteX2" fmla="*/ 652271 w 652271"/>
                      <a:gd name="connsiteY2" fmla="*/ 1595759 h 2662786"/>
                      <a:gd name="connsiteX3" fmla="*/ 347471 w 652271"/>
                      <a:gd name="connsiteY3" fmla="*/ 2662559 h 2662786"/>
                      <a:gd name="connsiteX4" fmla="*/ 213001 w 652271"/>
                      <a:gd name="connsiteY4" fmla="*/ 1640583 h 2662786"/>
                      <a:gd name="connsiteX0" fmla="*/ 57331 w 496601"/>
                      <a:gd name="connsiteY0" fmla="*/ 1640583 h 3092909"/>
                      <a:gd name="connsiteX1" fmla="*/ 30436 w 496601"/>
                      <a:gd name="connsiteY1" fmla="*/ 41 h 3092909"/>
                      <a:gd name="connsiteX2" fmla="*/ 496601 w 496601"/>
                      <a:gd name="connsiteY2" fmla="*/ 1595759 h 3092909"/>
                      <a:gd name="connsiteX3" fmla="*/ 155943 w 496601"/>
                      <a:gd name="connsiteY3" fmla="*/ 3092865 h 3092909"/>
                      <a:gd name="connsiteX4" fmla="*/ 57331 w 496601"/>
                      <a:gd name="connsiteY4" fmla="*/ 1640583 h 3092909"/>
                      <a:gd name="connsiteX0" fmla="*/ 10692 w 548574"/>
                      <a:gd name="connsiteY0" fmla="*/ 1559886 h 3092879"/>
                      <a:gd name="connsiteX1" fmla="*/ 82409 w 548574"/>
                      <a:gd name="connsiteY1" fmla="*/ 26 h 3092879"/>
                      <a:gd name="connsiteX2" fmla="*/ 548574 w 548574"/>
                      <a:gd name="connsiteY2" fmla="*/ 1595744 h 3092879"/>
                      <a:gd name="connsiteX3" fmla="*/ 207916 w 548574"/>
                      <a:gd name="connsiteY3" fmla="*/ 3092850 h 3092879"/>
                      <a:gd name="connsiteX4" fmla="*/ 10692 w 548574"/>
                      <a:gd name="connsiteY4" fmla="*/ 1559886 h 3092879"/>
                      <a:gd name="connsiteX0" fmla="*/ 201878 w 739760"/>
                      <a:gd name="connsiteY0" fmla="*/ 1559881 h 3092874"/>
                      <a:gd name="connsiteX1" fmla="*/ 273595 w 739760"/>
                      <a:gd name="connsiteY1" fmla="*/ 21 h 3092874"/>
                      <a:gd name="connsiteX2" fmla="*/ 739760 w 739760"/>
                      <a:gd name="connsiteY2" fmla="*/ 1595739 h 3092874"/>
                      <a:gd name="connsiteX3" fmla="*/ 399102 w 739760"/>
                      <a:gd name="connsiteY3" fmla="*/ 3092845 h 3092874"/>
                      <a:gd name="connsiteX4" fmla="*/ 201878 w 739760"/>
                      <a:gd name="connsiteY4" fmla="*/ 1559881 h 3092874"/>
                      <a:gd name="connsiteX0" fmla="*/ 179115 w 833538"/>
                      <a:gd name="connsiteY0" fmla="*/ 1631604 h 3092871"/>
                      <a:gd name="connsiteX1" fmla="*/ 367373 w 833538"/>
                      <a:gd name="connsiteY1" fmla="*/ 26 h 3092871"/>
                      <a:gd name="connsiteX2" fmla="*/ 833538 w 833538"/>
                      <a:gd name="connsiteY2" fmla="*/ 1595744 h 3092871"/>
                      <a:gd name="connsiteX3" fmla="*/ 492880 w 833538"/>
                      <a:gd name="connsiteY3" fmla="*/ 3092850 h 3092871"/>
                      <a:gd name="connsiteX4" fmla="*/ 179115 w 833538"/>
                      <a:gd name="connsiteY4" fmla="*/ 1631604 h 3092871"/>
                      <a:gd name="connsiteX0" fmla="*/ 422330 w 1076753"/>
                      <a:gd name="connsiteY0" fmla="*/ 2026043 h 3487319"/>
                      <a:gd name="connsiteX1" fmla="*/ 18917 w 1076753"/>
                      <a:gd name="connsiteY1" fmla="*/ 18 h 3487319"/>
                      <a:gd name="connsiteX2" fmla="*/ 1076753 w 1076753"/>
                      <a:gd name="connsiteY2" fmla="*/ 1990183 h 3487319"/>
                      <a:gd name="connsiteX3" fmla="*/ 736095 w 1076753"/>
                      <a:gd name="connsiteY3" fmla="*/ 3487289 h 3487319"/>
                      <a:gd name="connsiteX4" fmla="*/ 422330 w 1076753"/>
                      <a:gd name="connsiteY4" fmla="*/ 2026043 h 3487319"/>
                      <a:gd name="connsiteX0" fmla="*/ 422330 w 1076753"/>
                      <a:gd name="connsiteY0" fmla="*/ 2052976 h 3487422"/>
                      <a:gd name="connsiteX1" fmla="*/ 18917 w 1076753"/>
                      <a:gd name="connsiteY1" fmla="*/ 57 h 3487422"/>
                      <a:gd name="connsiteX2" fmla="*/ 1076753 w 1076753"/>
                      <a:gd name="connsiteY2" fmla="*/ 1990222 h 3487422"/>
                      <a:gd name="connsiteX3" fmla="*/ 736095 w 1076753"/>
                      <a:gd name="connsiteY3" fmla="*/ 3487328 h 3487422"/>
                      <a:gd name="connsiteX4" fmla="*/ 422330 w 1076753"/>
                      <a:gd name="connsiteY4" fmla="*/ 2052976 h 3487422"/>
                      <a:gd name="connsiteX0" fmla="*/ 529010 w 1183433"/>
                      <a:gd name="connsiteY0" fmla="*/ 2052976 h 3487410"/>
                      <a:gd name="connsiteX1" fmla="*/ 125597 w 1183433"/>
                      <a:gd name="connsiteY1" fmla="*/ 57 h 3487410"/>
                      <a:gd name="connsiteX2" fmla="*/ 1183433 w 1183433"/>
                      <a:gd name="connsiteY2" fmla="*/ 1990222 h 3487410"/>
                      <a:gd name="connsiteX3" fmla="*/ 842775 w 1183433"/>
                      <a:gd name="connsiteY3" fmla="*/ 3487328 h 3487410"/>
                      <a:gd name="connsiteX4" fmla="*/ 529010 w 1183433"/>
                      <a:gd name="connsiteY4" fmla="*/ 2052976 h 348741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183433" h="3487410">
                        <a:moveTo>
                          <a:pt x="529010" y="2052976"/>
                        </a:moveTo>
                        <a:cubicBezTo>
                          <a:pt x="-227014" y="1597270"/>
                          <a:pt x="16527" y="10516"/>
                          <a:pt x="125597" y="57"/>
                        </a:cubicBezTo>
                        <a:cubicBezTo>
                          <a:pt x="234667" y="-10402"/>
                          <a:pt x="1183433" y="1401045"/>
                          <a:pt x="1183433" y="1990222"/>
                        </a:cubicBezTo>
                        <a:cubicBezTo>
                          <a:pt x="1183433" y="2579399"/>
                          <a:pt x="951845" y="3476869"/>
                          <a:pt x="842775" y="3487328"/>
                        </a:cubicBezTo>
                        <a:cubicBezTo>
                          <a:pt x="733705" y="3497787"/>
                          <a:pt x="1285034" y="2508682"/>
                          <a:pt x="529010" y="2052976"/>
                        </a:cubicBezTo>
                        <a:close/>
                      </a:path>
                    </a:pathLst>
                  </a:custGeom>
                  <a:solidFill>
                    <a:srgbClr val="00B05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24" name="Arc 12"/>
                  <p:cNvSpPr/>
                  <p:nvPr/>
                </p:nvSpPr>
                <p:spPr>
                  <a:xfrm flipH="1">
                    <a:off x="55258" y="1981200"/>
                    <a:ext cx="3907142" cy="4800600"/>
                  </a:xfrm>
                  <a:custGeom>
                    <a:avLst/>
                    <a:gdLst>
                      <a:gd name="connsiteX0" fmla="*/ 721312 w 1442624"/>
                      <a:gd name="connsiteY0" fmla="*/ 0 h 6096000"/>
                      <a:gd name="connsiteX1" fmla="*/ 1442624 w 1442624"/>
                      <a:gd name="connsiteY1" fmla="*/ 3048000 h 6096000"/>
                      <a:gd name="connsiteX2" fmla="*/ 721312 w 1442624"/>
                      <a:gd name="connsiteY2" fmla="*/ 3048000 h 6096000"/>
                      <a:gd name="connsiteX3" fmla="*/ 721312 w 1442624"/>
                      <a:gd name="connsiteY3" fmla="*/ 0 h 6096000"/>
                      <a:gd name="connsiteX0" fmla="*/ 721312 w 1442624"/>
                      <a:gd name="connsiteY0" fmla="*/ 0 h 6096000"/>
                      <a:gd name="connsiteX1" fmla="*/ 1442624 w 1442624"/>
                      <a:gd name="connsiteY1" fmla="*/ 3048000 h 6096000"/>
                      <a:gd name="connsiteX0" fmla="*/ 1557867 w 2279179"/>
                      <a:gd name="connsiteY0" fmla="*/ 270934 h 3318934"/>
                      <a:gd name="connsiteX1" fmla="*/ 2279179 w 2279179"/>
                      <a:gd name="connsiteY1" fmla="*/ 3318934 h 3318934"/>
                      <a:gd name="connsiteX2" fmla="*/ 1557867 w 2279179"/>
                      <a:gd name="connsiteY2" fmla="*/ 3318934 h 3318934"/>
                      <a:gd name="connsiteX3" fmla="*/ 1557867 w 2279179"/>
                      <a:gd name="connsiteY3" fmla="*/ 270934 h 3318934"/>
                      <a:gd name="connsiteX0" fmla="*/ 0 w 2279179"/>
                      <a:gd name="connsiteY0" fmla="*/ 0 h 3318934"/>
                      <a:gd name="connsiteX1" fmla="*/ 2279179 w 2279179"/>
                      <a:gd name="connsiteY1" fmla="*/ 3318934 h 3318934"/>
                      <a:gd name="connsiteX0" fmla="*/ 4885267 w 5606579"/>
                      <a:gd name="connsiteY0" fmla="*/ 1828800 h 4876800"/>
                      <a:gd name="connsiteX1" fmla="*/ 5606579 w 5606579"/>
                      <a:gd name="connsiteY1" fmla="*/ 4876800 h 4876800"/>
                      <a:gd name="connsiteX2" fmla="*/ 4885267 w 5606579"/>
                      <a:gd name="connsiteY2" fmla="*/ 4876800 h 4876800"/>
                      <a:gd name="connsiteX3" fmla="*/ 4885267 w 5606579"/>
                      <a:gd name="connsiteY3" fmla="*/ 1828800 h 4876800"/>
                      <a:gd name="connsiteX0" fmla="*/ 0 w 5606579"/>
                      <a:gd name="connsiteY0" fmla="*/ 0 h 4876800"/>
                      <a:gd name="connsiteX1" fmla="*/ 5606579 w 5606579"/>
                      <a:gd name="connsiteY1" fmla="*/ 4876800 h 487680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5606579" h="4876800" stroke="0" extrusionOk="0">
                        <a:moveTo>
                          <a:pt x="4885267" y="1828800"/>
                        </a:moveTo>
                        <a:cubicBezTo>
                          <a:pt x="5283637" y="1828800"/>
                          <a:pt x="5606579" y="3193436"/>
                          <a:pt x="5606579" y="4876800"/>
                        </a:cubicBezTo>
                        <a:lnTo>
                          <a:pt x="4885267" y="4876800"/>
                        </a:lnTo>
                        <a:lnTo>
                          <a:pt x="4885267" y="1828800"/>
                        </a:lnTo>
                        <a:close/>
                      </a:path>
                      <a:path w="5606579" h="4876800" fill="none">
                        <a:moveTo>
                          <a:pt x="0" y="0"/>
                        </a:moveTo>
                        <a:cubicBezTo>
                          <a:pt x="398370" y="0"/>
                          <a:pt x="5606579" y="3193436"/>
                          <a:pt x="5606579" y="4876800"/>
                        </a:cubicBezTo>
                      </a:path>
                    </a:pathLst>
                  </a:custGeom>
                  <a:ln w="76200">
                    <a:solidFill>
                      <a:srgbClr val="00B05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25" name="Freeform 124"/>
                  <p:cNvSpPr/>
                  <p:nvPr/>
                </p:nvSpPr>
                <p:spPr>
                  <a:xfrm>
                    <a:off x="3581400" y="453981"/>
                    <a:ext cx="3143109" cy="2597238"/>
                  </a:xfrm>
                  <a:custGeom>
                    <a:avLst/>
                    <a:gdLst>
                      <a:gd name="connsiteX0" fmla="*/ 2158241 w 5886309"/>
                      <a:gd name="connsiteY0" fmla="*/ 3960601 h 5188038"/>
                      <a:gd name="connsiteX1" fmla="*/ 2159475 w 5886309"/>
                      <a:gd name="connsiteY1" fmla="*/ 3961281 h 5188038"/>
                      <a:gd name="connsiteX2" fmla="*/ 2980414 w 5886309"/>
                      <a:gd name="connsiteY2" fmla="*/ 4149818 h 5188038"/>
                      <a:gd name="connsiteX3" fmla="*/ 3156507 w 5886309"/>
                      <a:gd name="connsiteY3" fmla="*/ 4141753 h 5188038"/>
                      <a:gd name="connsiteX4" fmla="*/ 3292653 w 5886309"/>
                      <a:gd name="connsiteY4" fmla="*/ 4122907 h 5188038"/>
                      <a:gd name="connsiteX5" fmla="*/ 3295609 w 5886309"/>
                      <a:gd name="connsiteY5" fmla="*/ 4171697 h 5188038"/>
                      <a:gd name="connsiteX6" fmla="*/ 3447053 w 5886309"/>
                      <a:gd name="connsiteY6" fmla="*/ 4519829 h 5188038"/>
                      <a:gd name="connsiteX7" fmla="*/ 3488619 w 5886309"/>
                      <a:gd name="connsiteY7" fmla="*/ 4561811 h 5188038"/>
                      <a:gd name="connsiteX8" fmla="*/ 3485360 w 5886309"/>
                      <a:gd name="connsiteY8" fmla="*/ 4579608 h 5188038"/>
                      <a:gd name="connsiteX9" fmla="*/ 2589537 w 5886309"/>
                      <a:gd name="connsiteY9" fmla="*/ 5188038 h 5188038"/>
                      <a:gd name="connsiteX10" fmla="*/ 1675137 w 5886309"/>
                      <a:gd name="connsiteY10" fmla="*/ 4426038 h 5188038"/>
                      <a:gd name="connsiteX11" fmla="*/ 1679858 w 5886309"/>
                      <a:gd name="connsiteY11" fmla="*/ 4348128 h 5188038"/>
                      <a:gd name="connsiteX12" fmla="*/ 1683238 w 5886309"/>
                      <a:gd name="connsiteY12" fmla="*/ 4329673 h 5188038"/>
                      <a:gd name="connsiteX13" fmla="*/ 1778533 w 5886309"/>
                      <a:gd name="connsiteY13" fmla="*/ 4292610 h 5188038"/>
                      <a:gd name="connsiteX14" fmla="*/ 2100910 w 5886309"/>
                      <a:gd name="connsiteY14" fmla="*/ 4048621 h 5188038"/>
                      <a:gd name="connsiteX15" fmla="*/ 3306695 w 5886309"/>
                      <a:gd name="connsiteY15" fmla="*/ 3955344 h 5188038"/>
                      <a:gd name="connsiteX16" fmla="*/ 3347772 w 5886309"/>
                      <a:gd name="connsiteY16" fmla="*/ 3999997 h 5188038"/>
                      <a:gd name="connsiteX17" fmla="*/ 3411871 w 5886309"/>
                      <a:gd name="connsiteY17" fmla="*/ 4098408 h 5188038"/>
                      <a:gd name="connsiteX18" fmla="*/ 3327513 w 5886309"/>
                      <a:gd name="connsiteY18" fmla="*/ 4118082 h 5188038"/>
                      <a:gd name="connsiteX19" fmla="*/ 3292653 w 5886309"/>
                      <a:gd name="connsiteY19" fmla="*/ 4122907 h 5188038"/>
                      <a:gd name="connsiteX20" fmla="*/ 3290888 w 5886309"/>
                      <a:gd name="connsiteY20" fmla="*/ 4093787 h 5188038"/>
                      <a:gd name="connsiteX21" fmla="*/ 3295609 w 5886309"/>
                      <a:gd name="connsiteY21" fmla="*/ 4015877 h 5188038"/>
                      <a:gd name="connsiteX22" fmla="*/ 2248782 w 5886309"/>
                      <a:gd name="connsiteY22" fmla="*/ 3719996 h 5188038"/>
                      <a:gd name="connsiteX23" fmla="*/ 2238498 w 5886309"/>
                      <a:gd name="connsiteY23" fmla="*/ 3776149 h 5188038"/>
                      <a:gd name="connsiteX24" fmla="*/ 2185217 w 5886309"/>
                      <a:gd name="connsiteY24" fmla="*/ 3919184 h 5188038"/>
                      <a:gd name="connsiteX25" fmla="*/ 2158241 w 5886309"/>
                      <a:gd name="connsiteY25" fmla="*/ 3960601 h 5188038"/>
                      <a:gd name="connsiteX26" fmla="*/ 2017473 w 5886309"/>
                      <a:gd name="connsiteY26" fmla="*/ 3883036 h 5188038"/>
                      <a:gd name="connsiteX27" fmla="*/ 1982813 w 5886309"/>
                      <a:gd name="connsiteY27" fmla="*/ 3859820 h 5188038"/>
                      <a:gd name="connsiteX28" fmla="*/ 2078288 w 5886309"/>
                      <a:gd name="connsiteY28" fmla="*/ 3794176 h 5188038"/>
                      <a:gd name="connsiteX29" fmla="*/ 2233612 w 5886309"/>
                      <a:gd name="connsiteY29" fmla="*/ 3723920 h 5188038"/>
                      <a:gd name="connsiteX30" fmla="*/ 4338523 w 5886309"/>
                      <a:gd name="connsiteY30" fmla="*/ 3547422 h 5188038"/>
                      <a:gd name="connsiteX31" fmla="*/ 4460660 w 5886309"/>
                      <a:gd name="connsiteY31" fmla="*/ 3631399 h 5188038"/>
                      <a:gd name="connsiteX32" fmla="*/ 4971909 w 5886309"/>
                      <a:gd name="connsiteY32" fmla="*/ 3761536 h 5188038"/>
                      <a:gd name="connsiteX33" fmla="*/ 5026625 w 5886309"/>
                      <a:gd name="connsiteY33" fmla="*/ 3759234 h 5188038"/>
                      <a:gd name="connsiteX34" fmla="*/ 5029518 w 5886309"/>
                      <a:gd name="connsiteY34" fmla="*/ 3763429 h 5188038"/>
                      <a:gd name="connsiteX35" fmla="*/ 5119688 w 5886309"/>
                      <a:gd name="connsiteY35" fmla="*/ 4093787 h 5188038"/>
                      <a:gd name="connsiteX36" fmla="*/ 4205288 w 5886309"/>
                      <a:gd name="connsiteY36" fmla="*/ 4855787 h 5188038"/>
                      <a:gd name="connsiteX37" fmla="*/ 3558710 w 5886309"/>
                      <a:gd name="connsiteY37" fmla="*/ 4632603 h 5188038"/>
                      <a:gd name="connsiteX38" fmla="*/ 3488619 w 5886309"/>
                      <a:gd name="connsiteY38" fmla="*/ 4561811 h 5188038"/>
                      <a:gd name="connsiteX39" fmla="*/ 3499216 w 5886309"/>
                      <a:gd name="connsiteY39" fmla="*/ 4503948 h 5188038"/>
                      <a:gd name="connsiteX40" fmla="*/ 3503937 w 5886309"/>
                      <a:gd name="connsiteY40" fmla="*/ 4426038 h 5188038"/>
                      <a:gd name="connsiteX41" fmla="*/ 3432079 w 5886309"/>
                      <a:gd name="connsiteY41" fmla="*/ 4129433 h 5188038"/>
                      <a:gd name="connsiteX42" fmla="*/ 3411871 w 5886309"/>
                      <a:gd name="connsiteY42" fmla="*/ 4098408 h 5188038"/>
                      <a:gd name="connsiteX43" fmla="*/ 3492567 w 5886309"/>
                      <a:gd name="connsiteY43" fmla="*/ 4079589 h 5188038"/>
                      <a:gd name="connsiteX44" fmla="*/ 4253535 w 5886309"/>
                      <a:gd name="connsiteY44" fmla="*/ 3639772 h 5188038"/>
                      <a:gd name="connsiteX45" fmla="*/ 4205288 w 5886309"/>
                      <a:gd name="connsiteY45" fmla="*/ 3331787 h 5188038"/>
                      <a:gd name="connsiteX46" fmla="*/ 4389572 w 5886309"/>
                      <a:gd name="connsiteY46" fmla="*/ 3347268 h 5188038"/>
                      <a:gd name="connsiteX47" fmla="*/ 4471021 w 5886309"/>
                      <a:gd name="connsiteY47" fmla="*/ 3368338 h 5188038"/>
                      <a:gd name="connsiteX48" fmla="*/ 4436936 w 5886309"/>
                      <a:gd name="connsiteY48" fmla="*/ 3421735 h 5188038"/>
                      <a:gd name="connsiteX49" fmla="*/ 4350398 w 5886309"/>
                      <a:gd name="connsiteY49" fmla="*/ 3534518 h 5188038"/>
                      <a:gd name="connsiteX50" fmla="*/ 4338523 w 5886309"/>
                      <a:gd name="connsiteY50" fmla="*/ 3547422 h 5188038"/>
                      <a:gd name="connsiteX51" fmla="*/ 4325331 w 5886309"/>
                      <a:gd name="connsiteY51" fmla="*/ 3538352 h 5188038"/>
                      <a:gd name="connsiteX52" fmla="*/ 4213674 w 5886309"/>
                      <a:gd name="connsiteY52" fmla="*/ 3425578 h 5188038"/>
                      <a:gd name="connsiteX53" fmla="*/ 4154994 w 5886309"/>
                      <a:gd name="connsiteY53" fmla="*/ 3335485 h 5188038"/>
                      <a:gd name="connsiteX54" fmla="*/ 1323937 w 5886309"/>
                      <a:gd name="connsiteY54" fmla="*/ 3011210 h 5188038"/>
                      <a:gd name="connsiteX55" fmla="*/ 1335568 w 5886309"/>
                      <a:gd name="connsiteY55" fmla="*/ 3052239 h 5188038"/>
                      <a:gd name="connsiteX56" fmla="*/ 1900916 w 5886309"/>
                      <a:gd name="connsiteY56" fmla="*/ 3804963 h 5188038"/>
                      <a:gd name="connsiteX57" fmla="*/ 1982813 w 5886309"/>
                      <a:gd name="connsiteY57" fmla="*/ 3859820 h 5188038"/>
                      <a:gd name="connsiteX58" fmla="*/ 1942959 w 5886309"/>
                      <a:gd name="connsiteY58" fmla="*/ 3887223 h 5188038"/>
                      <a:gd name="connsiteX59" fmla="*/ 1693715 w 5886309"/>
                      <a:gd name="connsiteY59" fmla="*/ 4272469 h 5188038"/>
                      <a:gd name="connsiteX60" fmla="*/ 1683238 w 5886309"/>
                      <a:gd name="connsiteY60" fmla="*/ 4329673 h 5188038"/>
                      <a:gd name="connsiteX61" fmla="*/ 1677963 w 5886309"/>
                      <a:gd name="connsiteY61" fmla="*/ 4331724 h 5188038"/>
                      <a:gd name="connsiteX62" fmla="*/ 1342675 w 5886309"/>
                      <a:gd name="connsiteY62" fmla="*/ 4384579 h 5188038"/>
                      <a:gd name="connsiteX63" fmla="*/ 428275 w 5886309"/>
                      <a:gd name="connsiteY63" fmla="*/ 3622579 h 5188038"/>
                      <a:gd name="connsiteX64" fmla="*/ 665820 w 5886309"/>
                      <a:gd name="connsiteY64" fmla="*/ 3110228 h 5188038"/>
                      <a:gd name="connsiteX65" fmla="*/ 711667 w 5886309"/>
                      <a:gd name="connsiteY65" fmla="*/ 3075087 h 5188038"/>
                      <a:gd name="connsiteX66" fmla="*/ 730116 w 5886309"/>
                      <a:gd name="connsiteY66" fmla="*/ 3079860 h 5188038"/>
                      <a:gd name="connsiteX67" fmla="*/ 914400 w 5886309"/>
                      <a:gd name="connsiteY67" fmla="*/ 3095341 h 5188038"/>
                      <a:gd name="connsiteX68" fmla="*/ 1270326 w 5886309"/>
                      <a:gd name="connsiteY68" fmla="*/ 3035459 h 5188038"/>
                      <a:gd name="connsiteX69" fmla="*/ 1342675 w 5886309"/>
                      <a:gd name="connsiteY69" fmla="*/ 2860579 h 5188038"/>
                      <a:gd name="connsiteX70" fmla="*/ 1526959 w 5886309"/>
                      <a:gd name="connsiteY70" fmla="*/ 2876060 h 5188038"/>
                      <a:gd name="connsiteX71" fmla="*/ 1547553 w 5886309"/>
                      <a:gd name="connsiteY71" fmla="*/ 2881388 h 5188038"/>
                      <a:gd name="connsiteX72" fmla="*/ 1425650 w 5886309"/>
                      <a:gd name="connsiteY72" fmla="*/ 2965203 h 5188038"/>
                      <a:gd name="connsiteX73" fmla="*/ 1323937 w 5886309"/>
                      <a:gd name="connsiteY73" fmla="*/ 3011210 h 5188038"/>
                      <a:gd name="connsiteX74" fmla="*/ 1293129 w 5886309"/>
                      <a:gd name="connsiteY74" fmla="*/ 2902536 h 5188038"/>
                      <a:gd name="connsiteX75" fmla="*/ 1286467 w 5886309"/>
                      <a:gd name="connsiteY75" fmla="*/ 2862944 h 5188038"/>
                      <a:gd name="connsiteX76" fmla="*/ 4669496 w 5886309"/>
                      <a:gd name="connsiteY76" fmla="*/ 2283575 h 5188038"/>
                      <a:gd name="connsiteX77" fmla="*/ 4686578 w 5886309"/>
                      <a:gd name="connsiteY77" fmla="*/ 2385092 h 5188038"/>
                      <a:gd name="connsiteX78" fmla="*/ 4618152 w 5886309"/>
                      <a:gd name="connsiteY78" fmla="*/ 2387971 h 5188038"/>
                      <a:gd name="connsiteX79" fmla="*/ 4524660 w 5886309"/>
                      <a:gd name="connsiteY79" fmla="*/ 2384037 h 5188038"/>
                      <a:gd name="connsiteX80" fmla="*/ 4450566 w 5886309"/>
                      <a:gd name="connsiteY80" fmla="*/ 2374614 h 5188038"/>
                      <a:gd name="connsiteX81" fmla="*/ 4460660 w 5886309"/>
                      <a:gd name="connsiteY81" fmla="*/ 2367674 h 5188038"/>
                      <a:gd name="connsiteX82" fmla="*/ 4615984 w 5886309"/>
                      <a:gd name="connsiteY82" fmla="*/ 2297418 h 5188038"/>
                      <a:gd name="connsiteX83" fmla="*/ 5136981 w 5886309"/>
                      <a:gd name="connsiteY83" fmla="*/ 2250574 h 5188038"/>
                      <a:gd name="connsiteX84" fmla="*/ 5156193 w 5886309"/>
                      <a:gd name="connsiteY84" fmla="*/ 2253017 h 5188038"/>
                      <a:gd name="connsiteX85" fmla="*/ 5886309 w 5886309"/>
                      <a:gd name="connsiteY85" fmla="*/ 2999536 h 5188038"/>
                      <a:gd name="connsiteX86" fmla="*/ 5065401 w 5886309"/>
                      <a:gd name="connsiteY86" fmla="*/ 3757602 h 5188038"/>
                      <a:gd name="connsiteX87" fmla="*/ 5026625 w 5886309"/>
                      <a:gd name="connsiteY87" fmla="*/ 3759234 h 5188038"/>
                      <a:gd name="connsiteX88" fmla="*/ 4963523 w 5886309"/>
                      <a:gd name="connsiteY88" fmla="*/ 3667746 h 5188038"/>
                      <a:gd name="connsiteX89" fmla="*/ 4561214 w 5886309"/>
                      <a:gd name="connsiteY89" fmla="*/ 3391669 h 5188038"/>
                      <a:gd name="connsiteX90" fmla="*/ 4471021 w 5886309"/>
                      <a:gd name="connsiteY90" fmla="*/ 3368338 h 5188038"/>
                      <a:gd name="connsiteX91" fmla="*/ 4504656 w 5886309"/>
                      <a:gd name="connsiteY91" fmla="*/ 3315647 h 5188038"/>
                      <a:gd name="connsiteX92" fmla="*/ 4702690 w 5886309"/>
                      <a:gd name="connsiteY92" fmla="*/ 2587718 h 5188038"/>
                      <a:gd name="connsiteX93" fmla="*/ 4693798 w 5886309"/>
                      <a:gd name="connsiteY93" fmla="*/ 2428002 h 5188038"/>
                      <a:gd name="connsiteX94" fmla="*/ 4686578 w 5886309"/>
                      <a:gd name="connsiteY94" fmla="*/ 2385092 h 5188038"/>
                      <a:gd name="connsiteX95" fmla="*/ 4711644 w 5886309"/>
                      <a:gd name="connsiteY95" fmla="*/ 2384037 h 5188038"/>
                      <a:gd name="connsiteX96" fmla="*/ 5034434 w 5886309"/>
                      <a:gd name="connsiteY96" fmla="*/ 2304609 h 5188038"/>
                      <a:gd name="connsiteX97" fmla="*/ 1518243 w 5886309"/>
                      <a:gd name="connsiteY97" fmla="*/ 1765143 h 5188038"/>
                      <a:gd name="connsiteX98" fmla="*/ 1560979 w 5886309"/>
                      <a:gd name="connsiteY98" fmla="*/ 1794526 h 5188038"/>
                      <a:gd name="connsiteX99" fmla="*/ 1616220 w 5886309"/>
                      <a:gd name="connsiteY99" fmla="*/ 1850320 h 5188038"/>
                      <a:gd name="connsiteX100" fmla="*/ 1484085 w 5886309"/>
                      <a:gd name="connsiteY100" fmla="*/ 1816139 h 5188038"/>
                      <a:gd name="connsiteX101" fmla="*/ 914400 w 5886309"/>
                      <a:gd name="connsiteY101" fmla="*/ 1571341 h 5188038"/>
                      <a:gd name="connsiteX102" fmla="*/ 1053654 w 5886309"/>
                      <a:gd name="connsiteY102" fmla="*/ 1580121 h 5188038"/>
                      <a:gd name="connsiteX103" fmla="*/ 1109941 w 5886309"/>
                      <a:gd name="connsiteY103" fmla="*/ 1590931 h 5188038"/>
                      <a:gd name="connsiteX104" fmla="*/ 1163590 w 5886309"/>
                      <a:gd name="connsiteY104" fmla="*/ 1645117 h 5188038"/>
                      <a:gd name="connsiteX105" fmla="*/ 1454243 w 5886309"/>
                      <a:gd name="connsiteY105" fmla="*/ 1808419 h 5188038"/>
                      <a:gd name="connsiteX106" fmla="*/ 1484085 w 5886309"/>
                      <a:gd name="connsiteY106" fmla="*/ 1816139 h 5188038"/>
                      <a:gd name="connsiteX107" fmla="*/ 1466008 w 5886309"/>
                      <a:gd name="connsiteY107" fmla="*/ 1843129 h 5188038"/>
                      <a:gd name="connsiteX108" fmla="*/ 1258138 w 5886309"/>
                      <a:gd name="connsiteY108" fmla="*/ 2587718 h 5188038"/>
                      <a:gd name="connsiteX109" fmla="*/ 1267030 w 5886309"/>
                      <a:gd name="connsiteY109" fmla="*/ 2747434 h 5188038"/>
                      <a:gd name="connsiteX110" fmla="*/ 1286467 w 5886309"/>
                      <a:gd name="connsiteY110" fmla="*/ 2862944 h 5188038"/>
                      <a:gd name="connsiteX111" fmla="*/ 1249183 w 5886309"/>
                      <a:gd name="connsiteY111" fmla="*/ 2864513 h 5188038"/>
                      <a:gd name="connsiteX112" fmla="*/ 786814 w 5886309"/>
                      <a:gd name="connsiteY112" fmla="*/ 3017490 h 5188038"/>
                      <a:gd name="connsiteX113" fmla="*/ 711667 w 5886309"/>
                      <a:gd name="connsiteY113" fmla="*/ 3075087 h 5188038"/>
                      <a:gd name="connsiteX114" fmla="*/ 558474 w 5886309"/>
                      <a:gd name="connsiteY114" fmla="*/ 3035459 h 5188038"/>
                      <a:gd name="connsiteX115" fmla="*/ 0 w 5886309"/>
                      <a:gd name="connsiteY115" fmla="*/ 2333341 h 5188038"/>
                      <a:gd name="connsiteX116" fmla="*/ 914400 w 5886309"/>
                      <a:gd name="connsiteY116" fmla="*/ 1571341 h 5188038"/>
                      <a:gd name="connsiteX117" fmla="*/ 3837632 w 5886309"/>
                      <a:gd name="connsiteY117" fmla="*/ 1234145 h 5188038"/>
                      <a:gd name="connsiteX118" fmla="*/ 3943355 w 5886309"/>
                      <a:gd name="connsiteY118" fmla="*/ 1292400 h 5188038"/>
                      <a:gd name="connsiteX119" fmla="*/ 4034554 w 5886309"/>
                      <a:gd name="connsiteY119" fmla="*/ 1354255 h 5188038"/>
                      <a:gd name="connsiteX120" fmla="*/ 3976949 w 5886309"/>
                      <a:gd name="connsiteY120" fmla="*/ 1393863 h 5188038"/>
                      <a:gd name="connsiteX121" fmla="*/ 3821625 w 5886309"/>
                      <a:gd name="connsiteY121" fmla="*/ 1464118 h 5188038"/>
                      <a:gd name="connsiteX122" fmla="*/ 3718984 w 5886309"/>
                      <a:gd name="connsiteY122" fmla="*/ 1490670 h 5188038"/>
                      <a:gd name="connsiteX123" fmla="*/ 3722330 w 5886309"/>
                      <a:gd name="connsiteY123" fmla="*/ 1472402 h 5188038"/>
                      <a:gd name="connsiteX124" fmla="*/ 3775610 w 5886309"/>
                      <a:gd name="connsiteY124" fmla="*/ 1329366 h 5188038"/>
                      <a:gd name="connsiteX125" fmla="*/ 2717322 w 5886309"/>
                      <a:gd name="connsiteY125" fmla="*/ 1197999 h 5188038"/>
                      <a:gd name="connsiteX126" fmla="*/ 2819121 w 5886309"/>
                      <a:gd name="connsiteY126" fmla="*/ 1300816 h 5188038"/>
                      <a:gd name="connsiteX127" fmla="*/ 3465699 w 5886309"/>
                      <a:gd name="connsiteY127" fmla="*/ 1524000 h 5188038"/>
                      <a:gd name="connsiteX128" fmla="*/ 3649983 w 5886309"/>
                      <a:gd name="connsiteY128" fmla="*/ 1508519 h 5188038"/>
                      <a:gd name="connsiteX129" fmla="*/ 3718984 w 5886309"/>
                      <a:gd name="connsiteY129" fmla="*/ 1490670 h 5188038"/>
                      <a:gd name="connsiteX130" fmla="*/ 3708473 w 5886309"/>
                      <a:gd name="connsiteY130" fmla="*/ 1548061 h 5188038"/>
                      <a:gd name="connsiteX131" fmla="*/ 3703752 w 5886309"/>
                      <a:gd name="connsiteY131" fmla="*/ 1625971 h 5188038"/>
                      <a:gd name="connsiteX132" fmla="*/ 4433869 w 5886309"/>
                      <a:gd name="connsiteY132" fmla="*/ 2372490 h 5188038"/>
                      <a:gd name="connsiteX133" fmla="*/ 4450566 w 5886309"/>
                      <a:gd name="connsiteY133" fmla="*/ 2374614 h 5188038"/>
                      <a:gd name="connsiteX134" fmla="*/ 4325331 w 5886309"/>
                      <a:gd name="connsiteY134" fmla="*/ 2460721 h 5188038"/>
                      <a:gd name="connsiteX135" fmla="*/ 4057509 w 5886309"/>
                      <a:gd name="connsiteY135" fmla="*/ 2999536 h 5188038"/>
                      <a:gd name="connsiteX136" fmla="*/ 4129367 w 5886309"/>
                      <a:gd name="connsiteY136" fmla="*/ 3296141 h 5188038"/>
                      <a:gd name="connsiteX137" fmla="*/ 4154994 w 5886309"/>
                      <a:gd name="connsiteY137" fmla="*/ 3335485 h 5188038"/>
                      <a:gd name="connsiteX138" fmla="*/ 4043424 w 5886309"/>
                      <a:gd name="connsiteY138" fmla="*/ 3343689 h 5188038"/>
                      <a:gd name="connsiteX139" fmla="*/ 3309466 w 5886309"/>
                      <a:gd name="connsiteY139" fmla="*/ 3940218 h 5188038"/>
                      <a:gd name="connsiteX140" fmla="*/ 3306695 w 5886309"/>
                      <a:gd name="connsiteY140" fmla="*/ 3955344 h 5188038"/>
                      <a:gd name="connsiteX141" fmla="*/ 3280959 w 5886309"/>
                      <a:gd name="connsiteY141" fmla="*/ 3927366 h 5188038"/>
                      <a:gd name="connsiteX142" fmla="*/ 2589537 w 5886309"/>
                      <a:gd name="connsiteY142" fmla="*/ 3664038 h 5188038"/>
                      <a:gd name="connsiteX143" fmla="*/ 2405254 w 5886309"/>
                      <a:gd name="connsiteY143" fmla="*/ 3679519 h 5188038"/>
                      <a:gd name="connsiteX144" fmla="*/ 2248782 w 5886309"/>
                      <a:gd name="connsiteY144" fmla="*/ 3719996 h 5188038"/>
                      <a:gd name="connsiteX145" fmla="*/ 2252354 w 5886309"/>
                      <a:gd name="connsiteY145" fmla="*/ 3700489 h 5188038"/>
                      <a:gd name="connsiteX146" fmla="*/ 2257075 w 5886309"/>
                      <a:gd name="connsiteY146" fmla="*/ 3622579 h 5188038"/>
                      <a:gd name="connsiteX147" fmla="*/ 1698601 w 5886309"/>
                      <a:gd name="connsiteY147" fmla="*/ 2920461 h 5188038"/>
                      <a:gd name="connsiteX148" fmla="*/ 1547553 w 5886309"/>
                      <a:gd name="connsiteY148" fmla="*/ 2881388 h 5188038"/>
                      <a:gd name="connsiteX149" fmla="*/ 1560979 w 5886309"/>
                      <a:gd name="connsiteY149" fmla="*/ 2872157 h 5188038"/>
                      <a:gd name="connsiteX150" fmla="*/ 1828800 w 5886309"/>
                      <a:gd name="connsiteY150" fmla="*/ 2333341 h 5188038"/>
                      <a:gd name="connsiteX151" fmla="*/ 1672635 w 5886309"/>
                      <a:gd name="connsiteY151" fmla="*/ 1907300 h 5188038"/>
                      <a:gd name="connsiteX152" fmla="*/ 1616220 w 5886309"/>
                      <a:gd name="connsiteY152" fmla="*/ 1850320 h 5188038"/>
                      <a:gd name="connsiteX153" fmla="*/ 1625885 w 5886309"/>
                      <a:gd name="connsiteY153" fmla="*/ 1852820 h 5188038"/>
                      <a:gd name="connsiteX154" fmla="*/ 1810168 w 5886309"/>
                      <a:gd name="connsiteY154" fmla="*/ 1868301 h 5188038"/>
                      <a:gd name="connsiteX155" fmla="*/ 2705991 w 5886309"/>
                      <a:gd name="connsiteY155" fmla="*/ 1259871 h 5188038"/>
                      <a:gd name="connsiteX156" fmla="*/ 2720862 w 5886309"/>
                      <a:gd name="connsiteY156" fmla="*/ 1045145 h 5188038"/>
                      <a:gd name="connsiteX157" fmla="*/ 2724568 w 5886309"/>
                      <a:gd name="connsiteY157" fmla="*/ 1106302 h 5188038"/>
                      <a:gd name="connsiteX158" fmla="*/ 2719847 w 5886309"/>
                      <a:gd name="connsiteY158" fmla="*/ 1184212 h 5188038"/>
                      <a:gd name="connsiteX159" fmla="*/ 2717322 w 5886309"/>
                      <a:gd name="connsiteY159" fmla="*/ 1197999 h 5188038"/>
                      <a:gd name="connsiteX160" fmla="*/ 2707465 w 5886309"/>
                      <a:gd name="connsiteY160" fmla="*/ 1188042 h 5188038"/>
                      <a:gd name="connsiteX161" fmla="*/ 2625203 w 5886309"/>
                      <a:gd name="connsiteY161" fmla="*/ 1061745 h 5188038"/>
                      <a:gd name="connsiteX162" fmla="*/ 4618152 w 5886309"/>
                      <a:gd name="connsiteY162" fmla="*/ 863971 h 5188038"/>
                      <a:gd name="connsiteX163" fmla="*/ 5532552 w 5886309"/>
                      <a:gd name="connsiteY163" fmla="*/ 1625971 h 5188038"/>
                      <a:gd name="connsiteX164" fmla="*/ 5174013 w 5886309"/>
                      <a:gd name="connsiteY164" fmla="*/ 2231061 h 5188038"/>
                      <a:gd name="connsiteX165" fmla="*/ 5136981 w 5886309"/>
                      <a:gd name="connsiteY165" fmla="*/ 2250574 h 5188038"/>
                      <a:gd name="connsiteX166" fmla="*/ 5065401 w 5886309"/>
                      <a:gd name="connsiteY166" fmla="*/ 2241470 h 5188038"/>
                      <a:gd name="connsiteX167" fmla="*/ 4971909 w 5886309"/>
                      <a:gd name="connsiteY167" fmla="*/ 2237536 h 5188038"/>
                      <a:gd name="connsiteX168" fmla="*/ 4787626 w 5886309"/>
                      <a:gd name="connsiteY168" fmla="*/ 2253017 h 5188038"/>
                      <a:gd name="connsiteX169" fmla="*/ 4669496 w 5886309"/>
                      <a:gd name="connsiteY169" fmla="*/ 2283575 h 5188038"/>
                      <a:gd name="connsiteX170" fmla="*/ 4667700 w 5886309"/>
                      <a:gd name="connsiteY170" fmla="*/ 2272900 h 5188038"/>
                      <a:gd name="connsiteX171" fmla="*/ 4075942 w 5886309"/>
                      <a:gd name="connsiteY171" fmla="*/ 1382326 h 5188038"/>
                      <a:gd name="connsiteX172" fmla="*/ 4034554 w 5886309"/>
                      <a:gd name="connsiteY172" fmla="*/ 1354255 h 5188038"/>
                      <a:gd name="connsiteX173" fmla="*/ 4112278 w 5886309"/>
                      <a:gd name="connsiteY173" fmla="*/ 1300816 h 5188038"/>
                      <a:gd name="connsiteX174" fmla="*/ 4361522 w 5886309"/>
                      <a:gd name="connsiteY174" fmla="*/ 915570 h 5188038"/>
                      <a:gd name="connsiteX175" fmla="*/ 4365377 w 5886309"/>
                      <a:gd name="connsiteY175" fmla="*/ 894518 h 5188038"/>
                      <a:gd name="connsiteX176" fmla="*/ 4389630 w 5886309"/>
                      <a:gd name="connsiteY176" fmla="*/ 887961 h 5188038"/>
                      <a:gd name="connsiteX177" fmla="*/ 4618152 w 5886309"/>
                      <a:gd name="connsiteY177" fmla="*/ 863971 h 5188038"/>
                      <a:gd name="connsiteX178" fmla="*/ 1810168 w 5886309"/>
                      <a:gd name="connsiteY178" fmla="*/ 344301 h 5188038"/>
                      <a:gd name="connsiteX179" fmla="*/ 2536276 w 5886309"/>
                      <a:gd name="connsiteY179" fmla="*/ 643084 h 5188038"/>
                      <a:gd name="connsiteX180" fmla="*/ 2558231 w 5886309"/>
                      <a:gd name="connsiteY180" fmla="*/ 672019 h 5188038"/>
                      <a:gd name="connsiteX181" fmla="*/ 2556020 w 5886309"/>
                      <a:gd name="connsiteY181" fmla="*/ 684090 h 5188038"/>
                      <a:gd name="connsiteX182" fmla="*/ 2551299 w 5886309"/>
                      <a:gd name="connsiteY182" fmla="*/ 762000 h 5188038"/>
                      <a:gd name="connsiteX183" fmla="*/ 2623157 w 5886309"/>
                      <a:gd name="connsiteY183" fmla="*/ 1058605 h 5188038"/>
                      <a:gd name="connsiteX184" fmla="*/ 2625203 w 5886309"/>
                      <a:gd name="connsiteY184" fmla="*/ 1061745 h 5188038"/>
                      <a:gd name="connsiteX185" fmla="*/ 2549991 w 5886309"/>
                      <a:gd name="connsiteY185" fmla="*/ 1074798 h 5188038"/>
                      <a:gd name="connsiteX186" fmla="*/ 1552276 w 5886309"/>
                      <a:gd name="connsiteY186" fmla="*/ 1714333 h 5188038"/>
                      <a:gd name="connsiteX187" fmla="*/ 1518243 w 5886309"/>
                      <a:gd name="connsiteY187" fmla="*/ 1765143 h 5188038"/>
                      <a:gd name="connsiteX188" fmla="*/ 1425650 w 5886309"/>
                      <a:gd name="connsiteY188" fmla="*/ 1701479 h 5188038"/>
                      <a:gd name="connsiteX189" fmla="*/ 1186315 w 5886309"/>
                      <a:gd name="connsiteY189" fmla="*/ 1605599 h 5188038"/>
                      <a:gd name="connsiteX190" fmla="*/ 1109941 w 5886309"/>
                      <a:gd name="connsiteY190" fmla="*/ 1590931 h 5188038"/>
                      <a:gd name="connsiteX191" fmla="*/ 1051933 w 5886309"/>
                      <a:gd name="connsiteY191" fmla="*/ 1532343 h 5188038"/>
                      <a:gd name="connsiteX192" fmla="*/ 895768 w 5886309"/>
                      <a:gd name="connsiteY192" fmla="*/ 1106302 h 5188038"/>
                      <a:gd name="connsiteX193" fmla="*/ 1810168 w 5886309"/>
                      <a:gd name="connsiteY193" fmla="*/ 344301 h 5188038"/>
                      <a:gd name="connsiteX194" fmla="*/ 3465699 w 5886309"/>
                      <a:gd name="connsiteY194" fmla="*/ 0 h 5188038"/>
                      <a:gd name="connsiteX195" fmla="*/ 4380099 w 5886309"/>
                      <a:gd name="connsiteY195" fmla="*/ 762000 h 5188038"/>
                      <a:gd name="connsiteX196" fmla="*/ 4375378 w 5886309"/>
                      <a:gd name="connsiteY196" fmla="*/ 839910 h 5188038"/>
                      <a:gd name="connsiteX197" fmla="*/ 4365377 w 5886309"/>
                      <a:gd name="connsiteY197" fmla="*/ 894518 h 5188038"/>
                      <a:gd name="connsiteX198" fmla="*/ 4282865 w 5886309"/>
                      <a:gd name="connsiteY198" fmla="*/ 916826 h 5188038"/>
                      <a:gd name="connsiteX199" fmla="*/ 3859917 w 5886309"/>
                      <a:gd name="connsiteY199" fmla="*/ 1199930 h 5188038"/>
                      <a:gd name="connsiteX200" fmla="*/ 3837632 w 5886309"/>
                      <a:gd name="connsiteY200" fmla="*/ 1234145 h 5188038"/>
                      <a:gd name="connsiteX201" fmla="*/ 3801353 w 5886309"/>
                      <a:gd name="connsiteY201" fmla="*/ 1214156 h 5188038"/>
                      <a:gd name="connsiteX202" fmla="*/ 2980414 w 5886309"/>
                      <a:gd name="connsiteY202" fmla="*/ 1025618 h 5188038"/>
                      <a:gd name="connsiteX203" fmla="*/ 2761059 w 5886309"/>
                      <a:gd name="connsiteY203" fmla="*/ 1038169 h 5188038"/>
                      <a:gd name="connsiteX204" fmla="*/ 2720862 w 5886309"/>
                      <a:gd name="connsiteY204" fmla="*/ 1045145 h 5188038"/>
                      <a:gd name="connsiteX205" fmla="*/ 2719847 w 5886309"/>
                      <a:gd name="connsiteY205" fmla="*/ 1028391 h 5188038"/>
                      <a:gd name="connsiteX206" fmla="*/ 2624533 w 5886309"/>
                      <a:gd name="connsiteY206" fmla="*/ 759399 h 5188038"/>
                      <a:gd name="connsiteX207" fmla="*/ 2558231 w 5886309"/>
                      <a:gd name="connsiteY207" fmla="*/ 672019 h 5188038"/>
                      <a:gd name="connsiteX208" fmla="*/ 2569877 w 5886309"/>
                      <a:gd name="connsiteY208" fmla="*/ 608431 h 5188038"/>
                      <a:gd name="connsiteX209" fmla="*/ 3465699 w 5886309"/>
                      <a:gd name="connsiteY209" fmla="*/ 0 h 518803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  <a:cxn ang="0">
                        <a:pos x="connsiteX33" y="connsiteY33"/>
                      </a:cxn>
                      <a:cxn ang="0">
                        <a:pos x="connsiteX34" y="connsiteY34"/>
                      </a:cxn>
                      <a:cxn ang="0">
                        <a:pos x="connsiteX35" y="connsiteY35"/>
                      </a:cxn>
                      <a:cxn ang="0">
                        <a:pos x="connsiteX36" y="connsiteY36"/>
                      </a:cxn>
                      <a:cxn ang="0">
                        <a:pos x="connsiteX37" y="connsiteY37"/>
                      </a:cxn>
                      <a:cxn ang="0">
                        <a:pos x="connsiteX38" y="connsiteY38"/>
                      </a:cxn>
                      <a:cxn ang="0">
                        <a:pos x="connsiteX39" y="connsiteY39"/>
                      </a:cxn>
                      <a:cxn ang="0">
                        <a:pos x="connsiteX40" y="connsiteY40"/>
                      </a:cxn>
                      <a:cxn ang="0">
                        <a:pos x="connsiteX41" y="connsiteY41"/>
                      </a:cxn>
                      <a:cxn ang="0">
                        <a:pos x="connsiteX42" y="connsiteY42"/>
                      </a:cxn>
                      <a:cxn ang="0">
                        <a:pos x="connsiteX43" y="connsiteY43"/>
                      </a:cxn>
                      <a:cxn ang="0">
                        <a:pos x="connsiteX44" y="connsiteY44"/>
                      </a:cxn>
                      <a:cxn ang="0">
                        <a:pos x="connsiteX45" y="connsiteY45"/>
                      </a:cxn>
                      <a:cxn ang="0">
                        <a:pos x="connsiteX46" y="connsiteY46"/>
                      </a:cxn>
                      <a:cxn ang="0">
                        <a:pos x="connsiteX47" y="connsiteY47"/>
                      </a:cxn>
                      <a:cxn ang="0">
                        <a:pos x="connsiteX48" y="connsiteY48"/>
                      </a:cxn>
                      <a:cxn ang="0">
                        <a:pos x="connsiteX49" y="connsiteY49"/>
                      </a:cxn>
                      <a:cxn ang="0">
                        <a:pos x="connsiteX50" y="connsiteY50"/>
                      </a:cxn>
                      <a:cxn ang="0">
                        <a:pos x="connsiteX51" y="connsiteY51"/>
                      </a:cxn>
                      <a:cxn ang="0">
                        <a:pos x="connsiteX52" y="connsiteY52"/>
                      </a:cxn>
                      <a:cxn ang="0">
                        <a:pos x="connsiteX53" y="connsiteY53"/>
                      </a:cxn>
                      <a:cxn ang="0">
                        <a:pos x="connsiteX54" y="connsiteY54"/>
                      </a:cxn>
                      <a:cxn ang="0">
                        <a:pos x="connsiteX55" y="connsiteY55"/>
                      </a:cxn>
                      <a:cxn ang="0">
                        <a:pos x="connsiteX56" y="connsiteY56"/>
                      </a:cxn>
                      <a:cxn ang="0">
                        <a:pos x="connsiteX57" y="connsiteY57"/>
                      </a:cxn>
                      <a:cxn ang="0">
                        <a:pos x="connsiteX58" y="connsiteY58"/>
                      </a:cxn>
                      <a:cxn ang="0">
                        <a:pos x="connsiteX59" y="connsiteY59"/>
                      </a:cxn>
                      <a:cxn ang="0">
                        <a:pos x="connsiteX60" y="connsiteY60"/>
                      </a:cxn>
                      <a:cxn ang="0">
                        <a:pos x="connsiteX61" y="connsiteY61"/>
                      </a:cxn>
                      <a:cxn ang="0">
                        <a:pos x="connsiteX62" y="connsiteY62"/>
                      </a:cxn>
                      <a:cxn ang="0">
                        <a:pos x="connsiteX63" y="connsiteY63"/>
                      </a:cxn>
                      <a:cxn ang="0">
                        <a:pos x="connsiteX64" y="connsiteY64"/>
                      </a:cxn>
                      <a:cxn ang="0">
                        <a:pos x="connsiteX65" y="connsiteY65"/>
                      </a:cxn>
                      <a:cxn ang="0">
                        <a:pos x="connsiteX66" y="connsiteY66"/>
                      </a:cxn>
                      <a:cxn ang="0">
                        <a:pos x="connsiteX67" y="connsiteY67"/>
                      </a:cxn>
                      <a:cxn ang="0">
                        <a:pos x="connsiteX68" y="connsiteY68"/>
                      </a:cxn>
                      <a:cxn ang="0">
                        <a:pos x="connsiteX69" y="connsiteY69"/>
                      </a:cxn>
                      <a:cxn ang="0">
                        <a:pos x="connsiteX70" y="connsiteY70"/>
                      </a:cxn>
                      <a:cxn ang="0">
                        <a:pos x="connsiteX71" y="connsiteY71"/>
                      </a:cxn>
                      <a:cxn ang="0">
                        <a:pos x="connsiteX72" y="connsiteY72"/>
                      </a:cxn>
                      <a:cxn ang="0">
                        <a:pos x="connsiteX73" y="connsiteY73"/>
                      </a:cxn>
                      <a:cxn ang="0">
                        <a:pos x="connsiteX74" y="connsiteY74"/>
                      </a:cxn>
                      <a:cxn ang="0">
                        <a:pos x="connsiteX75" y="connsiteY75"/>
                      </a:cxn>
                      <a:cxn ang="0">
                        <a:pos x="connsiteX76" y="connsiteY76"/>
                      </a:cxn>
                      <a:cxn ang="0">
                        <a:pos x="connsiteX77" y="connsiteY77"/>
                      </a:cxn>
                      <a:cxn ang="0">
                        <a:pos x="connsiteX78" y="connsiteY78"/>
                      </a:cxn>
                      <a:cxn ang="0">
                        <a:pos x="connsiteX79" y="connsiteY79"/>
                      </a:cxn>
                      <a:cxn ang="0">
                        <a:pos x="connsiteX80" y="connsiteY80"/>
                      </a:cxn>
                      <a:cxn ang="0">
                        <a:pos x="connsiteX81" y="connsiteY81"/>
                      </a:cxn>
                      <a:cxn ang="0">
                        <a:pos x="connsiteX82" y="connsiteY82"/>
                      </a:cxn>
                      <a:cxn ang="0">
                        <a:pos x="connsiteX83" y="connsiteY83"/>
                      </a:cxn>
                      <a:cxn ang="0">
                        <a:pos x="connsiteX84" y="connsiteY84"/>
                      </a:cxn>
                      <a:cxn ang="0">
                        <a:pos x="connsiteX85" y="connsiteY85"/>
                      </a:cxn>
                      <a:cxn ang="0">
                        <a:pos x="connsiteX86" y="connsiteY86"/>
                      </a:cxn>
                      <a:cxn ang="0">
                        <a:pos x="connsiteX87" y="connsiteY87"/>
                      </a:cxn>
                      <a:cxn ang="0">
                        <a:pos x="connsiteX88" y="connsiteY88"/>
                      </a:cxn>
                      <a:cxn ang="0">
                        <a:pos x="connsiteX89" y="connsiteY89"/>
                      </a:cxn>
                      <a:cxn ang="0">
                        <a:pos x="connsiteX90" y="connsiteY90"/>
                      </a:cxn>
                      <a:cxn ang="0">
                        <a:pos x="connsiteX91" y="connsiteY91"/>
                      </a:cxn>
                      <a:cxn ang="0">
                        <a:pos x="connsiteX92" y="connsiteY92"/>
                      </a:cxn>
                      <a:cxn ang="0">
                        <a:pos x="connsiteX93" y="connsiteY93"/>
                      </a:cxn>
                      <a:cxn ang="0">
                        <a:pos x="connsiteX94" y="connsiteY94"/>
                      </a:cxn>
                      <a:cxn ang="0">
                        <a:pos x="connsiteX95" y="connsiteY95"/>
                      </a:cxn>
                      <a:cxn ang="0">
                        <a:pos x="connsiteX96" y="connsiteY96"/>
                      </a:cxn>
                      <a:cxn ang="0">
                        <a:pos x="connsiteX97" y="connsiteY97"/>
                      </a:cxn>
                      <a:cxn ang="0">
                        <a:pos x="connsiteX98" y="connsiteY98"/>
                      </a:cxn>
                      <a:cxn ang="0">
                        <a:pos x="connsiteX99" y="connsiteY99"/>
                      </a:cxn>
                      <a:cxn ang="0">
                        <a:pos x="connsiteX100" y="connsiteY100"/>
                      </a:cxn>
                      <a:cxn ang="0">
                        <a:pos x="connsiteX101" y="connsiteY101"/>
                      </a:cxn>
                      <a:cxn ang="0">
                        <a:pos x="connsiteX102" y="connsiteY102"/>
                      </a:cxn>
                      <a:cxn ang="0">
                        <a:pos x="connsiteX103" y="connsiteY103"/>
                      </a:cxn>
                      <a:cxn ang="0">
                        <a:pos x="connsiteX104" y="connsiteY104"/>
                      </a:cxn>
                      <a:cxn ang="0">
                        <a:pos x="connsiteX105" y="connsiteY105"/>
                      </a:cxn>
                      <a:cxn ang="0">
                        <a:pos x="connsiteX106" y="connsiteY106"/>
                      </a:cxn>
                      <a:cxn ang="0">
                        <a:pos x="connsiteX107" y="connsiteY107"/>
                      </a:cxn>
                      <a:cxn ang="0">
                        <a:pos x="connsiteX108" y="connsiteY108"/>
                      </a:cxn>
                      <a:cxn ang="0">
                        <a:pos x="connsiteX109" y="connsiteY109"/>
                      </a:cxn>
                      <a:cxn ang="0">
                        <a:pos x="connsiteX110" y="connsiteY110"/>
                      </a:cxn>
                      <a:cxn ang="0">
                        <a:pos x="connsiteX111" y="connsiteY111"/>
                      </a:cxn>
                      <a:cxn ang="0">
                        <a:pos x="connsiteX112" y="connsiteY112"/>
                      </a:cxn>
                      <a:cxn ang="0">
                        <a:pos x="connsiteX113" y="connsiteY113"/>
                      </a:cxn>
                      <a:cxn ang="0">
                        <a:pos x="connsiteX114" y="connsiteY114"/>
                      </a:cxn>
                      <a:cxn ang="0">
                        <a:pos x="connsiteX115" y="connsiteY115"/>
                      </a:cxn>
                      <a:cxn ang="0">
                        <a:pos x="connsiteX116" y="connsiteY116"/>
                      </a:cxn>
                      <a:cxn ang="0">
                        <a:pos x="connsiteX117" y="connsiteY117"/>
                      </a:cxn>
                      <a:cxn ang="0">
                        <a:pos x="connsiteX118" y="connsiteY118"/>
                      </a:cxn>
                      <a:cxn ang="0">
                        <a:pos x="connsiteX119" y="connsiteY119"/>
                      </a:cxn>
                      <a:cxn ang="0">
                        <a:pos x="connsiteX120" y="connsiteY120"/>
                      </a:cxn>
                      <a:cxn ang="0">
                        <a:pos x="connsiteX121" y="connsiteY121"/>
                      </a:cxn>
                      <a:cxn ang="0">
                        <a:pos x="connsiteX122" y="connsiteY122"/>
                      </a:cxn>
                      <a:cxn ang="0">
                        <a:pos x="connsiteX123" y="connsiteY123"/>
                      </a:cxn>
                      <a:cxn ang="0">
                        <a:pos x="connsiteX124" y="connsiteY124"/>
                      </a:cxn>
                      <a:cxn ang="0">
                        <a:pos x="connsiteX125" y="connsiteY125"/>
                      </a:cxn>
                      <a:cxn ang="0">
                        <a:pos x="connsiteX126" y="connsiteY126"/>
                      </a:cxn>
                      <a:cxn ang="0">
                        <a:pos x="connsiteX127" y="connsiteY127"/>
                      </a:cxn>
                      <a:cxn ang="0">
                        <a:pos x="connsiteX128" y="connsiteY128"/>
                      </a:cxn>
                      <a:cxn ang="0">
                        <a:pos x="connsiteX129" y="connsiteY129"/>
                      </a:cxn>
                      <a:cxn ang="0">
                        <a:pos x="connsiteX130" y="connsiteY130"/>
                      </a:cxn>
                      <a:cxn ang="0">
                        <a:pos x="connsiteX131" y="connsiteY131"/>
                      </a:cxn>
                      <a:cxn ang="0">
                        <a:pos x="connsiteX132" y="connsiteY132"/>
                      </a:cxn>
                      <a:cxn ang="0">
                        <a:pos x="connsiteX133" y="connsiteY133"/>
                      </a:cxn>
                      <a:cxn ang="0">
                        <a:pos x="connsiteX134" y="connsiteY134"/>
                      </a:cxn>
                      <a:cxn ang="0">
                        <a:pos x="connsiteX135" y="connsiteY135"/>
                      </a:cxn>
                      <a:cxn ang="0">
                        <a:pos x="connsiteX136" y="connsiteY136"/>
                      </a:cxn>
                      <a:cxn ang="0">
                        <a:pos x="connsiteX137" y="connsiteY137"/>
                      </a:cxn>
                      <a:cxn ang="0">
                        <a:pos x="connsiteX138" y="connsiteY138"/>
                      </a:cxn>
                      <a:cxn ang="0">
                        <a:pos x="connsiteX139" y="connsiteY139"/>
                      </a:cxn>
                      <a:cxn ang="0">
                        <a:pos x="connsiteX140" y="connsiteY140"/>
                      </a:cxn>
                      <a:cxn ang="0">
                        <a:pos x="connsiteX141" y="connsiteY141"/>
                      </a:cxn>
                      <a:cxn ang="0">
                        <a:pos x="connsiteX142" y="connsiteY142"/>
                      </a:cxn>
                      <a:cxn ang="0">
                        <a:pos x="connsiteX143" y="connsiteY143"/>
                      </a:cxn>
                      <a:cxn ang="0">
                        <a:pos x="connsiteX144" y="connsiteY144"/>
                      </a:cxn>
                      <a:cxn ang="0">
                        <a:pos x="connsiteX145" y="connsiteY145"/>
                      </a:cxn>
                      <a:cxn ang="0">
                        <a:pos x="connsiteX146" y="connsiteY146"/>
                      </a:cxn>
                      <a:cxn ang="0">
                        <a:pos x="connsiteX147" y="connsiteY147"/>
                      </a:cxn>
                      <a:cxn ang="0">
                        <a:pos x="connsiteX148" y="connsiteY148"/>
                      </a:cxn>
                      <a:cxn ang="0">
                        <a:pos x="connsiteX149" y="connsiteY149"/>
                      </a:cxn>
                      <a:cxn ang="0">
                        <a:pos x="connsiteX150" y="connsiteY150"/>
                      </a:cxn>
                      <a:cxn ang="0">
                        <a:pos x="connsiteX151" y="connsiteY151"/>
                      </a:cxn>
                      <a:cxn ang="0">
                        <a:pos x="connsiteX152" y="connsiteY152"/>
                      </a:cxn>
                      <a:cxn ang="0">
                        <a:pos x="connsiteX153" y="connsiteY153"/>
                      </a:cxn>
                      <a:cxn ang="0">
                        <a:pos x="connsiteX154" y="connsiteY154"/>
                      </a:cxn>
                      <a:cxn ang="0">
                        <a:pos x="connsiteX155" y="connsiteY155"/>
                      </a:cxn>
                      <a:cxn ang="0">
                        <a:pos x="connsiteX156" y="connsiteY156"/>
                      </a:cxn>
                      <a:cxn ang="0">
                        <a:pos x="connsiteX157" y="connsiteY157"/>
                      </a:cxn>
                      <a:cxn ang="0">
                        <a:pos x="connsiteX158" y="connsiteY158"/>
                      </a:cxn>
                      <a:cxn ang="0">
                        <a:pos x="connsiteX159" y="connsiteY159"/>
                      </a:cxn>
                      <a:cxn ang="0">
                        <a:pos x="connsiteX160" y="connsiteY160"/>
                      </a:cxn>
                      <a:cxn ang="0">
                        <a:pos x="connsiteX161" y="connsiteY161"/>
                      </a:cxn>
                      <a:cxn ang="0">
                        <a:pos x="connsiteX162" y="connsiteY162"/>
                      </a:cxn>
                      <a:cxn ang="0">
                        <a:pos x="connsiteX163" y="connsiteY163"/>
                      </a:cxn>
                      <a:cxn ang="0">
                        <a:pos x="connsiteX164" y="connsiteY164"/>
                      </a:cxn>
                      <a:cxn ang="0">
                        <a:pos x="connsiteX165" y="connsiteY165"/>
                      </a:cxn>
                      <a:cxn ang="0">
                        <a:pos x="connsiteX166" y="connsiteY166"/>
                      </a:cxn>
                      <a:cxn ang="0">
                        <a:pos x="connsiteX167" y="connsiteY167"/>
                      </a:cxn>
                      <a:cxn ang="0">
                        <a:pos x="connsiteX168" y="connsiteY168"/>
                      </a:cxn>
                      <a:cxn ang="0">
                        <a:pos x="connsiteX169" y="connsiteY169"/>
                      </a:cxn>
                      <a:cxn ang="0">
                        <a:pos x="connsiteX170" y="connsiteY170"/>
                      </a:cxn>
                      <a:cxn ang="0">
                        <a:pos x="connsiteX171" y="connsiteY171"/>
                      </a:cxn>
                      <a:cxn ang="0">
                        <a:pos x="connsiteX172" y="connsiteY172"/>
                      </a:cxn>
                      <a:cxn ang="0">
                        <a:pos x="connsiteX173" y="connsiteY173"/>
                      </a:cxn>
                      <a:cxn ang="0">
                        <a:pos x="connsiteX174" y="connsiteY174"/>
                      </a:cxn>
                      <a:cxn ang="0">
                        <a:pos x="connsiteX175" y="connsiteY175"/>
                      </a:cxn>
                      <a:cxn ang="0">
                        <a:pos x="connsiteX176" y="connsiteY176"/>
                      </a:cxn>
                      <a:cxn ang="0">
                        <a:pos x="connsiteX177" y="connsiteY177"/>
                      </a:cxn>
                      <a:cxn ang="0">
                        <a:pos x="connsiteX178" y="connsiteY178"/>
                      </a:cxn>
                      <a:cxn ang="0">
                        <a:pos x="connsiteX179" y="connsiteY179"/>
                      </a:cxn>
                      <a:cxn ang="0">
                        <a:pos x="connsiteX180" y="connsiteY180"/>
                      </a:cxn>
                      <a:cxn ang="0">
                        <a:pos x="connsiteX181" y="connsiteY181"/>
                      </a:cxn>
                      <a:cxn ang="0">
                        <a:pos x="connsiteX182" y="connsiteY182"/>
                      </a:cxn>
                      <a:cxn ang="0">
                        <a:pos x="connsiteX183" y="connsiteY183"/>
                      </a:cxn>
                      <a:cxn ang="0">
                        <a:pos x="connsiteX184" y="connsiteY184"/>
                      </a:cxn>
                      <a:cxn ang="0">
                        <a:pos x="connsiteX185" y="connsiteY185"/>
                      </a:cxn>
                      <a:cxn ang="0">
                        <a:pos x="connsiteX186" y="connsiteY186"/>
                      </a:cxn>
                      <a:cxn ang="0">
                        <a:pos x="connsiteX187" y="connsiteY187"/>
                      </a:cxn>
                      <a:cxn ang="0">
                        <a:pos x="connsiteX188" y="connsiteY188"/>
                      </a:cxn>
                      <a:cxn ang="0">
                        <a:pos x="connsiteX189" y="connsiteY189"/>
                      </a:cxn>
                      <a:cxn ang="0">
                        <a:pos x="connsiteX190" y="connsiteY190"/>
                      </a:cxn>
                      <a:cxn ang="0">
                        <a:pos x="connsiteX191" y="connsiteY191"/>
                      </a:cxn>
                      <a:cxn ang="0">
                        <a:pos x="connsiteX192" y="connsiteY192"/>
                      </a:cxn>
                      <a:cxn ang="0">
                        <a:pos x="connsiteX193" y="connsiteY193"/>
                      </a:cxn>
                      <a:cxn ang="0">
                        <a:pos x="connsiteX194" y="connsiteY194"/>
                      </a:cxn>
                      <a:cxn ang="0">
                        <a:pos x="connsiteX195" y="connsiteY195"/>
                      </a:cxn>
                      <a:cxn ang="0">
                        <a:pos x="connsiteX196" y="connsiteY196"/>
                      </a:cxn>
                      <a:cxn ang="0">
                        <a:pos x="connsiteX197" y="connsiteY197"/>
                      </a:cxn>
                      <a:cxn ang="0">
                        <a:pos x="connsiteX198" y="connsiteY198"/>
                      </a:cxn>
                      <a:cxn ang="0">
                        <a:pos x="connsiteX199" y="connsiteY199"/>
                      </a:cxn>
                      <a:cxn ang="0">
                        <a:pos x="connsiteX200" y="connsiteY200"/>
                      </a:cxn>
                      <a:cxn ang="0">
                        <a:pos x="connsiteX201" y="connsiteY201"/>
                      </a:cxn>
                      <a:cxn ang="0">
                        <a:pos x="connsiteX202" y="connsiteY202"/>
                      </a:cxn>
                      <a:cxn ang="0">
                        <a:pos x="connsiteX203" y="connsiteY203"/>
                      </a:cxn>
                      <a:cxn ang="0">
                        <a:pos x="connsiteX204" y="connsiteY204"/>
                      </a:cxn>
                      <a:cxn ang="0">
                        <a:pos x="connsiteX205" y="connsiteY205"/>
                      </a:cxn>
                      <a:cxn ang="0">
                        <a:pos x="connsiteX206" y="connsiteY206"/>
                      </a:cxn>
                      <a:cxn ang="0">
                        <a:pos x="connsiteX207" y="connsiteY207"/>
                      </a:cxn>
                      <a:cxn ang="0">
                        <a:pos x="connsiteX208" y="connsiteY208"/>
                      </a:cxn>
                      <a:cxn ang="0">
                        <a:pos x="connsiteX209" y="connsiteY209"/>
                      </a:cxn>
                    </a:cxnLst>
                    <a:rect l="l" t="t" r="r" b="b"/>
                    <a:pathLst>
                      <a:path w="5886309" h="5188038">
                        <a:moveTo>
                          <a:pt x="2158241" y="3960601"/>
                        </a:moveTo>
                        <a:lnTo>
                          <a:pt x="2159475" y="3961281"/>
                        </a:lnTo>
                        <a:cubicBezTo>
                          <a:pt x="2403510" y="4081520"/>
                          <a:pt x="2683168" y="4149818"/>
                          <a:pt x="2980414" y="4149818"/>
                        </a:cubicBezTo>
                        <a:cubicBezTo>
                          <a:pt x="3039864" y="4149818"/>
                          <a:pt x="3098609" y="4147086"/>
                          <a:pt x="3156507" y="4141753"/>
                        </a:cubicBezTo>
                        <a:lnTo>
                          <a:pt x="3292653" y="4122907"/>
                        </a:lnTo>
                        <a:lnTo>
                          <a:pt x="3295609" y="4171697"/>
                        </a:lnTo>
                        <a:cubicBezTo>
                          <a:pt x="3311218" y="4299778"/>
                          <a:pt x="3364891" y="4418482"/>
                          <a:pt x="3447053" y="4519829"/>
                        </a:cubicBezTo>
                        <a:lnTo>
                          <a:pt x="3488619" y="4561811"/>
                        </a:lnTo>
                        <a:lnTo>
                          <a:pt x="3485360" y="4579608"/>
                        </a:lnTo>
                        <a:cubicBezTo>
                          <a:pt x="3400095" y="4926838"/>
                          <a:pt x="3031420" y="5188038"/>
                          <a:pt x="2589537" y="5188038"/>
                        </a:cubicBezTo>
                        <a:cubicBezTo>
                          <a:pt x="2084528" y="5188038"/>
                          <a:pt x="1675137" y="4846879"/>
                          <a:pt x="1675137" y="4426038"/>
                        </a:cubicBezTo>
                        <a:cubicBezTo>
                          <a:pt x="1675137" y="4399736"/>
                          <a:pt x="1676736" y="4373744"/>
                          <a:pt x="1679858" y="4348128"/>
                        </a:cubicBezTo>
                        <a:lnTo>
                          <a:pt x="1683238" y="4329673"/>
                        </a:lnTo>
                        <a:lnTo>
                          <a:pt x="1778533" y="4292610"/>
                        </a:lnTo>
                        <a:cubicBezTo>
                          <a:pt x="1908097" y="4233957"/>
                          <a:pt x="2018748" y="4149967"/>
                          <a:pt x="2100910" y="4048621"/>
                        </a:cubicBezTo>
                        <a:close/>
                        <a:moveTo>
                          <a:pt x="3306695" y="3955344"/>
                        </a:moveTo>
                        <a:lnTo>
                          <a:pt x="3347772" y="3999997"/>
                        </a:lnTo>
                        <a:lnTo>
                          <a:pt x="3411871" y="4098408"/>
                        </a:lnTo>
                        <a:lnTo>
                          <a:pt x="3327513" y="4118082"/>
                        </a:lnTo>
                        <a:lnTo>
                          <a:pt x="3292653" y="4122907"/>
                        </a:lnTo>
                        <a:lnTo>
                          <a:pt x="3290888" y="4093787"/>
                        </a:lnTo>
                        <a:cubicBezTo>
                          <a:pt x="3290888" y="4067485"/>
                          <a:pt x="3292487" y="4041493"/>
                          <a:pt x="3295609" y="4015877"/>
                        </a:cubicBezTo>
                        <a:close/>
                        <a:moveTo>
                          <a:pt x="2248782" y="3719996"/>
                        </a:moveTo>
                        <a:lnTo>
                          <a:pt x="2238498" y="3776149"/>
                        </a:lnTo>
                        <a:cubicBezTo>
                          <a:pt x="2226317" y="3825753"/>
                          <a:pt x="2208353" y="3873602"/>
                          <a:pt x="2185217" y="3919184"/>
                        </a:cubicBezTo>
                        <a:lnTo>
                          <a:pt x="2158241" y="3960601"/>
                        </a:lnTo>
                        <a:lnTo>
                          <a:pt x="2017473" y="3883036"/>
                        </a:lnTo>
                        <a:lnTo>
                          <a:pt x="1982813" y="3859820"/>
                        </a:lnTo>
                        <a:lnTo>
                          <a:pt x="2078288" y="3794176"/>
                        </a:lnTo>
                        <a:cubicBezTo>
                          <a:pt x="2126934" y="3766788"/>
                          <a:pt x="2178913" y="3743200"/>
                          <a:pt x="2233612" y="3723920"/>
                        </a:cubicBezTo>
                        <a:close/>
                        <a:moveTo>
                          <a:pt x="4338523" y="3547422"/>
                        </a:moveTo>
                        <a:lnTo>
                          <a:pt x="4460660" y="3631399"/>
                        </a:lnTo>
                        <a:cubicBezTo>
                          <a:pt x="4606599" y="3713561"/>
                          <a:pt x="4782531" y="3761536"/>
                          <a:pt x="4971909" y="3761536"/>
                        </a:cubicBezTo>
                        <a:lnTo>
                          <a:pt x="5026625" y="3759234"/>
                        </a:lnTo>
                        <a:lnTo>
                          <a:pt x="5029518" y="3763429"/>
                        </a:lnTo>
                        <a:cubicBezTo>
                          <a:pt x="5087305" y="3863367"/>
                          <a:pt x="5119688" y="3975426"/>
                          <a:pt x="5119688" y="4093787"/>
                        </a:cubicBezTo>
                        <a:cubicBezTo>
                          <a:pt x="5119688" y="4514628"/>
                          <a:pt x="4710297" y="4855787"/>
                          <a:pt x="4205288" y="4855787"/>
                        </a:cubicBezTo>
                        <a:cubicBezTo>
                          <a:pt x="3952784" y="4855787"/>
                          <a:pt x="3724184" y="4770497"/>
                          <a:pt x="3558710" y="4632603"/>
                        </a:cubicBezTo>
                        <a:lnTo>
                          <a:pt x="3488619" y="4561811"/>
                        </a:lnTo>
                        <a:lnTo>
                          <a:pt x="3499216" y="4503948"/>
                        </a:lnTo>
                        <a:cubicBezTo>
                          <a:pt x="3502338" y="4478332"/>
                          <a:pt x="3503937" y="4452341"/>
                          <a:pt x="3503937" y="4426038"/>
                        </a:cubicBezTo>
                        <a:cubicBezTo>
                          <a:pt x="3503937" y="4320828"/>
                          <a:pt x="3478350" y="4220598"/>
                          <a:pt x="3432079" y="4129433"/>
                        </a:cubicBezTo>
                        <a:lnTo>
                          <a:pt x="3411871" y="4098408"/>
                        </a:lnTo>
                        <a:lnTo>
                          <a:pt x="3492567" y="4079589"/>
                        </a:lnTo>
                        <a:cubicBezTo>
                          <a:pt x="3788337" y="3996151"/>
                          <a:pt x="4049927" y="3842349"/>
                          <a:pt x="4253535" y="3639772"/>
                        </a:cubicBezTo>
                        <a:close/>
                        <a:moveTo>
                          <a:pt x="4205288" y="3331787"/>
                        </a:moveTo>
                        <a:cubicBezTo>
                          <a:pt x="4268414" y="3331787"/>
                          <a:pt x="4330046" y="3337118"/>
                          <a:pt x="4389572" y="3347268"/>
                        </a:cubicBezTo>
                        <a:lnTo>
                          <a:pt x="4471021" y="3368338"/>
                        </a:lnTo>
                        <a:lnTo>
                          <a:pt x="4436936" y="3421735"/>
                        </a:lnTo>
                        <a:cubicBezTo>
                          <a:pt x="4409884" y="3460518"/>
                          <a:pt x="4381001" y="3498146"/>
                          <a:pt x="4350398" y="3534518"/>
                        </a:cubicBezTo>
                        <a:lnTo>
                          <a:pt x="4338523" y="3547422"/>
                        </a:lnTo>
                        <a:lnTo>
                          <a:pt x="4325331" y="3538352"/>
                        </a:lnTo>
                        <a:cubicBezTo>
                          <a:pt x="4283962" y="3503878"/>
                          <a:pt x="4246539" y="3466116"/>
                          <a:pt x="4213674" y="3425578"/>
                        </a:cubicBezTo>
                        <a:lnTo>
                          <a:pt x="4154994" y="3335485"/>
                        </a:lnTo>
                        <a:close/>
                        <a:moveTo>
                          <a:pt x="1323937" y="3011210"/>
                        </a:moveTo>
                        <a:lnTo>
                          <a:pt x="1335568" y="3052239"/>
                        </a:lnTo>
                        <a:cubicBezTo>
                          <a:pt x="1438308" y="3351837"/>
                          <a:pt x="1637809" y="3612769"/>
                          <a:pt x="1900916" y="3804963"/>
                        </a:cubicBezTo>
                        <a:lnTo>
                          <a:pt x="1982813" y="3859820"/>
                        </a:lnTo>
                        <a:lnTo>
                          <a:pt x="1942959" y="3887223"/>
                        </a:lnTo>
                        <a:cubicBezTo>
                          <a:pt x="1818854" y="3990644"/>
                          <a:pt x="1730256" y="4123656"/>
                          <a:pt x="1693715" y="4272469"/>
                        </a:cubicBezTo>
                        <a:lnTo>
                          <a:pt x="1683238" y="4329673"/>
                        </a:lnTo>
                        <a:lnTo>
                          <a:pt x="1677963" y="4331724"/>
                        </a:lnTo>
                        <a:cubicBezTo>
                          <a:pt x="1574146" y="4365839"/>
                          <a:pt x="1461037" y="4384579"/>
                          <a:pt x="1342675" y="4384579"/>
                        </a:cubicBezTo>
                        <a:cubicBezTo>
                          <a:pt x="837666" y="4384579"/>
                          <a:pt x="428275" y="4043420"/>
                          <a:pt x="428275" y="3622579"/>
                        </a:cubicBezTo>
                        <a:cubicBezTo>
                          <a:pt x="428275" y="3425310"/>
                          <a:pt x="518229" y="3245549"/>
                          <a:pt x="665820" y="3110228"/>
                        </a:cubicBezTo>
                        <a:lnTo>
                          <a:pt x="711667" y="3075087"/>
                        </a:lnTo>
                        <a:lnTo>
                          <a:pt x="730116" y="3079860"/>
                        </a:lnTo>
                        <a:cubicBezTo>
                          <a:pt x="789642" y="3090010"/>
                          <a:pt x="851274" y="3095341"/>
                          <a:pt x="914400" y="3095341"/>
                        </a:cubicBezTo>
                        <a:cubicBezTo>
                          <a:pt x="1040652" y="3095341"/>
                          <a:pt x="1160928" y="3074019"/>
                          <a:pt x="1270326" y="3035459"/>
                        </a:cubicBezTo>
                        <a:close/>
                        <a:moveTo>
                          <a:pt x="1342675" y="2860579"/>
                        </a:moveTo>
                        <a:cubicBezTo>
                          <a:pt x="1405801" y="2860579"/>
                          <a:pt x="1467434" y="2865910"/>
                          <a:pt x="1526959" y="2876060"/>
                        </a:cubicBezTo>
                        <a:lnTo>
                          <a:pt x="1547553" y="2881388"/>
                        </a:lnTo>
                        <a:lnTo>
                          <a:pt x="1425650" y="2965203"/>
                        </a:lnTo>
                        <a:lnTo>
                          <a:pt x="1323937" y="3011210"/>
                        </a:lnTo>
                        <a:lnTo>
                          <a:pt x="1293129" y="2902536"/>
                        </a:lnTo>
                        <a:lnTo>
                          <a:pt x="1286467" y="2862944"/>
                        </a:lnTo>
                        <a:close/>
                        <a:moveTo>
                          <a:pt x="4669496" y="2283575"/>
                        </a:moveTo>
                        <a:lnTo>
                          <a:pt x="4686578" y="2385092"/>
                        </a:lnTo>
                        <a:lnTo>
                          <a:pt x="4618152" y="2387971"/>
                        </a:lnTo>
                        <a:cubicBezTo>
                          <a:pt x="4586589" y="2387971"/>
                          <a:pt x="4555400" y="2386639"/>
                          <a:pt x="4524660" y="2384037"/>
                        </a:cubicBezTo>
                        <a:lnTo>
                          <a:pt x="4450566" y="2374614"/>
                        </a:lnTo>
                        <a:lnTo>
                          <a:pt x="4460660" y="2367674"/>
                        </a:lnTo>
                        <a:cubicBezTo>
                          <a:pt x="4509306" y="2340286"/>
                          <a:pt x="4561285" y="2316698"/>
                          <a:pt x="4615984" y="2297418"/>
                        </a:cubicBezTo>
                        <a:close/>
                        <a:moveTo>
                          <a:pt x="5136981" y="2250574"/>
                        </a:moveTo>
                        <a:lnTo>
                          <a:pt x="5156193" y="2253017"/>
                        </a:lnTo>
                        <a:cubicBezTo>
                          <a:pt x="5572869" y="2324071"/>
                          <a:pt x="5886309" y="2631300"/>
                          <a:pt x="5886309" y="2999536"/>
                        </a:cubicBezTo>
                        <a:cubicBezTo>
                          <a:pt x="5886309" y="3394075"/>
                          <a:pt x="5526493" y="3718580"/>
                          <a:pt x="5065401" y="3757602"/>
                        </a:cubicBezTo>
                        <a:lnTo>
                          <a:pt x="5026625" y="3759234"/>
                        </a:lnTo>
                        <a:lnTo>
                          <a:pt x="4963523" y="3667746"/>
                        </a:lnTo>
                        <a:cubicBezTo>
                          <a:pt x="4864928" y="3546130"/>
                          <a:pt x="4725310" y="3449508"/>
                          <a:pt x="4561214" y="3391669"/>
                        </a:cubicBezTo>
                        <a:lnTo>
                          <a:pt x="4471021" y="3368338"/>
                        </a:lnTo>
                        <a:lnTo>
                          <a:pt x="4504656" y="3315647"/>
                        </a:lnTo>
                        <a:cubicBezTo>
                          <a:pt x="4631107" y="3098276"/>
                          <a:pt x="4702690" y="2850579"/>
                          <a:pt x="4702690" y="2587718"/>
                        </a:cubicBezTo>
                        <a:cubicBezTo>
                          <a:pt x="4702690" y="2533798"/>
                          <a:pt x="4699678" y="2480516"/>
                          <a:pt x="4693798" y="2428002"/>
                        </a:cubicBezTo>
                        <a:lnTo>
                          <a:pt x="4686578" y="2385092"/>
                        </a:lnTo>
                        <a:lnTo>
                          <a:pt x="4711644" y="2384037"/>
                        </a:lnTo>
                        <a:cubicBezTo>
                          <a:pt x="4826917" y="2374281"/>
                          <a:pt x="4935860" y="2346683"/>
                          <a:pt x="5034434" y="2304609"/>
                        </a:cubicBezTo>
                        <a:close/>
                        <a:moveTo>
                          <a:pt x="1518243" y="1765143"/>
                        </a:moveTo>
                        <a:lnTo>
                          <a:pt x="1560979" y="1794526"/>
                        </a:lnTo>
                        <a:lnTo>
                          <a:pt x="1616220" y="1850320"/>
                        </a:lnTo>
                        <a:lnTo>
                          <a:pt x="1484085" y="1816139"/>
                        </a:lnTo>
                        <a:close/>
                        <a:moveTo>
                          <a:pt x="914400" y="1571341"/>
                        </a:moveTo>
                        <a:cubicBezTo>
                          <a:pt x="961745" y="1571341"/>
                          <a:pt x="1008249" y="1574340"/>
                          <a:pt x="1053654" y="1580121"/>
                        </a:cubicBezTo>
                        <a:lnTo>
                          <a:pt x="1109941" y="1590931"/>
                        </a:lnTo>
                        <a:lnTo>
                          <a:pt x="1163590" y="1645117"/>
                        </a:lnTo>
                        <a:cubicBezTo>
                          <a:pt x="1246327" y="1714064"/>
                          <a:pt x="1344845" y="1769860"/>
                          <a:pt x="1454243" y="1808419"/>
                        </a:cubicBezTo>
                        <a:lnTo>
                          <a:pt x="1484085" y="1816139"/>
                        </a:lnTo>
                        <a:lnTo>
                          <a:pt x="1466008" y="1843129"/>
                        </a:lnTo>
                        <a:cubicBezTo>
                          <a:pt x="1333440" y="2064468"/>
                          <a:pt x="1258138" y="2318117"/>
                          <a:pt x="1258138" y="2587718"/>
                        </a:cubicBezTo>
                        <a:cubicBezTo>
                          <a:pt x="1258138" y="2641638"/>
                          <a:pt x="1261150" y="2694921"/>
                          <a:pt x="1267030" y="2747434"/>
                        </a:cubicBezTo>
                        <a:lnTo>
                          <a:pt x="1286467" y="2862944"/>
                        </a:lnTo>
                        <a:lnTo>
                          <a:pt x="1249183" y="2864513"/>
                        </a:lnTo>
                        <a:cubicBezTo>
                          <a:pt x="1076274" y="2879147"/>
                          <a:pt x="917606" y="2933926"/>
                          <a:pt x="786814" y="3017490"/>
                        </a:cubicBezTo>
                        <a:lnTo>
                          <a:pt x="711667" y="3075087"/>
                        </a:lnTo>
                        <a:lnTo>
                          <a:pt x="558474" y="3035459"/>
                        </a:lnTo>
                        <a:cubicBezTo>
                          <a:pt x="230282" y="2919781"/>
                          <a:pt x="0" y="2648972"/>
                          <a:pt x="0" y="2333341"/>
                        </a:cubicBezTo>
                        <a:cubicBezTo>
                          <a:pt x="0" y="1912500"/>
                          <a:pt x="409391" y="1571341"/>
                          <a:pt x="914400" y="1571341"/>
                        </a:cubicBezTo>
                        <a:close/>
                        <a:moveTo>
                          <a:pt x="3837632" y="1234145"/>
                        </a:moveTo>
                        <a:lnTo>
                          <a:pt x="3943355" y="1292400"/>
                        </a:lnTo>
                        <a:lnTo>
                          <a:pt x="4034554" y="1354255"/>
                        </a:lnTo>
                        <a:lnTo>
                          <a:pt x="3976949" y="1393863"/>
                        </a:lnTo>
                        <a:cubicBezTo>
                          <a:pt x="3928303" y="1421250"/>
                          <a:pt x="3876324" y="1444839"/>
                          <a:pt x="3821625" y="1464118"/>
                        </a:cubicBezTo>
                        <a:lnTo>
                          <a:pt x="3718984" y="1490670"/>
                        </a:lnTo>
                        <a:lnTo>
                          <a:pt x="3722330" y="1472402"/>
                        </a:lnTo>
                        <a:cubicBezTo>
                          <a:pt x="3734510" y="1422797"/>
                          <a:pt x="3752475" y="1374949"/>
                          <a:pt x="3775610" y="1329366"/>
                        </a:cubicBezTo>
                        <a:close/>
                        <a:moveTo>
                          <a:pt x="2717322" y="1197999"/>
                        </a:moveTo>
                        <a:lnTo>
                          <a:pt x="2819121" y="1300816"/>
                        </a:lnTo>
                        <a:cubicBezTo>
                          <a:pt x="2984595" y="1438710"/>
                          <a:pt x="3213195" y="1524000"/>
                          <a:pt x="3465699" y="1524000"/>
                        </a:cubicBezTo>
                        <a:cubicBezTo>
                          <a:pt x="3528825" y="1524000"/>
                          <a:pt x="3590457" y="1518670"/>
                          <a:pt x="3649983" y="1508519"/>
                        </a:cubicBezTo>
                        <a:lnTo>
                          <a:pt x="3718984" y="1490670"/>
                        </a:lnTo>
                        <a:lnTo>
                          <a:pt x="3708473" y="1548061"/>
                        </a:lnTo>
                        <a:cubicBezTo>
                          <a:pt x="3705351" y="1573677"/>
                          <a:pt x="3703752" y="1599669"/>
                          <a:pt x="3703752" y="1625971"/>
                        </a:cubicBezTo>
                        <a:cubicBezTo>
                          <a:pt x="3703752" y="1994207"/>
                          <a:pt x="4017192" y="2301436"/>
                          <a:pt x="4433869" y="2372490"/>
                        </a:cubicBezTo>
                        <a:lnTo>
                          <a:pt x="4450566" y="2374614"/>
                        </a:lnTo>
                        <a:lnTo>
                          <a:pt x="4325331" y="2460721"/>
                        </a:lnTo>
                        <a:cubicBezTo>
                          <a:pt x="4159857" y="2598616"/>
                          <a:pt x="4057509" y="2789116"/>
                          <a:pt x="4057509" y="2999536"/>
                        </a:cubicBezTo>
                        <a:cubicBezTo>
                          <a:pt x="4057509" y="3104746"/>
                          <a:pt x="4083096" y="3204976"/>
                          <a:pt x="4129367" y="3296141"/>
                        </a:cubicBezTo>
                        <a:lnTo>
                          <a:pt x="4154994" y="3335485"/>
                        </a:lnTo>
                        <a:lnTo>
                          <a:pt x="4043424" y="3343689"/>
                        </a:lnTo>
                        <a:cubicBezTo>
                          <a:pt x="3675665" y="3398432"/>
                          <a:pt x="3384072" y="3636391"/>
                          <a:pt x="3309466" y="3940218"/>
                        </a:cubicBezTo>
                        <a:lnTo>
                          <a:pt x="3306695" y="3955344"/>
                        </a:lnTo>
                        <a:lnTo>
                          <a:pt x="3280959" y="3927366"/>
                        </a:lnTo>
                        <a:cubicBezTo>
                          <a:pt x="3113294" y="3766069"/>
                          <a:pt x="2865714" y="3664038"/>
                          <a:pt x="2589537" y="3664038"/>
                        </a:cubicBezTo>
                        <a:cubicBezTo>
                          <a:pt x="2526411" y="3664038"/>
                          <a:pt x="2464779" y="3669369"/>
                          <a:pt x="2405254" y="3679519"/>
                        </a:cubicBezTo>
                        <a:lnTo>
                          <a:pt x="2248782" y="3719996"/>
                        </a:lnTo>
                        <a:lnTo>
                          <a:pt x="2252354" y="3700489"/>
                        </a:lnTo>
                        <a:cubicBezTo>
                          <a:pt x="2255476" y="3674873"/>
                          <a:pt x="2257075" y="3648882"/>
                          <a:pt x="2257075" y="3622579"/>
                        </a:cubicBezTo>
                        <a:cubicBezTo>
                          <a:pt x="2257075" y="3306948"/>
                          <a:pt x="2026793" y="3036139"/>
                          <a:pt x="1698601" y="2920461"/>
                        </a:cubicBezTo>
                        <a:lnTo>
                          <a:pt x="1547553" y="2881388"/>
                        </a:lnTo>
                        <a:lnTo>
                          <a:pt x="1560979" y="2872157"/>
                        </a:lnTo>
                        <a:cubicBezTo>
                          <a:pt x="1726453" y="2734262"/>
                          <a:pt x="1828800" y="2543762"/>
                          <a:pt x="1828800" y="2333341"/>
                        </a:cubicBezTo>
                        <a:cubicBezTo>
                          <a:pt x="1828800" y="2175526"/>
                          <a:pt x="1771230" y="2028916"/>
                          <a:pt x="1672635" y="1907300"/>
                        </a:cubicBezTo>
                        <a:lnTo>
                          <a:pt x="1616220" y="1850320"/>
                        </a:lnTo>
                        <a:lnTo>
                          <a:pt x="1625885" y="1852820"/>
                        </a:lnTo>
                        <a:cubicBezTo>
                          <a:pt x="1685410" y="1862971"/>
                          <a:pt x="1747042" y="1868301"/>
                          <a:pt x="1810168" y="1868301"/>
                        </a:cubicBezTo>
                        <a:cubicBezTo>
                          <a:pt x="2252051" y="1868301"/>
                          <a:pt x="2620727" y="1607101"/>
                          <a:pt x="2705991" y="1259871"/>
                        </a:cubicBezTo>
                        <a:close/>
                        <a:moveTo>
                          <a:pt x="2720862" y="1045145"/>
                        </a:moveTo>
                        <a:lnTo>
                          <a:pt x="2724568" y="1106302"/>
                        </a:lnTo>
                        <a:cubicBezTo>
                          <a:pt x="2724568" y="1132604"/>
                          <a:pt x="2722969" y="1158595"/>
                          <a:pt x="2719847" y="1184212"/>
                        </a:cubicBezTo>
                        <a:lnTo>
                          <a:pt x="2717322" y="1197999"/>
                        </a:lnTo>
                        <a:lnTo>
                          <a:pt x="2707465" y="1188042"/>
                        </a:lnTo>
                        <a:lnTo>
                          <a:pt x="2625203" y="1061745"/>
                        </a:lnTo>
                        <a:close/>
                        <a:moveTo>
                          <a:pt x="4618152" y="863971"/>
                        </a:moveTo>
                        <a:cubicBezTo>
                          <a:pt x="5123161" y="863971"/>
                          <a:pt x="5532552" y="1205130"/>
                          <a:pt x="5532552" y="1625971"/>
                        </a:cubicBezTo>
                        <a:cubicBezTo>
                          <a:pt x="5532552" y="1872558"/>
                          <a:pt x="5391999" y="2091788"/>
                          <a:pt x="5174013" y="2231061"/>
                        </a:cubicBezTo>
                        <a:lnTo>
                          <a:pt x="5136981" y="2250574"/>
                        </a:lnTo>
                        <a:lnTo>
                          <a:pt x="5065401" y="2241470"/>
                        </a:lnTo>
                        <a:cubicBezTo>
                          <a:pt x="5034662" y="2238869"/>
                          <a:pt x="5003472" y="2237536"/>
                          <a:pt x="4971909" y="2237536"/>
                        </a:cubicBezTo>
                        <a:cubicBezTo>
                          <a:pt x="4908783" y="2237536"/>
                          <a:pt x="4847151" y="2242867"/>
                          <a:pt x="4787626" y="2253017"/>
                        </a:cubicBezTo>
                        <a:lnTo>
                          <a:pt x="4669496" y="2283575"/>
                        </a:lnTo>
                        <a:lnTo>
                          <a:pt x="4667700" y="2272900"/>
                        </a:lnTo>
                        <a:cubicBezTo>
                          <a:pt x="4587402" y="1916989"/>
                          <a:pt x="4373653" y="1605169"/>
                          <a:pt x="4075942" y="1382326"/>
                        </a:cubicBezTo>
                        <a:lnTo>
                          <a:pt x="4034554" y="1354255"/>
                        </a:lnTo>
                        <a:lnTo>
                          <a:pt x="4112278" y="1300816"/>
                        </a:lnTo>
                        <a:cubicBezTo>
                          <a:pt x="4236383" y="1197395"/>
                          <a:pt x="4324980" y="1064383"/>
                          <a:pt x="4361522" y="915570"/>
                        </a:cubicBezTo>
                        <a:lnTo>
                          <a:pt x="4365377" y="894518"/>
                        </a:lnTo>
                        <a:lnTo>
                          <a:pt x="4389630" y="887961"/>
                        </a:lnTo>
                        <a:cubicBezTo>
                          <a:pt x="4462671" y="872300"/>
                          <a:pt x="4539245" y="863971"/>
                          <a:pt x="4618152" y="863971"/>
                        </a:cubicBezTo>
                        <a:close/>
                        <a:moveTo>
                          <a:pt x="1810168" y="344301"/>
                        </a:moveTo>
                        <a:cubicBezTo>
                          <a:pt x="2106072" y="344301"/>
                          <a:pt x="2369148" y="461429"/>
                          <a:pt x="2536276" y="643084"/>
                        </a:cubicBezTo>
                        <a:lnTo>
                          <a:pt x="2558231" y="672019"/>
                        </a:lnTo>
                        <a:lnTo>
                          <a:pt x="2556020" y="684090"/>
                        </a:lnTo>
                        <a:cubicBezTo>
                          <a:pt x="2552899" y="709706"/>
                          <a:pt x="2551299" y="735698"/>
                          <a:pt x="2551299" y="762000"/>
                        </a:cubicBezTo>
                        <a:cubicBezTo>
                          <a:pt x="2551299" y="867211"/>
                          <a:pt x="2576886" y="967441"/>
                          <a:pt x="2623157" y="1058605"/>
                        </a:cubicBezTo>
                        <a:lnTo>
                          <a:pt x="2625203" y="1061745"/>
                        </a:lnTo>
                        <a:lnTo>
                          <a:pt x="2549991" y="1074798"/>
                        </a:lnTo>
                        <a:cubicBezTo>
                          <a:pt x="2137267" y="1171111"/>
                          <a:pt x="1784405" y="1402692"/>
                          <a:pt x="1552276" y="1714333"/>
                        </a:cubicBezTo>
                        <a:lnTo>
                          <a:pt x="1518243" y="1765143"/>
                        </a:lnTo>
                        <a:lnTo>
                          <a:pt x="1425650" y="1701479"/>
                        </a:lnTo>
                        <a:cubicBezTo>
                          <a:pt x="1352680" y="1660398"/>
                          <a:pt x="1272213" y="1627863"/>
                          <a:pt x="1186315" y="1605599"/>
                        </a:cubicBezTo>
                        <a:lnTo>
                          <a:pt x="1109941" y="1590931"/>
                        </a:lnTo>
                        <a:lnTo>
                          <a:pt x="1051933" y="1532343"/>
                        </a:lnTo>
                        <a:cubicBezTo>
                          <a:pt x="953339" y="1410727"/>
                          <a:pt x="895768" y="1264117"/>
                          <a:pt x="895768" y="1106302"/>
                        </a:cubicBezTo>
                        <a:cubicBezTo>
                          <a:pt x="895768" y="685460"/>
                          <a:pt x="1305159" y="344301"/>
                          <a:pt x="1810168" y="344301"/>
                        </a:cubicBezTo>
                        <a:close/>
                        <a:moveTo>
                          <a:pt x="3465699" y="0"/>
                        </a:moveTo>
                        <a:cubicBezTo>
                          <a:pt x="3970708" y="0"/>
                          <a:pt x="4380099" y="341159"/>
                          <a:pt x="4380099" y="762000"/>
                        </a:cubicBezTo>
                        <a:cubicBezTo>
                          <a:pt x="4380099" y="788303"/>
                          <a:pt x="4378500" y="814294"/>
                          <a:pt x="4375378" y="839910"/>
                        </a:cubicBezTo>
                        <a:lnTo>
                          <a:pt x="4365377" y="894518"/>
                        </a:lnTo>
                        <a:lnTo>
                          <a:pt x="4282865" y="916826"/>
                        </a:lnTo>
                        <a:cubicBezTo>
                          <a:pt x="4109837" y="973684"/>
                          <a:pt x="3962620" y="1073247"/>
                          <a:pt x="3859917" y="1199930"/>
                        </a:cubicBezTo>
                        <a:lnTo>
                          <a:pt x="3837632" y="1234145"/>
                        </a:lnTo>
                        <a:lnTo>
                          <a:pt x="3801353" y="1214156"/>
                        </a:lnTo>
                        <a:cubicBezTo>
                          <a:pt x="3557318" y="1093917"/>
                          <a:pt x="3277660" y="1025618"/>
                          <a:pt x="2980414" y="1025618"/>
                        </a:cubicBezTo>
                        <a:cubicBezTo>
                          <a:pt x="2906103" y="1025618"/>
                          <a:pt x="2832890" y="1029887"/>
                          <a:pt x="2761059" y="1038169"/>
                        </a:cubicBezTo>
                        <a:lnTo>
                          <a:pt x="2720862" y="1045145"/>
                        </a:lnTo>
                        <a:lnTo>
                          <a:pt x="2719847" y="1028391"/>
                        </a:lnTo>
                        <a:cubicBezTo>
                          <a:pt x="2708141" y="932330"/>
                          <a:pt x="2675023" y="841544"/>
                          <a:pt x="2624533" y="759399"/>
                        </a:cubicBezTo>
                        <a:lnTo>
                          <a:pt x="2558231" y="672019"/>
                        </a:lnTo>
                        <a:lnTo>
                          <a:pt x="2569877" y="608431"/>
                        </a:lnTo>
                        <a:cubicBezTo>
                          <a:pt x="2655141" y="261200"/>
                          <a:pt x="3023816" y="0"/>
                          <a:pt x="3465699" y="0"/>
                        </a:cubicBezTo>
                        <a:close/>
                      </a:path>
                    </a:pathLst>
                  </a:custGeom>
                  <a:solidFill>
                    <a:srgbClr val="9900CC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2400"/>
                  </a:p>
                </p:txBody>
              </p:sp>
              <p:sp>
                <p:nvSpPr>
                  <p:cNvPr id="126" name="Flowchart: Connector 13"/>
                  <p:cNvSpPr/>
                  <p:nvPr/>
                </p:nvSpPr>
                <p:spPr>
                  <a:xfrm rot="5024357">
                    <a:off x="2722073" y="2197348"/>
                    <a:ext cx="841664" cy="3487410"/>
                  </a:xfrm>
                  <a:custGeom>
                    <a:avLst/>
                    <a:gdLst>
                      <a:gd name="connsiteX0" fmla="*/ 0 w 609600"/>
                      <a:gd name="connsiteY0" fmla="*/ 1066800 h 2133600"/>
                      <a:gd name="connsiteX1" fmla="*/ 304800 w 609600"/>
                      <a:gd name="connsiteY1" fmla="*/ 0 h 2133600"/>
                      <a:gd name="connsiteX2" fmla="*/ 609600 w 609600"/>
                      <a:gd name="connsiteY2" fmla="*/ 1066800 h 2133600"/>
                      <a:gd name="connsiteX3" fmla="*/ 304800 w 609600"/>
                      <a:gd name="connsiteY3" fmla="*/ 2133600 h 2133600"/>
                      <a:gd name="connsiteX4" fmla="*/ 0 w 609600"/>
                      <a:gd name="connsiteY4" fmla="*/ 1066800 h 2133600"/>
                      <a:gd name="connsiteX0" fmla="*/ 70116 w 1718000"/>
                      <a:gd name="connsiteY0" fmla="*/ 1685365 h 2752165"/>
                      <a:gd name="connsiteX1" fmla="*/ 1701692 w 1718000"/>
                      <a:gd name="connsiteY1" fmla="*/ 0 h 2752165"/>
                      <a:gd name="connsiteX2" fmla="*/ 679716 w 1718000"/>
                      <a:gd name="connsiteY2" fmla="*/ 1685365 h 2752165"/>
                      <a:gd name="connsiteX3" fmla="*/ 374916 w 1718000"/>
                      <a:gd name="connsiteY3" fmla="*/ 2752165 h 2752165"/>
                      <a:gd name="connsiteX4" fmla="*/ 70116 w 1718000"/>
                      <a:gd name="connsiteY4" fmla="*/ 1685365 h 2752165"/>
                      <a:gd name="connsiteX0" fmla="*/ 12780 w 622380"/>
                      <a:gd name="connsiteY0" fmla="*/ 1595718 h 2662518"/>
                      <a:gd name="connsiteX1" fmla="*/ 156215 w 622380"/>
                      <a:gd name="connsiteY1" fmla="*/ 0 h 2662518"/>
                      <a:gd name="connsiteX2" fmla="*/ 622380 w 622380"/>
                      <a:gd name="connsiteY2" fmla="*/ 1595718 h 2662518"/>
                      <a:gd name="connsiteX3" fmla="*/ 317580 w 622380"/>
                      <a:gd name="connsiteY3" fmla="*/ 2662518 h 2662518"/>
                      <a:gd name="connsiteX4" fmla="*/ 12780 w 622380"/>
                      <a:gd name="connsiteY4" fmla="*/ 1595718 h 2662518"/>
                      <a:gd name="connsiteX0" fmla="*/ 58518 w 497788"/>
                      <a:gd name="connsiteY0" fmla="*/ 1640583 h 2662629"/>
                      <a:gd name="connsiteX1" fmla="*/ 31623 w 497788"/>
                      <a:gd name="connsiteY1" fmla="*/ 41 h 2662629"/>
                      <a:gd name="connsiteX2" fmla="*/ 497788 w 497788"/>
                      <a:gd name="connsiteY2" fmla="*/ 1595759 h 2662629"/>
                      <a:gd name="connsiteX3" fmla="*/ 192988 w 497788"/>
                      <a:gd name="connsiteY3" fmla="*/ 2662559 h 2662629"/>
                      <a:gd name="connsiteX4" fmla="*/ 58518 w 497788"/>
                      <a:gd name="connsiteY4" fmla="*/ 1640583 h 2662629"/>
                      <a:gd name="connsiteX0" fmla="*/ 213001 w 652271"/>
                      <a:gd name="connsiteY0" fmla="*/ 1640583 h 2662786"/>
                      <a:gd name="connsiteX1" fmla="*/ 186106 w 652271"/>
                      <a:gd name="connsiteY1" fmla="*/ 41 h 2662786"/>
                      <a:gd name="connsiteX2" fmla="*/ 652271 w 652271"/>
                      <a:gd name="connsiteY2" fmla="*/ 1595759 h 2662786"/>
                      <a:gd name="connsiteX3" fmla="*/ 347471 w 652271"/>
                      <a:gd name="connsiteY3" fmla="*/ 2662559 h 2662786"/>
                      <a:gd name="connsiteX4" fmla="*/ 213001 w 652271"/>
                      <a:gd name="connsiteY4" fmla="*/ 1640583 h 2662786"/>
                      <a:gd name="connsiteX0" fmla="*/ 57331 w 496601"/>
                      <a:gd name="connsiteY0" fmla="*/ 1640583 h 3092909"/>
                      <a:gd name="connsiteX1" fmla="*/ 30436 w 496601"/>
                      <a:gd name="connsiteY1" fmla="*/ 41 h 3092909"/>
                      <a:gd name="connsiteX2" fmla="*/ 496601 w 496601"/>
                      <a:gd name="connsiteY2" fmla="*/ 1595759 h 3092909"/>
                      <a:gd name="connsiteX3" fmla="*/ 155943 w 496601"/>
                      <a:gd name="connsiteY3" fmla="*/ 3092865 h 3092909"/>
                      <a:gd name="connsiteX4" fmla="*/ 57331 w 496601"/>
                      <a:gd name="connsiteY4" fmla="*/ 1640583 h 3092909"/>
                      <a:gd name="connsiteX0" fmla="*/ 10692 w 548574"/>
                      <a:gd name="connsiteY0" fmla="*/ 1559886 h 3092879"/>
                      <a:gd name="connsiteX1" fmla="*/ 82409 w 548574"/>
                      <a:gd name="connsiteY1" fmla="*/ 26 h 3092879"/>
                      <a:gd name="connsiteX2" fmla="*/ 548574 w 548574"/>
                      <a:gd name="connsiteY2" fmla="*/ 1595744 h 3092879"/>
                      <a:gd name="connsiteX3" fmla="*/ 207916 w 548574"/>
                      <a:gd name="connsiteY3" fmla="*/ 3092850 h 3092879"/>
                      <a:gd name="connsiteX4" fmla="*/ 10692 w 548574"/>
                      <a:gd name="connsiteY4" fmla="*/ 1559886 h 3092879"/>
                      <a:gd name="connsiteX0" fmla="*/ 201878 w 739760"/>
                      <a:gd name="connsiteY0" fmla="*/ 1559881 h 3092874"/>
                      <a:gd name="connsiteX1" fmla="*/ 273595 w 739760"/>
                      <a:gd name="connsiteY1" fmla="*/ 21 h 3092874"/>
                      <a:gd name="connsiteX2" fmla="*/ 739760 w 739760"/>
                      <a:gd name="connsiteY2" fmla="*/ 1595739 h 3092874"/>
                      <a:gd name="connsiteX3" fmla="*/ 399102 w 739760"/>
                      <a:gd name="connsiteY3" fmla="*/ 3092845 h 3092874"/>
                      <a:gd name="connsiteX4" fmla="*/ 201878 w 739760"/>
                      <a:gd name="connsiteY4" fmla="*/ 1559881 h 3092874"/>
                      <a:gd name="connsiteX0" fmla="*/ 179115 w 833538"/>
                      <a:gd name="connsiteY0" fmla="*/ 1631604 h 3092871"/>
                      <a:gd name="connsiteX1" fmla="*/ 367373 w 833538"/>
                      <a:gd name="connsiteY1" fmla="*/ 26 h 3092871"/>
                      <a:gd name="connsiteX2" fmla="*/ 833538 w 833538"/>
                      <a:gd name="connsiteY2" fmla="*/ 1595744 h 3092871"/>
                      <a:gd name="connsiteX3" fmla="*/ 492880 w 833538"/>
                      <a:gd name="connsiteY3" fmla="*/ 3092850 h 3092871"/>
                      <a:gd name="connsiteX4" fmla="*/ 179115 w 833538"/>
                      <a:gd name="connsiteY4" fmla="*/ 1631604 h 3092871"/>
                      <a:gd name="connsiteX0" fmla="*/ 422330 w 1076753"/>
                      <a:gd name="connsiteY0" fmla="*/ 2026043 h 3487319"/>
                      <a:gd name="connsiteX1" fmla="*/ 18917 w 1076753"/>
                      <a:gd name="connsiteY1" fmla="*/ 18 h 3487319"/>
                      <a:gd name="connsiteX2" fmla="*/ 1076753 w 1076753"/>
                      <a:gd name="connsiteY2" fmla="*/ 1990183 h 3487319"/>
                      <a:gd name="connsiteX3" fmla="*/ 736095 w 1076753"/>
                      <a:gd name="connsiteY3" fmla="*/ 3487289 h 3487319"/>
                      <a:gd name="connsiteX4" fmla="*/ 422330 w 1076753"/>
                      <a:gd name="connsiteY4" fmla="*/ 2026043 h 3487319"/>
                      <a:gd name="connsiteX0" fmla="*/ 422330 w 1076753"/>
                      <a:gd name="connsiteY0" fmla="*/ 2052976 h 3487422"/>
                      <a:gd name="connsiteX1" fmla="*/ 18917 w 1076753"/>
                      <a:gd name="connsiteY1" fmla="*/ 57 h 3487422"/>
                      <a:gd name="connsiteX2" fmla="*/ 1076753 w 1076753"/>
                      <a:gd name="connsiteY2" fmla="*/ 1990222 h 3487422"/>
                      <a:gd name="connsiteX3" fmla="*/ 736095 w 1076753"/>
                      <a:gd name="connsiteY3" fmla="*/ 3487328 h 3487422"/>
                      <a:gd name="connsiteX4" fmla="*/ 422330 w 1076753"/>
                      <a:gd name="connsiteY4" fmla="*/ 2052976 h 3487422"/>
                      <a:gd name="connsiteX0" fmla="*/ 529010 w 1183433"/>
                      <a:gd name="connsiteY0" fmla="*/ 2052976 h 3487410"/>
                      <a:gd name="connsiteX1" fmla="*/ 125597 w 1183433"/>
                      <a:gd name="connsiteY1" fmla="*/ 57 h 3487410"/>
                      <a:gd name="connsiteX2" fmla="*/ 1183433 w 1183433"/>
                      <a:gd name="connsiteY2" fmla="*/ 1990222 h 3487410"/>
                      <a:gd name="connsiteX3" fmla="*/ 842775 w 1183433"/>
                      <a:gd name="connsiteY3" fmla="*/ 3487328 h 3487410"/>
                      <a:gd name="connsiteX4" fmla="*/ 529010 w 1183433"/>
                      <a:gd name="connsiteY4" fmla="*/ 2052976 h 348741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183433" h="3487410">
                        <a:moveTo>
                          <a:pt x="529010" y="2052976"/>
                        </a:moveTo>
                        <a:cubicBezTo>
                          <a:pt x="-227014" y="1597270"/>
                          <a:pt x="16527" y="10516"/>
                          <a:pt x="125597" y="57"/>
                        </a:cubicBezTo>
                        <a:cubicBezTo>
                          <a:pt x="234667" y="-10402"/>
                          <a:pt x="1183433" y="1401045"/>
                          <a:pt x="1183433" y="1990222"/>
                        </a:cubicBezTo>
                        <a:cubicBezTo>
                          <a:pt x="1183433" y="2579399"/>
                          <a:pt x="951845" y="3476869"/>
                          <a:pt x="842775" y="3487328"/>
                        </a:cubicBezTo>
                        <a:cubicBezTo>
                          <a:pt x="733705" y="3497787"/>
                          <a:pt x="1285034" y="2508682"/>
                          <a:pt x="529010" y="2052976"/>
                        </a:cubicBezTo>
                        <a:close/>
                      </a:path>
                    </a:pathLst>
                  </a:custGeom>
                  <a:solidFill>
                    <a:srgbClr val="00B05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</p:grpSp>
            <p:grpSp>
              <p:nvGrpSpPr>
                <p:cNvPr id="118" name="Group 117"/>
                <p:cNvGrpSpPr/>
                <p:nvPr/>
              </p:nvGrpSpPr>
              <p:grpSpPr>
                <a:xfrm rot="18764018">
                  <a:off x="5250258" y="1795179"/>
                  <a:ext cx="1647344" cy="2058065"/>
                  <a:chOff x="55258" y="-78667"/>
                  <a:chExt cx="8056109" cy="6860467"/>
                </a:xfrm>
              </p:grpSpPr>
              <p:sp>
                <p:nvSpPr>
                  <p:cNvPr id="119" name="Flowchart: Connector 13"/>
                  <p:cNvSpPr/>
                  <p:nvPr/>
                </p:nvSpPr>
                <p:spPr>
                  <a:xfrm rot="326104" flipH="1">
                    <a:off x="702735" y="1571937"/>
                    <a:ext cx="1177743" cy="3487410"/>
                  </a:xfrm>
                  <a:custGeom>
                    <a:avLst/>
                    <a:gdLst>
                      <a:gd name="connsiteX0" fmla="*/ 0 w 609600"/>
                      <a:gd name="connsiteY0" fmla="*/ 1066800 h 2133600"/>
                      <a:gd name="connsiteX1" fmla="*/ 304800 w 609600"/>
                      <a:gd name="connsiteY1" fmla="*/ 0 h 2133600"/>
                      <a:gd name="connsiteX2" fmla="*/ 609600 w 609600"/>
                      <a:gd name="connsiteY2" fmla="*/ 1066800 h 2133600"/>
                      <a:gd name="connsiteX3" fmla="*/ 304800 w 609600"/>
                      <a:gd name="connsiteY3" fmla="*/ 2133600 h 2133600"/>
                      <a:gd name="connsiteX4" fmla="*/ 0 w 609600"/>
                      <a:gd name="connsiteY4" fmla="*/ 1066800 h 2133600"/>
                      <a:gd name="connsiteX0" fmla="*/ 70116 w 1718000"/>
                      <a:gd name="connsiteY0" fmla="*/ 1685365 h 2752165"/>
                      <a:gd name="connsiteX1" fmla="*/ 1701692 w 1718000"/>
                      <a:gd name="connsiteY1" fmla="*/ 0 h 2752165"/>
                      <a:gd name="connsiteX2" fmla="*/ 679716 w 1718000"/>
                      <a:gd name="connsiteY2" fmla="*/ 1685365 h 2752165"/>
                      <a:gd name="connsiteX3" fmla="*/ 374916 w 1718000"/>
                      <a:gd name="connsiteY3" fmla="*/ 2752165 h 2752165"/>
                      <a:gd name="connsiteX4" fmla="*/ 70116 w 1718000"/>
                      <a:gd name="connsiteY4" fmla="*/ 1685365 h 2752165"/>
                      <a:gd name="connsiteX0" fmla="*/ 12780 w 622380"/>
                      <a:gd name="connsiteY0" fmla="*/ 1595718 h 2662518"/>
                      <a:gd name="connsiteX1" fmla="*/ 156215 w 622380"/>
                      <a:gd name="connsiteY1" fmla="*/ 0 h 2662518"/>
                      <a:gd name="connsiteX2" fmla="*/ 622380 w 622380"/>
                      <a:gd name="connsiteY2" fmla="*/ 1595718 h 2662518"/>
                      <a:gd name="connsiteX3" fmla="*/ 317580 w 622380"/>
                      <a:gd name="connsiteY3" fmla="*/ 2662518 h 2662518"/>
                      <a:gd name="connsiteX4" fmla="*/ 12780 w 622380"/>
                      <a:gd name="connsiteY4" fmla="*/ 1595718 h 2662518"/>
                      <a:gd name="connsiteX0" fmla="*/ 58518 w 497788"/>
                      <a:gd name="connsiteY0" fmla="*/ 1640583 h 2662629"/>
                      <a:gd name="connsiteX1" fmla="*/ 31623 w 497788"/>
                      <a:gd name="connsiteY1" fmla="*/ 41 h 2662629"/>
                      <a:gd name="connsiteX2" fmla="*/ 497788 w 497788"/>
                      <a:gd name="connsiteY2" fmla="*/ 1595759 h 2662629"/>
                      <a:gd name="connsiteX3" fmla="*/ 192988 w 497788"/>
                      <a:gd name="connsiteY3" fmla="*/ 2662559 h 2662629"/>
                      <a:gd name="connsiteX4" fmla="*/ 58518 w 497788"/>
                      <a:gd name="connsiteY4" fmla="*/ 1640583 h 2662629"/>
                      <a:gd name="connsiteX0" fmla="*/ 213001 w 652271"/>
                      <a:gd name="connsiteY0" fmla="*/ 1640583 h 2662786"/>
                      <a:gd name="connsiteX1" fmla="*/ 186106 w 652271"/>
                      <a:gd name="connsiteY1" fmla="*/ 41 h 2662786"/>
                      <a:gd name="connsiteX2" fmla="*/ 652271 w 652271"/>
                      <a:gd name="connsiteY2" fmla="*/ 1595759 h 2662786"/>
                      <a:gd name="connsiteX3" fmla="*/ 347471 w 652271"/>
                      <a:gd name="connsiteY3" fmla="*/ 2662559 h 2662786"/>
                      <a:gd name="connsiteX4" fmla="*/ 213001 w 652271"/>
                      <a:gd name="connsiteY4" fmla="*/ 1640583 h 2662786"/>
                      <a:gd name="connsiteX0" fmla="*/ 57331 w 496601"/>
                      <a:gd name="connsiteY0" fmla="*/ 1640583 h 3092909"/>
                      <a:gd name="connsiteX1" fmla="*/ 30436 w 496601"/>
                      <a:gd name="connsiteY1" fmla="*/ 41 h 3092909"/>
                      <a:gd name="connsiteX2" fmla="*/ 496601 w 496601"/>
                      <a:gd name="connsiteY2" fmla="*/ 1595759 h 3092909"/>
                      <a:gd name="connsiteX3" fmla="*/ 155943 w 496601"/>
                      <a:gd name="connsiteY3" fmla="*/ 3092865 h 3092909"/>
                      <a:gd name="connsiteX4" fmla="*/ 57331 w 496601"/>
                      <a:gd name="connsiteY4" fmla="*/ 1640583 h 3092909"/>
                      <a:gd name="connsiteX0" fmla="*/ 10692 w 548574"/>
                      <a:gd name="connsiteY0" fmla="*/ 1559886 h 3092879"/>
                      <a:gd name="connsiteX1" fmla="*/ 82409 w 548574"/>
                      <a:gd name="connsiteY1" fmla="*/ 26 h 3092879"/>
                      <a:gd name="connsiteX2" fmla="*/ 548574 w 548574"/>
                      <a:gd name="connsiteY2" fmla="*/ 1595744 h 3092879"/>
                      <a:gd name="connsiteX3" fmla="*/ 207916 w 548574"/>
                      <a:gd name="connsiteY3" fmla="*/ 3092850 h 3092879"/>
                      <a:gd name="connsiteX4" fmla="*/ 10692 w 548574"/>
                      <a:gd name="connsiteY4" fmla="*/ 1559886 h 3092879"/>
                      <a:gd name="connsiteX0" fmla="*/ 201878 w 739760"/>
                      <a:gd name="connsiteY0" fmla="*/ 1559881 h 3092874"/>
                      <a:gd name="connsiteX1" fmla="*/ 273595 w 739760"/>
                      <a:gd name="connsiteY1" fmla="*/ 21 h 3092874"/>
                      <a:gd name="connsiteX2" fmla="*/ 739760 w 739760"/>
                      <a:gd name="connsiteY2" fmla="*/ 1595739 h 3092874"/>
                      <a:gd name="connsiteX3" fmla="*/ 399102 w 739760"/>
                      <a:gd name="connsiteY3" fmla="*/ 3092845 h 3092874"/>
                      <a:gd name="connsiteX4" fmla="*/ 201878 w 739760"/>
                      <a:gd name="connsiteY4" fmla="*/ 1559881 h 3092874"/>
                      <a:gd name="connsiteX0" fmla="*/ 179115 w 833538"/>
                      <a:gd name="connsiteY0" fmla="*/ 1631604 h 3092871"/>
                      <a:gd name="connsiteX1" fmla="*/ 367373 w 833538"/>
                      <a:gd name="connsiteY1" fmla="*/ 26 h 3092871"/>
                      <a:gd name="connsiteX2" fmla="*/ 833538 w 833538"/>
                      <a:gd name="connsiteY2" fmla="*/ 1595744 h 3092871"/>
                      <a:gd name="connsiteX3" fmla="*/ 492880 w 833538"/>
                      <a:gd name="connsiteY3" fmla="*/ 3092850 h 3092871"/>
                      <a:gd name="connsiteX4" fmla="*/ 179115 w 833538"/>
                      <a:gd name="connsiteY4" fmla="*/ 1631604 h 3092871"/>
                      <a:gd name="connsiteX0" fmla="*/ 422330 w 1076753"/>
                      <a:gd name="connsiteY0" fmla="*/ 2026043 h 3487319"/>
                      <a:gd name="connsiteX1" fmla="*/ 18917 w 1076753"/>
                      <a:gd name="connsiteY1" fmla="*/ 18 h 3487319"/>
                      <a:gd name="connsiteX2" fmla="*/ 1076753 w 1076753"/>
                      <a:gd name="connsiteY2" fmla="*/ 1990183 h 3487319"/>
                      <a:gd name="connsiteX3" fmla="*/ 736095 w 1076753"/>
                      <a:gd name="connsiteY3" fmla="*/ 3487289 h 3487319"/>
                      <a:gd name="connsiteX4" fmla="*/ 422330 w 1076753"/>
                      <a:gd name="connsiteY4" fmla="*/ 2026043 h 3487319"/>
                      <a:gd name="connsiteX0" fmla="*/ 422330 w 1076753"/>
                      <a:gd name="connsiteY0" fmla="*/ 2052976 h 3487422"/>
                      <a:gd name="connsiteX1" fmla="*/ 18917 w 1076753"/>
                      <a:gd name="connsiteY1" fmla="*/ 57 h 3487422"/>
                      <a:gd name="connsiteX2" fmla="*/ 1076753 w 1076753"/>
                      <a:gd name="connsiteY2" fmla="*/ 1990222 h 3487422"/>
                      <a:gd name="connsiteX3" fmla="*/ 736095 w 1076753"/>
                      <a:gd name="connsiteY3" fmla="*/ 3487328 h 3487422"/>
                      <a:gd name="connsiteX4" fmla="*/ 422330 w 1076753"/>
                      <a:gd name="connsiteY4" fmla="*/ 2052976 h 3487422"/>
                      <a:gd name="connsiteX0" fmla="*/ 529010 w 1183433"/>
                      <a:gd name="connsiteY0" fmla="*/ 2052976 h 3487410"/>
                      <a:gd name="connsiteX1" fmla="*/ 125597 w 1183433"/>
                      <a:gd name="connsiteY1" fmla="*/ 57 h 3487410"/>
                      <a:gd name="connsiteX2" fmla="*/ 1183433 w 1183433"/>
                      <a:gd name="connsiteY2" fmla="*/ 1990222 h 3487410"/>
                      <a:gd name="connsiteX3" fmla="*/ 842775 w 1183433"/>
                      <a:gd name="connsiteY3" fmla="*/ 3487328 h 3487410"/>
                      <a:gd name="connsiteX4" fmla="*/ 529010 w 1183433"/>
                      <a:gd name="connsiteY4" fmla="*/ 2052976 h 348741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183433" h="3487410">
                        <a:moveTo>
                          <a:pt x="529010" y="2052976"/>
                        </a:moveTo>
                        <a:cubicBezTo>
                          <a:pt x="-227014" y="1597270"/>
                          <a:pt x="16527" y="10516"/>
                          <a:pt x="125597" y="57"/>
                        </a:cubicBezTo>
                        <a:cubicBezTo>
                          <a:pt x="234667" y="-10402"/>
                          <a:pt x="1183433" y="1401045"/>
                          <a:pt x="1183433" y="1990222"/>
                        </a:cubicBezTo>
                        <a:cubicBezTo>
                          <a:pt x="1183433" y="2579399"/>
                          <a:pt x="951845" y="3476869"/>
                          <a:pt x="842775" y="3487328"/>
                        </a:cubicBezTo>
                        <a:cubicBezTo>
                          <a:pt x="733705" y="3497787"/>
                          <a:pt x="1285034" y="2508682"/>
                          <a:pt x="529010" y="2052976"/>
                        </a:cubicBezTo>
                        <a:close/>
                      </a:path>
                    </a:pathLst>
                  </a:custGeom>
                  <a:solidFill>
                    <a:srgbClr val="00B05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20" name="Arc 12"/>
                  <p:cNvSpPr/>
                  <p:nvPr/>
                </p:nvSpPr>
                <p:spPr>
                  <a:xfrm flipH="1">
                    <a:off x="55258" y="1981200"/>
                    <a:ext cx="3907142" cy="4800600"/>
                  </a:xfrm>
                  <a:custGeom>
                    <a:avLst/>
                    <a:gdLst>
                      <a:gd name="connsiteX0" fmla="*/ 721312 w 1442624"/>
                      <a:gd name="connsiteY0" fmla="*/ 0 h 6096000"/>
                      <a:gd name="connsiteX1" fmla="*/ 1442624 w 1442624"/>
                      <a:gd name="connsiteY1" fmla="*/ 3048000 h 6096000"/>
                      <a:gd name="connsiteX2" fmla="*/ 721312 w 1442624"/>
                      <a:gd name="connsiteY2" fmla="*/ 3048000 h 6096000"/>
                      <a:gd name="connsiteX3" fmla="*/ 721312 w 1442624"/>
                      <a:gd name="connsiteY3" fmla="*/ 0 h 6096000"/>
                      <a:gd name="connsiteX0" fmla="*/ 721312 w 1442624"/>
                      <a:gd name="connsiteY0" fmla="*/ 0 h 6096000"/>
                      <a:gd name="connsiteX1" fmla="*/ 1442624 w 1442624"/>
                      <a:gd name="connsiteY1" fmla="*/ 3048000 h 6096000"/>
                      <a:gd name="connsiteX0" fmla="*/ 1557867 w 2279179"/>
                      <a:gd name="connsiteY0" fmla="*/ 270934 h 3318934"/>
                      <a:gd name="connsiteX1" fmla="*/ 2279179 w 2279179"/>
                      <a:gd name="connsiteY1" fmla="*/ 3318934 h 3318934"/>
                      <a:gd name="connsiteX2" fmla="*/ 1557867 w 2279179"/>
                      <a:gd name="connsiteY2" fmla="*/ 3318934 h 3318934"/>
                      <a:gd name="connsiteX3" fmla="*/ 1557867 w 2279179"/>
                      <a:gd name="connsiteY3" fmla="*/ 270934 h 3318934"/>
                      <a:gd name="connsiteX0" fmla="*/ 0 w 2279179"/>
                      <a:gd name="connsiteY0" fmla="*/ 0 h 3318934"/>
                      <a:gd name="connsiteX1" fmla="*/ 2279179 w 2279179"/>
                      <a:gd name="connsiteY1" fmla="*/ 3318934 h 3318934"/>
                      <a:gd name="connsiteX0" fmla="*/ 4885267 w 5606579"/>
                      <a:gd name="connsiteY0" fmla="*/ 1828800 h 4876800"/>
                      <a:gd name="connsiteX1" fmla="*/ 5606579 w 5606579"/>
                      <a:gd name="connsiteY1" fmla="*/ 4876800 h 4876800"/>
                      <a:gd name="connsiteX2" fmla="*/ 4885267 w 5606579"/>
                      <a:gd name="connsiteY2" fmla="*/ 4876800 h 4876800"/>
                      <a:gd name="connsiteX3" fmla="*/ 4885267 w 5606579"/>
                      <a:gd name="connsiteY3" fmla="*/ 1828800 h 4876800"/>
                      <a:gd name="connsiteX0" fmla="*/ 0 w 5606579"/>
                      <a:gd name="connsiteY0" fmla="*/ 0 h 4876800"/>
                      <a:gd name="connsiteX1" fmla="*/ 5606579 w 5606579"/>
                      <a:gd name="connsiteY1" fmla="*/ 4876800 h 487680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5606579" h="4876800" stroke="0" extrusionOk="0">
                        <a:moveTo>
                          <a:pt x="4885267" y="1828800"/>
                        </a:moveTo>
                        <a:cubicBezTo>
                          <a:pt x="5283637" y="1828800"/>
                          <a:pt x="5606579" y="3193436"/>
                          <a:pt x="5606579" y="4876800"/>
                        </a:cubicBezTo>
                        <a:lnTo>
                          <a:pt x="4885267" y="4876800"/>
                        </a:lnTo>
                        <a:lnTo>
                          <a:pt x="4885267" y="1828800"/>
                        </a:lnTo>
                        <a:close/>
                      </a:path>
                      <a:path w="5606579" h="4876800" fill="none">
                        <a:moveTo>
                          <a:pt x="0" y="0"/>
                        </a:moveTo>
                        <a:cubicBezTo>
                          <a:pt x="398370" y="0"/>
                          <a:pt x="5606579" y="3193436"/>
                          <a:pt x="5606579" y="4876800"/>
                        </a:cubicBezTo>
                      </a:path>
                    </a:pathLst>
                  </a:custGeom>
                  <a:ln w="76200">
                    <a:solidFill>
                      <a:srgbClr val="00B05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21" name="Freeform 120"/>
                  <p:cNvSpPr/>
                  <p:nvPr/>
                </p:nvSpPr>
                <p:spPr>
                  <a:xfrm>
                    <a:off x="3581399" y="-78667"/>
                    <a:ext cx="4529968" cy="3129890"/>
                  </a:xfrm>
                  <a:custGeom>
                    <a:avLst/>
                    <a:gdLst>
                      <a:gd name="connsiteX0" fmla="*/ 2158241 w 5886309"/>
                      <a:gd name="connsiteY0" fmla="*/ 3960601 h 5188038"/>
                      <a:gd name="connsiteX1" fmla="*/ 2159475 w 5886309"/>
                      <a:gd name="connsiteY1" fmla="*/ 3961281 h 5188038"/>
                      <a:gd name="connsiteX2" fmla="*/ 2980414 w 5886309"/>
                      <a:gd name="connsiteY2" fmla="*/ 4149818 h 5188038"/>
                      <a:gd name="connsiteX3" fmla="*/ 3156507 w 5886309"/>
                      <a:gd name="connsiteY3" fmla="*/ 4141753 h 5188038"/>
                      <a:gd name="connsiteX4" fmla="*/ 3292653 w 5886309"/>
                      <a:gd name="connsiteY4" fmla="*/ 4122907 h 5188038"/>
                      <a:gd name="connsiteX5" fmla="*/ 3295609 w 5886309"/>
                      <a:gd name="connsiteY5" fmla="*/ 4171697 h 5188038"/>
                      <a:gd name="connsiteX6" fmla="*/ 3447053 w 5886309"/>
                      <a:gd name="connsiteY6" fmla="*/ 4519829 h 5188038"/>
                      <a:gd name="connsiteX7" fmla="*/ 3488619 w 5886309"/>
                      <a:gd name="connsiteY7" fmla="*/ 4561811 h 5188038"/>
                      <a:gd name="connsiteX8" fmla="*/ 3485360 w 5886309"/>
                      <a:gd name="connsiteY8" fmla="*/ 4579608 h 5188038"/>
                      <a:gd name="connsiteX9" fmla="*/ 2589537 w 5886309"/>
                      <a:gd name="connsiteY9" fmla="*/ 5188038 h 5188038"/>
                      <a:gd name="connsiteX10" fmla="*/ 1675137 w 5886309"/>
                      <a:gd name="connsiteY10" fmla="*/ 4426038 h 5188038"/>
                      <a:gd name="connsiteX11" fmla="*/ 1679858 w 5886309"/>
                      <a:gd name="connsiteY11" fmla="*/ 4348128 h 5188038"/>
                      <a:gd name="connsiteX12" fmla="*/ 1683238 w 5886309"/>
                      <a:gd name="connsiteY12" fmla="*/ 4329673 h 5188038"/>
                      <a:gd name="connsiteX13" fmla="*/ 1778533 w 5886309"/>
                      <a:gd name="connsiteY13" fmla="*/ 4292610 h 5188038"/>
                      <a:gd name="connsiteX14" fmla="*/ 2100910 w 5886309"/>
                      <a:gd name="connsiteY14" fmla="*/ 4048621 h 5188038"/>
                      <a:gd name="connsiteX15" fmla="*/ 3306695 w 5886309"/>
                      <a:gd name="connsiteY15" fmla="*/ 3955344 h 5188038"/>
                      <a:gd name="connsiteX16" fmla="*/ 3347772 w 5886309"/>
                      <a:gd name="connsiteY16" fmla="*/ 3999997 h 5188038"/>
                      <a:gd name="connsiteX17" fmla="*/ 3411871 w 5886309"/>
                      <a:gd name="connsiteY17" fmla="*/ 4098408 h 5188038"/>
                      <a:gd name="connsiteX18" fmla="*/ 3327513 w 5886309"/>
                      <a:gd name="connsiteY18" fmla="*/ 4118082 h 5188038"/>
                      <a:gd name="connsiteX19" fmla="*/ 3292653 w 5886309"/>
                      <a:gd name="connsiteY19" fmla="*/ 4122907 h 5188038"/>
                      <a:gd name="connsiteX20" fmla="*/ 3290888 w 5886309"/>
                      <a:gd name="connsiteY20" fmla="*/ 4093787 h 5188038"/>
                      <a:gd name="connsiteX21" fmla="*/ 3295609 w 5886309"/>
                      <a:gd name="connsiteY21" fmla="*/ 4015877 h 5188038"/>
                      <a:gd name="connsiteX22" fmla="*/ 2248782 w 5886309"/>
                      <a:gd name="connsiteY22" fmla="*/ 3719996 h 5188038"/>
                      <a:gd name="connsiteX23" fmla="*/ 2238498 w 5886309"/>
                      <a:gd name="connsiteY23" fmla="*/ 3776149 h 5188038"/>
                      <a:gd name="connsiteX24" fmla="*/ 2185217 w 5886309"/>
                      <a:gd name="connsiteY24" fmla="*/ 3919184 h 5188038"/>
                      <a:gd name="connsiteX25" fmla="*/ 2158241 w 5886309"/>
                      <a:gd name="connsiteY25" fmla="*/ 3960601 h 5188038"/>
                      <a:gd name="connsiteX26" fmla="*/ 2017473 w 5886309"/>
                      <a:gd name="connsiteY26" fmla="*/ 3883036 h 5188038"/>
                      <a:gd name="connsiteX27" fmla="*/ 1982813 w 5886309"/>
                      <a:gd name="connsiteY27" fmla="*/ 3859820 h 5188038"/>
                      <a:gd name="connsiteX28" fmla="*/ 2078288 w 5886309"/>
                      <a:gd name="connsiteY28" fmla="*/ 3794176 h 5188038"/>
                      <a:gd name="connsiteX29" fmla="*/ 2233612 w 5886309"/>
                      <a:gd name="connsiteY29" fmla="*/ 3723920 h 5188038"/>
                      <a:gd name="connsiteX30" fmla="*/ 4338523 w 5886309"/>
                      <a:gd name="connsiteY30" fmla="*/ 3547422 h 5188038"/>
                      <a:gd name="connsiteX31" fmla="*/ 4460660 w 5886309"/>
                      <a:gd name="connsiteY31" fmla="*/ 3631399 h 5188038"/>
                      <a:gd name="connsiteX32" fmla="*/ 4971909 w 5886309"/>
                      <a:gd name="connsiteY32" fmla="*/ 3761536 h 5188038"/>
                      <a:gd name="connsiteX33" fmla="*/ 5026625 w 5886309"/>
                      <a:gd name="connsiteY33" fmla="*/ 3759234 h 5188038"/>
                      <a:gd name="connsiteX34" fmla="*/ 5029518 w 5886309"/>
                      <a:gd name="connsiteY34" fmla="*/ 3763429 h 5188038"/>
                      <a:gd name="connsiteX35" fmla="*/ 5119688 w 5886309"/>
                      <a:gd name="connsiteY35" fmla="*/ 4093787 h 5188038"/>
                      <a:gd name="connsiteX36" fmla="*/ 4205288 w 5886309"/>
                      <a:gd name="connsiteY36" fmla="*/ 4855787 h 5188038"/>
                      <a:gd name="connsiteX37" fmla="*/ 3558710 w 5886309"/>
                      <a:gd name="connsiteY37" fmla="*/ 4632603 h 5188038"/>
                      <a:gd name="connsiteX38" fmla="*/ 3488619 w 5886309"/>
                      <a:gd name="connsiteY38" fmla="*/ 4561811 h 5188038"/>
                      <a:gd name="connsiteX39" fmla="*/ 3499216 w 5886309"/>
                      <a:gd name="connsiteY39" fmla="*/ 4503948 h 5188038"/>
                      <a:gd name="connsiteX40" fmla="*/ 3503937 w 5886309"/>
                      <a:gd name="connsiteY40" fmla="*/ 4426038 h 5188038"/>
                      <a:gd name="connsiteX41" fmla="*/ 3432079 w 5886309"/>
                      <a:gd name="connsiteY41" fmla="*/ 4129433 h 5188038"/>
                      <a:gd name="connsiteX42" fmla="*/ 3411871 w 5886309"/>
                      <a:gd name="connsiteY42" fmla="*/ 4098408 h 5188038"/>
                      <a:gd name="connsiteX43" fmla="*/ 3492567 w 5886309"/>
                      <a:gd name="connsiteY43" fmla="*/ 4079589 h 5188038"/>
                      <a:gd name="connsiteX44" fmla="*/ 4253535 w 5886309"/>
                      <a:gd name="connsiteY44" fmla="*/ 3639772 h 5188038"/>
                      <a:gd name="connsiteX45" fmla="*/ 4205288 w 5886309"/>
                      <a:gd name="connsiteY45" fmla="*/ 3331787 h 5188038"/>
                      <a:gd name="connsiteX46" fmla="*/ 4389572 w 5886309"/>
                      <a:gd name="connsiteY46" fmla="*/ 3347268 h 5188038"/>
                      <a:gd name="connsiteX47" fmla="*/ 4471021 w 5886309"/>
                      <a:gd name="connsiteY47" fmla="*/ 3368338 h 5188038"/>
                      <a:gd name="connsiteX48" fmla="*/ 4436936 w 5886309"/>
                      <a:gd name="connsiteY48" fmla="*/ 3421735 h 5188038"/>
                      <a:gd name="connsiteX49" fmla="*/ 4350398 w 5886309"/>
                      <a:gd name="connsiteY49" fmla="*/ 3534518 h 5188038"/>
                      <a:gd name="connsiteX50" fmla="*/ 4338523 w 5886309"/>
                      <a:gd name="connsiteY50" fmla="*/ 3547422 h 5188038"/>
                      <a:gd name="connsiteX51" fmla="*/ 4325331 w 5886309"/>
                      <a:gd name="connsiteY51" fmla="*/ 3538352 h 5188038"/>
                      <a:gd name="connsiteX52" fmla="*/ 4213674 w 5886309"/>
                      <a:gd name="connsiteY52" fmla="*/ 3425578 h 5188038"/>
                      <a:gd name="connsiteX53" fmla="*/ 4154994 w 5886309"/>
                      <a:gd name="connsiteY53" fmla="*/ 3335485 h 5188038"/>
                      <a:gd name="connsiteX54" fmla="*/ 1323937 w 5886309"/>
                      <a:gd name="connsiteY54" fmla="*/ 3011210 h 5188038"/>
                      <a:gd name="connsiteX55" fmla="*/ 1335568 w 5886309"/>
                      <a:gd name="connsiteY55" fmla="*/ 3052239 h 5188038"/>
                      <a:gd name="connsiteX56" fmla="*/ 1900916 w 5886309"/>
                      <a:gd name="connsiteY56" fmla="*/ 3804963 h 5188038"/>
                      <a:gd name="connsiteX57" fmla="*/ 1982813 w 5886309"/>
                      <a:gd name="connsiteY57" fmla="*/ 3859820 h 5188038"/>
                      <a:gd name="connsiteX58" fmla="*/ 1942959 w 5886309"/>
                      <a:gd name="connsiteY58" fmla="*/ 3887223 h 5188038"/>
                      <a:gd name="connsiteX59" fmla="*/ 1693715 w 5886309"/>
                      <a:gd name="connsiteY59" fmla="*/ 4272469 h 5188038"/>
                      <a:gd name="connsiteX60" fmla="*/ 1683238 w 5886309"/>
                      <a:gd name="connsiteY60" fmla="*/ 4329673 h 5188038"/>
                      <a:gd name="connsiteX61" fmla="*/ 1677963 w 5886309"/>
                      <a:gd name="connsiteY61" fmla="*/ 4331724 h 5188038"/>
                      <a:gd name="connsiteX62" fmla="*/ 1342675 w 5886309"/>
                      <a:gd name="connsiteY62" fmla="*/ 4384579 h 5188038"/>
                      <a:gd name="connsiteX63" fmla="*/ 428275 w 5886309"/>
                      <a:gd name="connsiteY63" fmla="*/ 3622579 h 5188038"/>
                      <a:gd name="connsiteX64" fmla="*/ 665820 w 5886309"/>
                      <a:gd name="connsiteY64" fmla="*/ 3110228 h 5188038"/>
                      <a:gd name="connsiteX65" fmla="*/ 711667 w 5886309"/>
                      <a:gd name="connsiteY65" fmla="*/ 3075087 h 5188038"/>
                      <a:gd name="connsiteX66" fmla="*/ 730116 w 5886309"/>
                      <a:gd name="connsiteY66" fmla="*/ 3079860 h 5188038"/>
                      <a:gd name="connsiteX67" fmla="*/ 914400 w 5886309"/>
                      <a:gd name="connsiteY67" fmla="*/ 3095341 h 5188038"/>
                      <a:gd name="connsiteX68" fmla="*/ 1270326 w 5886309"/>
                      <a:gd name="connsiteY68" fmla="*/ 3035459 h 5188038"/>
                      <a:gd name="connsiteX69" fmla="*/ 1342675 w 5886309"/>
                      <a:gd name="connsiteY69" fmla="*/ 2860579 h 5188038"/>
                      <a:gd name="connsiteX70" fmla="*/ 1526959 w 5886309"/>
                      <a:gd name="connsiteY70" fmla="*/ 2876060 h 5188038"/>
                      <a:gd name="connsiteX71" fmla="*/ 1547553 w 5886309"/>
                      <a:gd name="connsiteY71" fmla="*/ 2881388 h 5188038"/>
                      <a:gd name="connsiteX72" fmla="*/ 1425650 w 5886309"/>
                      <a:gd name="connsiteY72" fmla="*/ 2965203 h 5188038"/>
                      <a:gd name="connsiteX73" fmla="*/ 1323937 w 5886309"/>
                      <a:gd name="connsiteY73" fmla="*/ 3011210 h 5188038"/>
                      <a:gd name="connsiteX74" fmla="*/ 1293129 w 5886309"/>
                      <a:gd name="connsiteY74" fmla="*/ 2902536 h 5188038"/>
                      <a:gd name="connsiteX75" fmla="*/ 1286467 w 5886309"/>
                      <a:gd name="connsiteY75" fmla="*/ 2862944 h 5188038"/>
                      <a:gd name="connsiteX76" fmla="*/ 4669496 w 5886309"/>
                      <a:gd name="connsiteY76" fmla="*/ 2283575 h 5188038"/>
                      <a:gd name="connsiteX77" fmla="*/ 4686578 w 5886309"/>
                      <a:gd name="connsiteY77" fmla="*/ 2385092 h 5188038"/>
                      <a:gd name="connsiteX78" fmla="*/ 4618152 w 5886309"/>
                      <a:gd name="connsiteY78" fmla="*/ 2387971 h 5188038"/>
                      <a:gd name="connsiteX79" fmla="*/ 4524660 w 5886309"/>
                      <a:gd name="connsiteY79" fmla="*/ 2384037 h 5188038"/>
                      <a:gd name="connsiteX80" fmla="*/ 4450566 w 5886309"/>
                      <a:gd name="connsiteY80" fmla="*/ 2374614 h 5188038"/>
                      <a:gd name="connsiteX81" fmla="*/ 4460660 w 5886309"/>
                      <a:gd name="connsiteY81" fmla="*/ 2367674 h 5188038"/>
                      <a:gd name="connsiteX82" fmla="*/ 4615984 w 5886309"/>
                      <a:gd name="connsiteY82" fmla="*/ 2297418 h 5188038"/>
                      <a:gd name="connsiteX83" fmla="*/ 5136981 w 5886309"/>
                      <a:gd name="connsiteY83" fmla="*/ 2250574 h 5188038"/>
                      <a:gd name="connsiteX84" fmla="*/ 5156193 w 5886309"/>
                      <a:gd name="connsiteY84" fmla="*/ 2253017 h 5188038"/>
                      <a:gd name="connsiteX85" fmla="*/ 5886309 w 5886309"/>
                      <a:gd name="connsiteY85" fmla="*/ 2999536 h 5188038"/>
                      <a:gd name="connsiteX86" fmla="*/ 5065401 w 5886309"/>
                      <a:gd name="connsiteY86" fmla="*/ 3757602 h 5188038"/>
                      <a:gd name="connsiteX87" fmla="*/ 5026625 w 5886309"/>
                      <a:gd name="connsiteY87" fmla="*/ 3759234 h 5188038"/>
                      <a:gd name="connsiteX88" fmla="*/ 4963523 w 5886309"/>
                      <a:gd name="connsiteY88" fmla="*/ 3667746 h 5188038"/>
                      <a:gd name="connsiteX89" fmla="*/ 4561214 w 5886309"/>
                      <a:gd name="connsiteY89" fmla="*/ 3391669 h 5188038"/>
                      <a:gd name="connsiteX90" fmla="*/ 4471021 w 5886309"/>
                      <a:gd name="connsiteY90" fmla="*/ 3368338 h 5188038"/>
                      <a:gd name="connsiteX91" fmla="*/ 4504656 w 5886309"/>
                      <a:gd name="connsiteY91" fmla="*/ 3315647 h 5188038"/>
                      <a:gd name="connsiteX92" fmla="*/ 4702690 w 5886309"/>
                      <a:gd name="connsiteY92" fmla="*/ 2587718 h 5188038"/>
                      <a:gd name="connsiteX93" fmla="*/ 4693798 w 5886309"/>
                      <a:gd name="connsiteY93" fmla="*/ 2428002 h 5188038"/>
                      <a:gd name="connsiteX94" fmla="*/ 4686578 w 5886309"/>
                      <a:gd name="connsiteY94" fmla="*/ 2385092 h 5188038"/>
                      <a:gd name="connsiteX95" fmla="*/ 4711644 w 5886309"/>
                      <a:gd name="connsiteY95" fmla="*/ 2384037 h 5188038"/>
                      <a:gd name="connsiteX96" fmla="*/ 5034434 w 5886309"/>
                      <a:gd name="connsiteY96" fmla="*/ 2304609 h 5188038"/>
                      <a:gd name="connsiteX97" fmla="*/ 1518243 w 5886309"/>
                      <a:gd name="connsiteY97" fmla="*/ 1765143 h 5188038"/>
                      <a:gd name="connsiteX98" fmla="*/ 1560979 w 5886309"/>
                      <a:gd name="connsiteY98" fmla="*/ 1794526 h 5188038"/>
                      <a:gd name="connsiteX99" fmla="*/ 1616220 w 5886309"/>
                      <a:gd name="connsiteY99" fmla="*/ 1850320 h 5188038"/>
                      <a:gd name="connsiteX100" fmla="*/ 1484085 w 5886309"/>
                      <a:gd name="connsiteY100" fmla="*/ 1816139 h 5188038"/>
                      <a:gd name="connsiteX101" fmla="*/ 914400 w 5886309"/>
                      <a:gd name="connsiteY101" fmla="*/ 1571341 h 5188038"/>
                      <a:gd name="connsiteX102" fmla="*/ 1053654 w 5886309"/>
                      <a:gd name="connsiteY102" fmla="*/ 1580121 h 5188038"/>
                      <a:gd name="connsiteX103" fmla="*/ 1109941 w 5886309"/>
                      <a:gd name="connsiteY103" fmla="*/ 1590931 h 5188038"/>
                      <a:gd name="connsiteX104" fmla="*/ 1163590 w 5886309"/>
                      <a:gd name="connsiteY104" fmla="*/ 1645117 h 5188038"/>
                      <a:gd name="connsiteX105" fmla="*/ 1454243 w 5886309"/>
                      <a:gd name="connsiteY105" fmla="*/ 1808419 h 5188038"/>
                      <a:gd name="connsiteX106" fmla="*/ 1484085 w 5886309"/>
                      <a:gd name="connsiteY106" fmla="*/ 1816139 h 5188038"/>
                      <a:gd name="connsiteX107" fmla="*/ 1466008 w 5886309"/>
                      <a:gd name="connsiteY107" fmla="*/ 1843129 h 5188038"/>
                      <a:gd name="connsiteX108" fmla="*/ 1258138 w 5886309"/>
                      <a:gd name="connsiteY108" fmla="*/ 2587718 h 5188038"/>
                      <a:gd name="connsiteX109" fmla="*/ 1267030 w 5886309"/>
                      <a:gd name="connsiteY109" fmla="*/ 2747434 h 5188038"/>
                      <a:gd name="connsiteX110" fmla="*/ 1286467 w 5886309"/>
                      <a:gd name="connsiteY110" fmla="*/ 2862944 h 5188038"/>
                      <a:gd name="connsiteX111" fmla="*/ 1249183 w 5886309"/>
                      <a:gd name="connsiteY111" fmla="*/ 2864513 h 5188038"/>
                      <a:gd name="connsiteX112" fmla="*/ 786814 w 5886309"/>
                      <a:gd name="connsiteY112" fmla="*/ 3017490 h 5188038"/>
                      <a:gd name="connsiteX113" fmla="*/ 711667 w 5886309"/>
                      <a:gd name="connsiteY113" fmla="*/ 3075087 h 5188038"/>
                      <a:gd name="connsiteX114" fmla="*/ 558474 w 5886309"/>
                      <a:gd name="connsiteY114" fmla="*/ 3035459 h 5188038"/>
                      <a:gd name="connsiteX115" fmla="*/ 0 w 5886309"/>
                      <a:gd name="connsiteY115" fmla="*/ 2333341 h 5188038"/>
                      <a:gd name="connsiteX116" fmla="*/ 914400 w 5886309"/>
                      <a:gd name="connsiteY116" fmla="*/ 1571341 h 5188038"/>
                      <a:gd name="connsiteX117" fmla="*/ 3837632 w 5886309"/>
                      <a:gd name="connsiteY117" fmla="*/ 1234145 h 5188038"/>
                      <a:gd name="connsiteX118" fmla="*/ 3943355 w 5886309"/>
                      <a:gd name="connsiteY118" fmla="*/ 1292400 h 5188038"/>
                      <a:gd name="connsiteX119" fmla="*/ 4034554 w 5886309"/>
                      <a:gd name="connsiteY119" fmla="*/ 1354255 h 5188038"/>
                      <a:gd name="connsiteX120" fmla="*/ 3976949 w 5886309"/>
                      <a:gd name="connsiteY120" fmla="*/ 1393863 h 5188038"/>
                      <a:gd name="connsiteX121" fmla="*/ 3821625 w 5886309"/>
                      <a:gd name="connsiteY121" fmla="*/ 1464118 h 5188038"/>
                      <a:gd name="connsiteX122" fmla="*/ 3718984 w 5886309"/>
                      <a:gd name="connsiteY122" fmla="*/ 1490670 h 5188038"/>
                      <a:gd name="connsiteX123" fmla="*/ 3722330 w 5886309"/>
                      <a:gd name="connsiteY123" fmla="*/ 1472402 h 5188038"/>
                      <a:gd name="connsiteX124" fmla="*/ 3775610 w 5886309"/>
                      <a:gd name="connsiteY124" fmla="*/ 1329366 h 5188038"/>
                      <a:gd name="connsiteX125" fmla="*/ 2717322 w 5886309"/>
                      <a:gd name="connsiteY125" fmla="*/ 1197999 h 5188038"/>
                      <a:gd name="connsiteX126" fmla="*/ 2819121 w 5886309"/>
                      <a:gd name="connsiteY126" fmla="*/ 1300816 h 5188038"/>
                      <a:gd name="connsiteX127" fmla="*/ 3465699 w 5886309"/>
                      <a:gd name="connsiteY127" fmla="*/ 1524000 h 5188038"/>
                      <a:gd name="connsiteX128" fmla="*/ 3649983 w 5886309"/>
                      <a:gd name="connsiteY128" fmla="*/ 1508519 h 5188038"/>
                      <a:gd name="connsiteX129" fmla="*/ 3718984 w 5886309"/>
                      <a:gd name="connsiteY129" fmla="*/ 1490670 h 5188038"/>
                      <a:gd name="connsiteX130" fmla="*/ 3708473 w 5886309"/>
                      <a:gd name="connsiteY130" fmla="*/ 1548061 h 5188038"/>
                      <a:gd name="connsiteX131" fmla="*/ 3703752 w 5886309"/>
                      <a:gd name="connsiteY131" fmla="*/ 1625971 h 5188038"/>
                      <a:gd name="connsiteX132" fmla="*/ 4433869 w 5886309"/>
                      <a:gd name="connsiteY132" fmla="*/ 2372490 h 5188038"/>
                      <a:gd name="connsiteX133" fmla="*/ 4450566 w 5886309"/>
                      <a:gd name="connsiteY133" fmla="*/ 2374614 h 5188038"/>
                      <a:gd name="connsiteX134" fmla="*/ 4325331 w 5886309"/>
                      <a:gd name="connsiteY134" fmla="*/ 2460721 h 5188038"/>
                      <a:gd name="connsiteX135" fmla="*/ 4057509 w 5886309"/>
                      <a:gd name="connsiteY135" fmla="*/ 2999536 h 5188038"/>
                      <a:gd name="connsiteX136" fmla="*/ 4129367 w 5886309"/>
                      <a:gd name="connsiteY136" fmla="*/ 3296141 h 5188038"/>
                      <a:gd name="connsiteX137" fmla="*/ 4154994 w 5886309"/>
                      <a:gd name="connsiteY137" fmla="*/ 3335485 h 5188038"/>
                      <a:gd name="connsiteX138" fmla="*/ 4043424 w 5886309"/>
                      <a:gd name="connsiteY138" fmla="*/ 3343689 h 5188038"/>
                      <a:gd name="connsiteX139" fmla="*/ 3309466 w 5886309"/>
                      <a:gd name="connsiteY139" fmla="*/ 3940218 h 5188038"/>
                      <a:gd name="connsiteX140" fmla="*/ 3306695 w 5886309"/>
                      <a:gd name="connsiteY140" fmla="*/ 3955344 h 5188038"/>
                      <a:gd name="connsiteX141" fmla="*/ 3280959 w 5886309"/>
                      <a:gd name="connsiteY141" fmla="*/ 3927366 h 5188038"/>
                      <a:gd name="connsiteX142" fmla="*/ 2589537 w 5886309"/>
                      <a:gd name="connsiteY142" fmla="*/ 3664038 h 5188038"/>
                      <a:gd name="connsiteX143" fmla="*/ 2405254 w 5886309"/>
                      <a:gd name="connsiteY143" fmla="*/ 3679519 h 5188038"/>
                      <a:gd name="connsiteX144" fmla="*/ 2248782 w 5886309"/>
                      <a:gd name="connsiteY144" fmla="*/ 3719996 h 5188038"/>
                      <a:gd name="connsiteX145" fmla="*/ 2252354 w 5886309"/>
                      <a:gd name="connsiteY145" fmla="*/ 3700489 h 5188038"/>
                      <a:gd name="connsiteX146" fmla="*/ 2257075 w 5886309"/>
                      <a:gd name="connsiteY146" fmla="*/ 3622579 h 5188038"/>
                      <a:gd name="connsiteX147" fmla="*/ 1698601 w 5886309"/>
                      <a:gd name="connsiteY147" fmla="*/ 2920461 h 5188038"/>
                      <a:gd name="connsiteX148" fmla="*/ 1547553 w 5886309"/>
                      <a:gd name="connsiteY148" fmla="*/ 2881388 h 5188038"/>
                      <a:gd name="connsiteX149" fmla="*/ 1560979 w 5886309"/>
                      <a:gd name="connsiteY149" fmla="*/ 2872157 h 5188038"/>
                      <a:gd name="connsiteX150" fmla="*/ 1828800 w 5886309"/>
                      <a:gd name="connsiteY150" fmla="*/ 2333341 h 5188038"/>
                      <a:gd name="connsiteX151" fmla="*/ 1672635 w 5886309"/>
                      <a:gd name="connsiteY151" fmla="*/ 1907300 h 5188038"/>
                      <a:gd name="connsiteX152" fmla="*/ 1616220 w 5886309"/>
                      <a:gd name="connsiteY152" fmla="*/ 1850320 h 5188038"/>
                      <a:gd name="connsiteX153" fmla="*/ 1625885 w 5886309"/>
                      <a:gd name="connsiteY153" fmla="*/ 1852820 h 5188038"/>
                      <a:gd name="connsiteX154" fmla="*/ 1810168 w 5886309"/>
                      <a:gd name="connsiteY154" fmla="*/ 1868301 h 5188038"/>
                      <a:gd name="connsiteX155" fmla="*/ 2705991 w 5886309"/>
                      <a:gd name="connsiteY155" fmla="*/ 1259871 h 5188038"/>
                      <a:gd name="connsiteX156" fmla="*/ 2720862 w 5886309"/>
                      <a:gd name="connsiteY156" fmla="*/ 1045145 h 5188038"/>
                      <a:gd name="connsiteX157" fmla="*/ 2724568 w 5886309"/>
                      <a:gd name="connsiteY157" fmla="*/ 1106302 h 5188038"/>
                      <a:gd name="connsiteX158" fmla="*/ 2719847 w 5886309"/>
                      <a:gd name="connsiteY158" fmla="*/ 1184212 h 5188038"/>
                      <a:gd name="connsiteX159" fmla="*/ 2717322 w 5886309"/>
                      <a:gd name="connsiteY159" fmla="*/ 1197999 h 5188038"/>
                      <a:gd name="connsiteX160" fmla="*/ 2707465 w 5886309"/>
                      <a:gd name="connsiteY160" fmla="*/ 1188042 h 5188038"/>
                      <a:gd name="connsiteX161" fmla="*/ 2625203 w 5886309"/>
                      <a:gd name="connsiteY161" fmla="*/ 1061745 h 5188038"/>
                      <a:gd name="connsiteX162" fmla="*/ 4618152 w 5886309"/>
                      <a:gd name="connsiteY162" fmla="*/ 863971 h 5188038"/>
                      <a:gd name="connsiteX163" fmla="*/ 5532552 w 5886309"/>
                      <a:gd name="connsiteY163" fmla="*/ 1625971 h 5188038"/>
                      <a:gd name="connsiteX164" fmla="*/ 5174013 w 5886309"/>
                      <a:gd name="connsiteY164" fmla="*/ 2231061 h 5188038"/>
                      <a:gd name="connsiteX165" fmla="*/ 5136981 w 5886309"/>
                      <a:gd name="connsiteY165" fmla="*/ 2250574 h 5188038"/>
                      <a:gd name="connsiteX166" fmla="*/ 5065401 w 5886309"/>
                      <a:gd name="connsiteY166" fmla="*/ 2241470 h 5188038"/>
                      <a:gd name="connsiteX167" fmla="*/ 4971909 w 5886309"/>
                      <a:gd name="connsiteY167" fmla="*/ 2237536 h 5188038"/>
                      <a:gd name="connsiteX168" fmla="*/ 4787626 w 5886309"/>
                      <a:gd name="connsiteY168" fmla="*/ 2253017 h 5188038"/>
                      <a:gd name="connsiteX169" fmla="*/ 4669496 w 5886309"/>
                      <a:gd name="connsiteY169" fmla="*/ 2283575 h 5188038"/>
                      <a:gd name="connsiteX170" fmla="*/ 4667700 w 5886309"/>
                      <a:gd name="connsiteY170" fmla="*/ 2272900 h 5188038"/>
                      <a:gd name="connsiteX171" fmla="*/ 4075942 w 5886309"/>
                      <a:gd name="connsiteY171" fmla="*/ 1382326 h 5188038"/>
                      <a:gd name="connsiteX172" fmla="*/ 4034554 w 5886309"/>
                      <a:gd name="connsiteY172" fmla="*/ 1354255 h 5188038"/>
                      <a:gd name="connsiteX173" fmla="*/ 4112278 w 5886309"/>
                      <a:gd name="connsiteY173" fmla="*/ 1300816 h 5188038"/>
                      <a:gd name="connsiteX174" fmla="*/ 4361522 w 5886309"/>
                      <a:gd name="connsiteY174" fmla="*/ 915570 h 5188038"/>
                      <a:gd name="connsiteX175" fmla="*/ 4365377 w 5886309"/>
                      <a:gd name="connsiteY175" fmla="*/ 894518 h 5188038"/>
                      <a:gd name="connsiteX176" fmla="*/ 4389630 w 5886309"/>
                      <a:gd name="connsiteY176" fmla="*/ 887961 h 5188038"/>
                      <a:gd name="connsiteX177" fmla="*/ 4618152 w 5886309"/>
                      <a:gd name="connsiteY177" fmla="*/ 863971 h 5188038"/>
                      <a:gd name="connsiteX178" fmla="*/ 1810168 w 5886309"/>
                      <a:gd name="connsiteY178" fmla="*/ 344301 h 5188038"/>
                      <a:gd name="connsiteX179" fmla="*/ 2536276 w 5886309"/>
                      <a:gd name="connsiteY179" fmla="*/ 643084 h 5188038"/>
                      <a:gd name="connsiteX180" fmla="*/ 2558231 w 5886309"/>
                      <a:gd name="connsiteY180" fmla="*/ 672019 h 5188038"/>
                      <a:gd name="connsiteX181" fmla="*/ 2556020 w 5886309"/>
                      <a:gd name="connsiteY181" fmla="*/ 684090 h 5188038"/>
                      <a:gd name="connsiteX182" fmla="*/ 2551299 w 5886309"/>
                      <a:gd name="connsiteY182" fmla="*/ 762000 h 5188038"/>
                      <a:gd name="connsiteX183" fmla="*/ 2623157 w 5886309"/>
                      <a:gd name="connsiteY183" fmla="*/ 1058605 h 5188038"/>
                      <a:gd name="connsiteX184" fmla="*/ 2625203 w 5886309"/>
                      <a:gd name="connsiteY184" fmla="*/ 1061745 h 5188038"/>
                      <a:gd name="connsiteX185" fmla="*/ 2549991 w 5886309"/>
                      <a:gd name="connsiteY185" fmla="*/ 1074798 h 5188038"/>
                      <a:gd name="connsiteX186" fmla="*/ 1552276 w 5886309"/>
                      <a:gd name="connsiteY186" fmla="*/ 1714333 h 5188038"/>
                      <a:gd name="connsiteX187" fmla="*/ 1518243 w 5886309"/>
                      <a:gd name="connsiteY187" fmla="*/ 1765143 h 5188038"/>
                      <a:gd name="connsiteX188" fmla="*/ 1425650 w 5886309"/>
                      <a:gd name="connsiteY188" fmla="*/ 1701479 h 5188038"/>
                      <a:gd name="connsiteX189" fmla="*/ 1186315 w 5886309"/>
                      <a:gd name="connsiteY189" fmla="*/ 1605599 h 5188038"/>
                      <a:gd name="connsiteX190" fmla="*/ 1109941 w 5886309"/>
                      <a:gd name="connsiteY190" fmla="*/ 1590931 h 5188038"/>
                      <a:gd name="connsiteX191" fmla="*/ 1051933 w 5886309"/>
                      <a:gd name="connsiteY191" fmla="*/ 1532343 h 5188038"/>
                      <a:gd name="connsiteX192" fmla="*/ 895768 w 5886309"/>
                      <a:gd name="connsiteY192" fmla="*/ 1106302 h 5188038"/>
                      <a:gd name="connsiteX193" fmla="*/ 1810168 w 5886309"/>
                      <a:gd name="connsiteY193" fmla="*/ 344301 h 5188038"/>
                      <a:gd name="connsiteX194" fmla="*/ 3465699 w 5886309"/>
                      <a:gd name="connsiteY194" fmla="*/ 0 h 5188038"/>
                      <a:gd name="connsiteX195" fmla="*/ 4380099 w 5886309"/>
                      <a:gd name="connsiteY195" fmla="*/ 762000 h 5188038"/>
                      <a:gd name="connsiteX196" fmla="*/ 4375378 w 5886309"/>
                      <a:gd name="connsiteY196" fmla="*/ 839910 h 5188038"/>
                      <a:gd name="connsiteX197" fmla="*/ 4365377 w 5886309"/>
                      <a:gd name="connsiteY197" fmla="*/ 894518 h 5188038"/>
                      <a:gd name="connsiteX198" fmla="*/ 4282865 w 5886309"/>
                      <a:gd name="connsiteY198" fmla="*/ 916826 h 5188038"/>
                      <a:gd name="connsiteX199" fmla="*/ 3859917 w 5886309"/>
                      <a:gd name="connsiteY199" fmla="*/ 1199930 h 5188038"/>
                      <a:gd name="connsiteX200" fmla="*/ 3837632 w 5886309"/>
                      <a:gd name="connsiteY200" fmla="*/ 1234145 h 5188038"/>
                      <a:gd name="connsiteX201" fmla="*/ 3801353 w 5886309"/>
                      <a:gd name="connsiteY201" fmla="*/ 1214156 h 5188038"/>
                      <a:gd name="connsiteX202" fmla="*/ 2980414 w 5886309"/>
                      <a:gd name="connsiteY202" fmla="*/ 1025618 h 5188038"/>
                      <a:gd name="connsiteX203" fmla="*/ 2761059 w 5886309"/>
                      <a:gd name="connsiteY203" fmla="*/ 1038169 h 5188038"/>
                      <a:gd name="connsiteX204" fmla="*/ 2720862 w 5886309"/>
                      <a:gd name="connsiteY204" fmla="*/ 1045145 h 5188038"/>
                      <a:gd name="connsiteX205" fmla="*/ 2719847 w 5886309"/>
                      <a:gd name="connsiteY205" fmla="*/ 1028391 h 5188038"/>
                      <a:gd name="connsiteX206" fmla="*/ 2624533 w 5886309"/>
                      <a:gd name="connsiteY206" fmla="*/ 759399 h 5188038"/>
                      <a:gd name="connsiteX207" fmla="*/ 2558231 w 5886309"/>
                      <a:gd name="connsiteY207" fmla="*/ 672019 h 5188038"/>
                      <a:gd name="connsiteX208" fmla="*/ 2569877 w 5886309"/>
                      <a:gd name="connsiteY208" fmla="*/ 608431 h 5188038"/>
                      <a:gd name="connsiteX209" fmla="*/ 3465699 w 5886309"/>
                      <a:gd name="connsiteY209" fmla="*/ 0 h 518803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  <a:cxn ang="0">
                        <a:pos x="connsiteX33" y="connsiteY33"/>
                      </a:cxn>
                      <a:cxn ang="0">
                        <a:pos x="connsiteX34" y="connsiteY34"/>
                      </a:cxn>
                      <a:cxn ang="0">
                        <a:pos x="connsiteX35" y="connsiteY35"/>
                      </a:cxn>
                      <a:cxn ang="0">
                        <a:pos x="connsiteX36" y="connsiteY36"/>
                      </a:cxn>
                      <a:cxn ang="0">
                        <a:pos x="connsiteX37" y="connsiteY37"/>
                      </a:cxn>
                      <a:cxn ang="0">
                        <a:pos x="connsiteX38" y="connsiteY38"/>
                      </a:cxn>
                      <a:cxn ang="0">
                        <a:pos x="connsiteX39" y="connsiteY39"/>
                      </a:cxn>
                      <a:cxn ang="0">
                        <a:pos x="connsiteX40" y="connsiteY40"/>
                      </a:cxn>
                      <a:cxn ang="0">
                        <a:pos x="connsiteX41" y="connsiteY41"/>
                      </a:cxn>
                      <a:cxn ang="0">
                        <a:pos x="connsiteX42" y="connsiteY42"/>
                      </a:cxn>
                      <a:cxn ang="0">
                        <a:pos x="connsiteX43" y="connsiteY43"/>
                      </a:cxn>
                      <a:cxn ang="0">
                        <a:pos x="connsiteX44" y="connsiteY44"/>
                      </a:cxn>
                      <a:cxn ang="0">
                        <a:pos x="connsiteX45" y="connsiteY45"/>
                      </a:cxn>
                      <a:cxn ang="0">
                        <a:pos x="connsiteX46" y="connsiteY46"/>
                      </a:cxn>
                      <a:cxn ang="0">
                        <a:pos x="connsiteX47" y="connsiteY47"/>
                      </a:cxn>
                      <a:cxn ang="0">
                        <a:pos x="connsiteX48" y="connsiteY48"/>
                      </a:cxn>
                      <a:cxn ang="0">
                        <a:pos x="connsiteX49" y="connsiteY49"/>
                      </a:cxn>
                      <a:cxn ang="0">
                        <a:pos x="connsiteX50" y="connsiteY50"/>
                      </a:cxn>
                      <a:cxn ang="0">
                        <a:pos x="connsiteX51" y="connsiteY51"/>
                      </a:cxn>
                      <a:cxn ang="0">
                        <a:pos x="connsiteX52" y="connsiteY52"/>
                      </a:cxn>
                      <a:cxn ang="0">
                        <a:pos x="connsiteX53" y="connsiteY53"/>
                      </a:cxn>
                      <a:cxn ang="0">
                        <a:pos x="connsiteX54" y="connsiteY54"/>
                      </a:cxn>
                      <a:cxn ang="0">
                        <a:pos x="connsiteX55" y="connsiteY55"/>
                      </a:cxn>
                      <a:cxn ang="0">
                        <a:pos x="connsiteX56" y="connsiteY56"/>
                      </a:cxn>
                      <a:cxn ang="0">
                        <a:pos x="connsiteX57" y="connsiteY57"/>
                      </a:cxn>
                      <a:cxn ang="0">
                        <a:pos x="connsiteX58" y="connsiteY58"/>
                      </a:cxn>
                      <a:cxn ang="0">
                        <a:pos x="connsiteX59" y="connsiteY59"/>
                      </a:cxn>
                      <a:cxn ang="0">
                        <a:pos x="connsiteX60" y="connsiteY60"/>
                      </a:cxn>
                      <a:cxn ang="0">
                        <a:pos x="connsiteX61" y="connsiteY61"/>
                      </a:cxn>
                      <a:cxn ang="0">
                        <a:pos x="connsiteX62" y="connsiteY62"/>
                      </a:cxn>
                      <a:cxn ang="0">
                        <a:pos x="connsiteX63" y="connsiteY63"/>
                      </a:cxn>
                      <a:cxn ang="0">
                        <a:pos x="connsiteX64" y="connsiteY64"/>
                      </a:cxn>
                      <a:cxn ang="0">
                        <a:pos x="connsiteX65" y="connsiteY65"/>
                      </a:cxn>
                      <a:cxn ang="0">
                        <a:pos x="connsiteX66" y="connsiteY66"/>
                      </a:cxn>
                      <a:cxn ang="0">
                        <a:pos x="connsiteX67" y="connsiteY67"/>
                      </a:cxn>
                      <a:cxn ang="0">
                        <a:pos x="connsiteX68" y="connsiteY68"/>
                      </a:cxn>
                      <a:cxn ang="0">
                        <a:pos x="connsiteX69" y="connsiteY69"/>
                      </a:cxn>
                      <a:cxn ang="0">
                        <a:pos x="connsiteX70" y="connsiteY70"/>
                      </a:cxn>
                      <a:cxn ang="0">
                        <a:pos x="connsiteX71" y="connsiteY71"/>
                      </a:cxn>
                      <a:cxn ang="0">
                        <a:pos x="connsiteX72" y="connsiteY72"/>
                      </a:cxn>
                      <a:cxn ang="0">
                        <a:pos x="connsiteX73" y="connsiteY73"/>
                      </a:cxn>
                      <a:cxn ang="0">
                        <a:pos x="connsiteX74" y="connsiteY74"/>
                      </a:cxn>
                      <a:cxn ang="0">
                        <a:pos x="connsiteX75" y="connsiteY75"/>
                      </a:cxn>
                      <a:cxn ang="0">
                        <a:pos x="connsiteX76" y="connsiteY76"/>
                      </a:cxn>
                      <a:cxn ang="0">
                        <a:pos x="connsiteX77" y="connsiteY77"/>
                      </a:cxn>
                      <a:cxn ang="0">
                        <a:pos x="connsiteX78" y="connsiteY78"/>
                      </a:cxn>
                      <a:cxn ang="0">
                        <a:pos x="connsiteX79" y="connsiteY79"/>
                      </a:cxn>
                      <a:cxn ang="0">
                        <a:pos x="connsiteX80" y="connsiteY80"/>
                      </a:cxn>
                      <a:cxn ang="0">
                        <a:pos x="connsiteX81" y="connsiteY81"/>
                      </a:cxn>
                      <a:cxn ang="0">
                        <a:pos x="connsiteX82" y="connsiteY82"/>
                      </a:cxn>
                      <a:cxn ang="0">
                        <a:pos x="connsiteX83" y="connsiteY83"/>
                      </a:cxn>
                      <a:cxn ang="0">
                        <a:pos x="connsiteX84" y="connsiteY84"/>
                      </a:cxn>
                      <a:cxn ang="0">
                        <a:pos x="connsiteX85" y="connsiteY85"/>
                      </a:cxn>
                      <a:cxn ang="0">
                        <a:pos x="connsiteX86" y="connsiteY86"/>
                      </a:cxn>
                      <a:cxn ang="0">
                        <a:pos x="connsiteX87" y="connsiteY87"/>
                      </a:cxn>
                      <a:cxn ang="0">
                        <a:pos x="connsiteX88" y="connsiteY88"/>
                      </a:cxn>
                      <a:cxn ang="0">
                        <a:pos x="connsiteX89" y="connsiteY89"/>
                      </a:cxn>
                      <a:cxn ang="0">
                        <a:pos x="connsiteX90" y="connsiteY90"/>
                      </a:cxn>
                      <a:cxn ang="0">
                        <a:pos x="connsiteX91" y="connsiteY91"/>
                      </a:cxn>
                      <a:cxn ang="0">
                        <a:pos x="connsiteX92" y="connsiteY92"/>
                      </a:cxn>
                      <a:cxn ang="0">
                        <a:pos x="connsiteX93" y="connsiteY93"/>
                      </a:cxn>
                      <a:cxn ang="0">
                        <a:pos x="connsiteX94" y="connsiteY94"/>
                      </a:cxn>
                      <a:cxn ang="0">
                        <a:pos x="connsiteX95" y="connsiteY95"/>
                      </a:cxn>
                      <a:cxn ang="0">
                        <a:pos x="connsiteX96" y="connsiteY96"/>
                      </a:cxn>
                      <a:cxn ang="0">
                        <a:pos x="connsiteX97" y="connsiteY97"/>
                      </a:cxn>
                      <a:cxn ang="0">
                        <a:pos x="connsiteX98" y="connsiteY98"/>
                      </a:cxn>
                      <a:cxn ang="0">
                        <a:pos x="connsiteX99" y="connsiteY99"/>
                      </a:cxn>
                      <a:cxn ang="0">
                        <a:pos x="connsiteX100" y="connsiteY100"/>
                      </a:cxn>
                      <a:cxn ang="0">
                        <a:pos x="connsiteX101" y="connsiteY101"/>
                      </a:cxn>
                      <a:cxn ang="0">
                        <a:pos x="connsiteX102" y="connsiteY102"/>
                      </a:cxn>
                      <a:cxn ang="0">
                        <a:pos x="connsiteX103" y="connsiteY103"/>
                      </a:cxn>
                      <a:cxn ang="0">
                        <a:pos x="connsiteX104" y="connsiteY104"/>
                      </a:cxn>
                      <a:cxn ang="0">
                        <a:pos x="connsiteX105" y="connsiteY105"/>
                      </a:cxn>
                      <a:cxn ang="0">
                        <a:pos x="connsiteX106" y="connsiteY106"/>
                      </a:cxn>
                      <a:cxn ang="0">
                        <a:pos x="connsiteX107" y="connsiteY107"/>
                      </a:cxn>
                      <a:cxn ang="0">
                        <a:pos x="connsiteX108" y="connsiteY108"/>
                      </a:cxn>
                      <a:cxn ang="0">
                        <a:pos x="connsiteX109" y="connsiteY109"/>
                      </a:cxn>
                      <a:cxn ang="0">
                        <a:pos x="connsiteX110" y="connsiteY110"/>
                      </a:cxn>
                      <a:cxn ang="0">
                        <a:pos x="connsiteX111" y="connsiteY111"/>
                      </a:cxn>
                      <a:cxn ang="0">
                        <a:pos x="connsiteX112" y="connsiteY112"/>
                      </a:cxn>
                      <a:cxn ang="0">
                        <a:pos x="connsiteX113" y="connsiteY113"/>
                      </a:cxn>
                      <a:cxn ang="0">
                        <a:pos x="connsiteX114" y="connsiteY114"/>
                      </a:cxn>
                      <a:cxn ang="0">
                        <a:pos x="connsiteX115" y="connsiteY115"/>
                      </a:cxn>
                      <a:cxn ang="0">
                        <a:pos x="connsiteX116" y="connsiteY116"/>
                      </a:cxn>
                      <a:cxn ang="0">
                        <a:pos x="connsiteX117" y="connsiteY117"/>
                      </a:cxn>
                      <a:cxn ang="0">
                        <a:pos x="connsiteX118" y="connsiteY118"/>
                      </a:cxn>
                      <a:cxn ang="0">
                        <a:pos x="connsiteX119" y="connsiteY119"/>
                      </a:cxn>
                      <a:cxn ang="0">
                        <a:pos x="connsiteX120" y="connsiteY120"/>
                      </a:cxn>
                      <a:cxn ang="0">
                        <a:pos x="connsiteX121" y="connsiteY121"/>
                      </a:cxn>
                      <a:cxn ang="0">
                        <a:pos x="connsiteX122" y="connsiteY122"/>
                      </a:cxn>
                      <a:cxn ang="0">
                        <a:pos x="connsiteX123" y="connsiteY123"/>
                      </a:cxn>
                      <a:cxn ang="0">
                        <a:pos x="connsiteX124" y="connsiteY124"/>
                      </a:cxn>
                      <a:cxn ang="0">
                        <a:pos x="connsiteX125" y="connsiteY125"/>
                      </a:cxn>
                      <a:cxn ang="0">
                        <a:pos x="connsiteX126" y="connsiteY126"/>
                      </a:cxn>
                      <a:cxn ang="0">
                        <a:pos x="connsiteX127" y="connsiteY127"/>
                      </a:cxn>
                      <a:cxn ang="0">
                        <a:pos x="connsiteX128" y="connsiteY128"/>
                      </a:cxn>
                      <a:cxn ang="0">
                        <a:pos x="connsiteX129" y="connsiteY129"/>
                      </a:cxn>
                      <a:cxn ang="0">
                        <a:pos x="connsiteX130" y="connsiteY130"/>
                      </a:cxn>
                      <a:cxn ang="0">
                        <a:pos x="connsiteX131" y="connsiteY131"/>
                      </a:cxn>
                      <a:cxn ang="0">
                        <a:pos x="connsiteX132" y="connsiteY132"/>
                      </a:cxn>
                      <a:cxn ang="0">
                        <a:pos x="connsiteX133" y="connsiteY133"/>
                      </a:cxn>
                      <a:cxn ang="0">
                        <a:pos x="connsiteX134" y="connsiteY134"/>
                      </a:cxn>
                      <a:cxn ang="0">
                        <a:pos x="connsiteX135" y="connsiteY135"/>
                      </a:cxn>
                      <a:cxn ang="0">
                        <a:pos x="connsiteX136" y="connsiteY136"/>
                      </a:cxn>
                      <a:cxn ang="0">
                        <a:pos x="connsiteX137" y="connsiteY137"/>
                      </a:cxn>
                      <a:cxn ang="0">
                        <a:pos x="connsiteX138" y="connsiteY138"/>
                      </a:cxn>
                      <a:cxn ang="0">
                        <a:pos x="connsiteX139" y="connsiteY139"/>
                      </a:cxn>
                      <a:cxn ang="0">
                        <a:pos x="connsiteX140" y="connsiteY140"/>
                      </a:cxn>
                      <a:cxn ang="0">
                        <a:pos x="connsiteX141" y="connsiteY141"/>
                      </a:cxn>
                      <a:cxn ang="0">
                        <a:pos x="connsiteX142" y="connsiteY142"/>
                      </a:cxn>
                      <a:cxn ang="0">
                        <a:pos x="connsiteX143" y="connsiteY143"/>
                      </a:cxn>
                      <a:cxn ang="0">
                        <a:pos x="connsiteX144" y="connsiteY144"/>
                      </a:cxn>
                      <a:cxn ang="0">
                        <a:pos x="connsiteX145" y="connsiteY145"/>
                      </a:cxn>
                      <a:cxn ang="0">
                        <a:pos x="connsiteX146" y="connsiteY146"/>
                      </a:cxn>
                      <a:cxn ang="0">
                        <a:pos x="connsiteX147" y="connsiteY147"/>
                      </a:cxn>
                      <a:cxn ang="0">
                        <a:pos x="connsiteX148" y="connsiteY148"/>
                      </a:cxn>
                      <a:cxn ang="0">
                        <a:pos x="connsiteX149" y="connsiteY149"/>
                      </a:cxn>
                      <a:cxn ang="0">
                        <a:pos x="connsiteX150" y="connsiteY150"/>
                      </a:cxn>
                      <a:cxn ang="0">
                        <a:pos x="connsiteX151" y="connsiteY151"/>
                      </a:cxn>
                      <a:cxn ang="0">
                        <a:pos x="connsiteX152" y="connsiteY152"/>
                      </a:cxn>
                      <a:cxn ang="0">
                        <a:pos x="connsiteX153" y="connsiteY153"/>
                      </a:cxn>
                      <a:cxn ang="0">
                        <a:pos x="connsiteX154" y="connsiteY154"/>
                      </a:cxn>
                      <a:cxn ang="0">
                        <a:pos x="connsiteX155" y="connsiteY155"/>
                      </a:cxn>
                      <a:cxn ang="0">
                        <a:pos x="connsiteX156" y="connsiteY156"/>
                      </a:cxn>
                      <a:cxn ang="0">
                        <a:pos x="connsiteX157" y="connsiteY157"/>
                      </a:cxn>
                      <a:cxn ang="0">
                        <a:pos x="connsiteX158" y="connsiteY158"/>
                      </a:cxn>
                      <a:cxn ang="0">
                        <a:pos x="connsiteX159" y="connsiteY159"/>
                      </a:cxn>
                      <a:cxn ang="0">
                        <a:pos x="connsiteX160" y="connsiteY160"/>
                      </a:cxn>
                      <a:cxn ang="0">
                        <a:pos x="connsiteX161" y="connsiteY161"/>
                      </a:cxn>
                      <a:cxn ang="0">
                        <a:pos x="connsiteX162" y="connsiteY162"/>
                      </a:cxn>
                      <a:cxn ang="0">
                        <a:pos x="connsiteX163" y="connsiteY163"/>
                      </a:cxn>
                      <a:cxn ang="0">
                        <a:pos x="connsiteX164" y="connsiteY164"/>
                      </a:cxn>
                      <a:cxn ang="0">
                        <a:pos x="connsiteX165" y="connsiteY165"/>
                      </a:cxn>
                      <a:cxn ang="0">
                        <a:pos x="connsiteX166" y="connsiteY166"/>
                      </a:cxn>
                      <a:cxn ang="0">
                        <a:pos x="connsiteX167" y="connsiteY167"/>
                      </a:cxn>
                      <a:cxn ang="0">
                        <a:pos x="connsiteX168" y="connsiteY168"/>
                      </a:cxn>
                      <a:cxn ang="0">
                        <a:pos x="connsiteX169" y="connsiteY169"/>
                      </a:cxn>
                      <a:cxn ang="0">
                        <a:pos x="connsiteX170" y="connsiteY170"/>
                      </a:cxn>
                      <a:cxn ang="0">
                        <a:pos x="connsiteX171" y="connsiteY171"/>
                      </a:cxn>
                      <a:cxn ang="0">
                        <a:pos x="connsiteX172" y="connsiteY172"/>
                      </a:cxn>
                      <a:cxn ang="0">
                        <a:pos x="connsiteX173" y="connsiteY173"/>
                      </a:cxn>
                      <a:cxn ang="0">
                        <a:pos x="connsiteX174" y="connsiteY174"/>
                      </a:cxn>
                      <a:cxn ang="0">
                        <a:pos x="connsiteX175" y="connsiteY175"/>
                      </a:cxn>
                      <a:cxn ang="0">
                        <a:pos x="connsiteX176" y="connsiteY176"/>
                      </a:cxn>
                      <a:cxn ang="0">
                        <a:pos x="connsiteX177" y="connsiteY177"/>
                      </a:cxn>
                      <a:cxn ang="0">
                        <a:pos x="connsiteX178" y="connsiteY178"/>
                      </a:cxn>
                      <a:cxn ang="0">
                        <a:pos x="connsiteX179" y="connsiteY179"/>
                      </a:cxn>
                      <a:cxn ang="0">
                        <a:pos x="connsiteX180" y="connsiteY180"/>
                      </a:cxn>
                      <a:cxn ang="0">
                        <a:pos x="connsiteX181" y="connsiteY181"/>
                      </a:cxn>
                      <a:cxn ang="0">
                        <a:pos x="connsiteX182" y="connsiteY182"/>
                      </a:cxn>
                      <a:cxn ang="0">
                        <a:pos x="connsiteX183" y="connsiteY183"/>
                      </a:cxn>
                      <a:cxn ang="0">
                        <a:pos x="connsiteX184" y="connsiteY184"/>
                      </a:cxn>
                      <a:cxn ang="0">
                        <a:pos x="connsiteX185" y="connsiteY185"/>
                      </a:cxn>
                      <a:cxn ang="0">
                        <a:pos x="connsiteX186" y="connsiteY186"/>
                      </a:cxn>
                      <a:cxn ang="0">
                        <a:pos x="connsiteX187" y="connsiteY187"/>
                      </a:cxn>
                      <a:cxn ang="0">
                        <a:pos x="connsiteX188" y="connsiteY188"/>
                      </a:cxn>
                      <a:cxn ang="0">
                        <a:pos x="connsiteX189" y="connsiteY189"/>
                      </a:cxn>
                      <a:cxn ang="0">
                        <a:pos x="connsiteX190" y="connsiteY190"/>
                      </a:cxn>
                      <a:cxn ang="0">
                        <a:pos x="connsiteX191" y="connsiteY191"/>
                      </a:cxn>
                      <a:cxn ang="0">
                        <a:pos x="connsiteX192" y="connsiteY192"/>
                      </a:cxn>
                      <a:cxn ang="0">
                        <a:pos x="connsiteX193" y="connsiteY193"/>
                      </a:cxn>
                      <a:cxn ang="0">
                        <a:pos x="connsiteX194" y="connsiteY194"/>
                      </a:cxn>
                      <a:cxn ang="0">
                        <a:pos x="connsiteX195" y="connsiteY195"/>
                      </a:cxn>
                      <a:cxn ang="0">
                        <a:pos x="connsiteX196" y="connsiteY196"/>
                      </a:cxn>
                      <a:cxn ang="0">
                        <a:pos x="connsiteX197" y="connsiteY197"/>
                      </a:cxn>
                      <a:cxn ang="0">
                        <a:pos x="connsiteX198" y="connsiteY198"/>
                      </a:cxn>
                      <a:cxn ang="0">
                        <a:pos x="connsiteX199" y="connsiteY199"/>
                      </a:cxn>
                      <a:cxn ang="0">
                        <a:pos x="connsiteX200" y="connsiteY200"/>
                      </a:cxn>
                      <a:cxn ang="0">
                        <a:pos x="connsiteX201" y="connsiteY201"/>
                      </a:cxn>
                      <a:cxn ang="0">
                        <a:pos x="connsiteX202" y="connsiteY202"/>
                      </a:cxn>
                      <a:cxn ang="0">
                        <a:pos x="connsiteX203" y="connsiteY203"/>
                      </a:cxn>
                      <a:cxn ang="0">
                        <a:pos x="connsiteX204" y="connsiteY204"/>
                      </a:cxn>
                      <a:cxn ang="0">
                        <a:pos x="connsiteX205" y="connsiteY205"/>
                      </a:cxn>
                      <a:cxn ang="0">
                        <a:pos x="connsiteX206" y="connsiteY206"/>
                      </a:cxn>
                      <a:cxn ang="0">
                        <a:pos x="connsiteX207" y="connsiteY207"/>
                      </a:cxn>
                      <a:cxn ang="0">
                        <a:pos x="connsiteX208" y="connsiteY208"/>
                      </a:cxn>
                      <a:cxn ang="0">
                        <a:pos x="connsiteX209" y="connsiteY209"/>
                      </a:cxn>
                    </a:cxnLst>
                    <a:rect l="l" t="t" r="r" b="b"/>
                    <a:pathLst>
                      <a:path w="5886309" h="5188038">
                        <a:moveTo>
                          <a:pt x="2158241" y="3960601"/>
                        </a:moveTo>
                        <a:lnTo>
                          <a:pt x="2159475" y="3961281"/>
                        </a:lnTo>
                        <a:cubicBezTo>
                          <a:pt x="2403510" y="4081520"/>
                          <a:pt x="2683168" y="4149818"/>
                          <a:pt x="2980414" y="4149818"/>
                        </a:cubicBezTo>
                        <a:cubicBezTo>
                          <a:pt x="3039864" y="4149818"/>
                          <a:pt x="3098609" y="4147086"/>
                          <a:pt x="3156507" y="4141753"/>
                        </a:cubicBezTo>
                        <a:lnTo>
                          <a:pt x="3292653" y="4122907"/>
                        </a:lnTo>
                        <a:lnTo>
                          <a:pt x="3295609" y="4171697"/>
                        </a:lnTo>
                        <a:cubicBezTo>
                          <a:pt x="3311218" y="4299778"/>
                          <a:pt x="3364891" y="4418482"/>
                          <a:pt x="3447053" y="4519829"/>
                        </a:cubicBezTo>
                        <a:lnTo>
                          <a:pt x="3488619" y="4561811"/>
                        </a:lnTo>
                        <a:lnTo>
                          <a:pt x="3485360" y="4579608"/>
                        </a:lnTo>
                        <a:cubicBezTo>
                          <a:pt x="3400095" y="4926838"/>
                          <a:pt x="3031420" y="5188038"/>
                          <a:pt x="2589537" y="5188038"/>
                        </a:cubicBezTo>
                        <a:cubicBezTo>
                          <a:pt x="2084528" y="5188038"/>
                          <a:pt x="1675137" y="4846879"/>
                          <a:pt x="1675137" y="4426038"/>
                        </a:cubicBezTo>
                        <a:cubicBezTo>
                          <a:pt x="1675137" y="4399736"/>
                          <a:pt x="1676736" y="4373744"/>
                          <a:pt x="1679858" y="4348128"/>
                        </a:cubicBezTo>
                        <a:lnTo>
                          <a:pt x="1683238" y="4329673"/>
                        </a:lnTo>
                        <a:lnTo>
                          <a:pt x="1778533" y="4292610"/>
                        </a:lnTo>
                        <a:cubicBezTo>
                          <a:pt x="1908097" y="4233957"/>
                          <a:pt x="2018748" y="4149967"/>
                          <a:pt x="2100910" y="4048621"/>
                        </a:cubicBezTo>
                        <a:close/>
                        <a:moveTo>
                          <a:pt x="3306695" y="3955344"/>
                        </a:moveTo>
                        <a:lnTo>
                          <a:pt x="3347772" y="3999997"/>
                        </a:lnTo>
                        <a:lnTo>
                          <a:pt x="3411871" y="4098408"/>
                        </a:lnTo>
                        <a:lnTo>
                          <a:pt x="3327513" y="4118082"/>
                        </a:lnTo>
                        <a:lnTo>
                          <a:pt x="3292653" y="4122907"/>
                        </a:lnTo>
                        <a:lnTo>
                          <a:pt x="3290888" y="4093787"/>
                        </a:lnTo>
                        <a:cubicBezTo>
                          <a:pt x="3290888" y="4067485"/>
                          <a:pt x="3292487" y="4041493"/>
                          <a:pt x="3295609" y="4015877"/>
                        </a:cubicBezTo>
                        <a:close/>
                        <a:moveTo>
                          <a:pt x="2248782" y="3719996"/>
                        </a:moveTo>
                        <a:lnTo>
                          <a:pt x="2238498" y="3776149"/>
                        </a:lnTo>
                        <a:cubicBezTo>
                          <a:pt x="2226317" y="3825753"/>
                          <a:pt x="2208353" y="3873602"/>
                          <a:pt x="2185217" y="3919184"/>
                        </a:cubicBezTo>
                        <a:lnTo>
                          <a:pt x="2158241" y="3960601"/>
                        </a:lnTo>
                        <a:lnTo>
                          <a:pt x="2017473" y="3883036"/>
                        </a:lnTo>
                        <a:lnTo>
                          <a:pt x="1982813" y="3859820"/>
                        </a:lnTo>
                        <a:lnTo>
                          <a:pt x="2078288" y="3794176"/>
                        </a:lnTo>
                        <a:cubicBezTo>
                          <a:pt x="2126934" y="3766788"/>
                          <a:pt x="2178913" y="3743200"/>
                          <a:pt x="2233612" y="3723920"/>
                        </a:cubicBezTo>
                        <a:close/>
                        <a:moveTo>
                          <a:pt x="4338523" y="3547422"/>
                        </a:moveTo>
                        <a:lnTo>
                          <a:pt x="4460660" y="3631399"/>
                        </a:lnTo>
                        <a:cubicBezTo>
                          <a:pt x="4606599" y="3713561"/>
                          <a:pt x="4782531" y="3761536"/>
                          <a:pt x="4971909" y="3761536"/>
                        </a:cubicBezTo>
                        <a:lnTo>
                          <a:pt x="5026625" y="3759234"/>
                        </a:lnTo>
                        <a:lnTo>
                          <a:pt x="5029518" y="3763429"/>
                        </a:lnTo>
                        <a:cubicBezTo>
                          <a:pt x="5087305" y="3863367"/>
                          <a:pt x="5119688" y="3975426"/>
                          <a:pt x="5119688" y="4093787"/>
                        </a:cubicBezTo>
                        <a:cubicBezTo>
                          <a:pt x="5119688" y="4514628"/>
                          <a:pt x="4710297" y="4855787"/>
                          <a:pt x="4205288" y="4855787"/>
                        </a:cubicBezTo>
                        <a:cubicBezTo>
                          <a:pt x="3952784" y="4855787"/>
                          <a:pt x="3724184" y="4770497"/>
                          <a:pt x="3558710" y="4632603"/>
                        </a:cubicBezTo>
                        <a:lnTo>
                          <a:pt x="3488619" y="4561811"/>
                        </a:lnTo>
                        <a:lnTo>
                          <a:pt x="3499216" y="4503948"/>
                        </a:lnTo>
                        <a:cubicBezTo>
                          <a:pt x="3502338" y="4478332"/>
                          <a:pt x="3503937" y="4452341"/>
                          <a:pt x="3503937" y="4426038"/>
                        </a:cubicBezTo>
                        <a:cubicBezTo>
                          <a:pt x="3503937" y="4320828"/>
                          <a:pt x="3478350" y="4220598"/>
                          <a:pt x="3432079" y="4129433"/>
                        </a:cubicBezTo>
                        <a:lnTo>
                          <a:pt x="3411871" y="4098408"/>
                        </a:lnTo>
                        <a:lnTo>
                          <a:pt x="3492567" y="4079589"/>
                        </a:lnTo>
                        <a:cubicBezTo>
                          <a:pt x="3788337" y="3996151"/>
                          <a:pt x="4049927" y="3842349"/>
                          <a:pt x="4253535" y="3639772"/>
                        </a:cubicBezTo>
                        <a:close/>
                        <a:moveTo>
                          <a:pt x="4205288" y="3331787"/>
                        </a:moveTo>
                        <a:cubicBezTo>
                          <a:pt x="4268414" y="3331787"/>
                          <a:pt x="4330046" y="3337118"/>
                          <a:pt x="4389572" y="3347268"/>
                        </a:cubicBezTo>
                        <a:lnTo>
                          <a:pt x="4471021" y="3368338"/>
                        </a:lnTo>
                        <a:lnTo>
                          <a:pt x="4436936" y="3421735"/>
                        </a:lnTo>
                        <a:cubicBezTo>
                          <a:pt x="4409884" y="3460518"/>
                          <a:pt x="4381001" y="3498146"/>
                          <a:pt x="4350398" y="3534518"/>
                        </a:cubicBezTo>
                        <a:lnTo>
                          <a:pt x="4338523" y="3547422"/>
                        </a:lnTo>
                        <a:lnTo>
                          <a:pt x="4325331" y="3538352"/>
                        </a:lnTo>
                        <a:cubicBezTo>
                          <a:pt x="4283962" y="3503878"/>
                          <a:pt x="4246539" y="3466116"/>
                          <a:pt x="4213674" y="3425578"/>
                        </a:cubicBezTo>
                        <a:lnTo>
                          <a:pt x="4154994" y="3335485"/>
                        </a:lnTo>
                        <a:close/>
                        <a:moveTo>
                          <a:pt x="1323937" y="3011210"/>
                        </a:moveTo>
                        <a:lnTo>
                          <a:pt x="1335568" y="3052239"/>
                        </a:lnTo>
                        <a:cubicBezTo>
                          <a:pt x="1438308" y="3351837"/>
                          <a:pt x="1637809" y="3612769"/>
                          <a:pt x="1900916" y="3804963"/>
                        </a:cubicBezTo>
                        <a:lnTo>
                          <a:pt x="1982813" y="3859820"/>
                        </a:lnTo>
                        <a:lnTo>
                          <a:pt x="1942959" y="3887223"/>
                        </a:lnTo>
                        <a:cubicBezTo>
                          <a:pt x="1818854" y="3990644"/>
                          <a:pt x="1730256" y="4123656"/>
                          <a:pt x="1693715" y="4272469"/>
                        </a:cubicBezTo>
                        <a:lnTo>
                          <a:pt x="1683238" y="4329673"/>
                        </a:lnTo>
                        <a:lnTo>
                          <a:pt x="1677963" y="4331724"/>
                        </a:lnTo>
                        <a:cubicBezTo>
                          <a:pt x="1574146" y="4365839"/>
                          <a:pt x="1461037" y="4384579"/>
                          <a:pt x="1342675" y="4384579"/>
                        </a:cubicBezTo>
                        <a:cubicBezTo>
                          <a:pt x="837666" y="4384579"/>
                          <a:pt x="428275" y="4043420"/>
                          <a:pt x="428275" y="3622579"/>
                        </a:cubicBezTo>
                        <a:cubicBezTo>
                          <a:pt x="428275" y="3425310"/>
                          <a:pt x="518229" y="3245549"/>
                          <a:pt x="665820" y="3110228"/>
                        </a:cubicBezTo>
                        <a:lnTo>
                          <a:pt x="711667" y="3075087"/>
                        </a:lnTo>
                        <a:lnTo>
                          <a:pt x="730116" y="3079860"/>
                        </a:lnTo>
                        <a:cubicBezTo>
                          <a:pt x="789642" y="3090010"/>
                          <a:pt x="851274" y="3095341"/>
                          <a:pt x="914400" y="3095341"/>
                        </a:cubicBezTo>
                        <a:cubicBezTo>
                          <a:pt x="1040652" y="3095341"/>
                          <a:pt x="1160928" y="3074019"/>
                          <a:pt x="1270326" y="3035459"/>
                        </a:cubicBezTo>
                        <a:close/>
                        <a:moveTo>
                          <a:pt x="1342675" y="2860579"/>
                        </a:moveTo>
                        <a:cubicBezTo>
                          <a:pt x="1405801" y="2860579"/>
                          <a:pt x="1467434" y="2865910"/>
                          <a:pt x="1526959" y="2876060"/>
                        </a:cubicBezTo>
                        <a:lnTo>
                          <a:pt x="1547553" y="2881388"/>
                        </a:lnTo>
                        <a:lnTo>
                          <a:pt x="1425650" y="2965203"/>
                        </a:lnTo>
                        <a:lnTo>
                          <a:pt x="1323937" y="3011210"/>
                        </a:lnTo>
                        <a:lnTo>
                          <a:pt x="1293129" y="2902536"/>
                        </a:lnTo>
                        <a:lnTo>
                          <a:pt x="1286467" y="2862944"/>
                        </a:lnTo>
                        <a:close/>
                        <a:moveTo>
                          <a:pt x="4669496" y="2283575"/>
                        </a:moveTo>
                        <a:lnTo>
                          <a:pt x="4686578" y="2385092"/>
                        </a:lnTo>
                        <a:lnTo>
                          <a:pt x="4618152" y="2387971"/>
                        </a:lnTo>
                        <a:cubicBezTo>
                          <a:pt x="4586589" y="2387971"/>
                          <a:pt x="4555400" y="2386639"/>
                          <a:pt x="4524660" y="2384037"/>
                        </a:cubicBezTo>
                        <a:lnTo>
                          <a:pt x="4450566" y="2374614"/>
                        </a:lnTo>
                        <a:lnTo>
                          <a:pt x="4460660" y="2367674"/>
                        </a:lnTo>
                        <a:cubicBezTo>
                          <a:pt x="4509306" y="2340286"/>
                          <a:pt x="4561285" y="2316698"/>
                          <a:pt x="4615984" y="2297418"/>
                        </a:cubicBezTo>
                        <a:close/>
                        <a:moveTo>
                          <a:pt x="5136981" y="2250574"/>
                        </a:moveTo>
                        <a:lnTo>
                          <a:pt x="5156193" y="2253017"/>
                        </a:lnTo>
                        <a:cubicBezTo>
                          <a:pt x="5572869" y="2324071"/>
                          <a:pt x="5886309" y="2631300"/>
                          <a:pt x="5886309" y="2999536"/>
                        </a:cubicBezTo>
                        <a:cubicBezTo>
                          <a:pt x="5886309" y="3394075"/>
                          <a:pt x="5526493" y="3718580"/>
                          <a:pt x="5065401" y="3757602"/>
                        </a:cubicBezTo>
                        <a:lnTo>
                          <a:pt x="5026625" y="3759234"/>
                        </a:lnTo>
                        <a:lnTo>
                          <a:pt x="4963523" y="3667746"/>
                        </a:lnTo>
                        <a:cubicBezTo>
                          <a:pt x="4864928" y="3546130"/>
                          <a:pt x="4725310" y="3449508"/>
                          <a:pt x="4561214" y="3391669"/>
                        </a:cubicBezTo>
                        <a:lnTo>
                          <a:pt x="4471021" y="3368338"/>
                        </a:lnTo>
                        <a:lnTo>
                          <a:pt x="4504656" y="3315647"/>
                        </a:lnTo>
                        <a:cubicBezTo>
                          <a:pt x="4631107" y="3098276"/>
                          <a:pt x="4702690" y="2850579"/>
                          <a:pt x="4702690" y="2587718"/>
                        </a:cubicBezTo>
                        <a:cubicBezTo>
                          <a:pt x="4702690" y="2533798"/>
                          <a:pt x="4699678" y="2480516"/>
                          <a:pt x="4693798" y="2428002"/>
                        </a:cubicBezTo>
                        <a:lnTo>
                          <a:pt x="4686578" y="2385092"/>
                        </a:lnTo>
                        <a:lnTo>
                          <a:pt x="4711644" y="2384037"/>
                        </a:lnTo>
                        <a:cubicBezTo>
                          <a:pt x="4826917" y="2374281"/>
                          <a:pt x="4935860" y="2346683"/>
                          <a:pt x="5034434" y="2304609"/>
                        </a:cubicBezTo>
                        <a:close/>
                        <a:moveTo>
                          <a:pt x="1518243" y="1765143"/>
                        </a:moveTo>
                        <a:lnTo>
                          <a:pt x="1560979" y="1794526"/>
                        </a:lnTo>
                        <a:lnTo>
                          <a:pt x="1616220" y="1850320"/>
                        </a:lnTo>
                        <a:lnTo>
                          <a:pt x="1484085" y="1816139"/>
                        </a:lnTo>
                        <a:close/>
                        <a:moveTo>
                          <a:pt x="914400" y="1571341"/>
                        </a:moveTo>
                        <a:cubicBezTo>
                          <a:pt x="961745" y="1571341"/>
                          <a:pt x="1008249" y="1574340"/>
                          <a:pt x="1053654" y="1580121"/>
                        </a:cubicBezTo>
                        <a:lnTo>
                          <a:pt x="1109941" y="1590931"/>
                        </a:lnTo>
                        <a:lnTo>
                          <a:pt x="1163590" y="1645117"/>
                        </a:lnTo>
                        <a:cubicBezTo>
                          <a:pt x="1246327" y="1714064"/>
                          <a:pt x="1344845" y="1769860"/>
                          <a:pt x="1454243" y="1808419"/>
                        </a:cubicBezTo>
                        <a:lnTo>
                          <a:pt x="1484085" y="1816139"/>
                        </a:lnTo>
                        <a:lnTo>
                          <a:pt x="1466008" y="1843129"/>
                        </a:lnTo>
                        <a:cubicBezTo>
                          <a:pt x="1333440" y="2064468"/>
                          <a:pt x="1258138" y="2318117"/>
                          <a:pt x="1258138" y="2587718"/>
                        </a:cubicBezTo>
                        <a:cubicBezTo>
                          <a:pt x="1258138" y="2641638"/>
                          <a:pt x="1261150" y="2694921"/>
                          <a:pt x="1267030" y="2747434"/>
                        </a:cubicBezTo>
                        <a:lnTo>
                          <a:pt x="1286467" y="2862944"/>
                        </a:lnTo>
                        <a:lnTo>
                          <a:pt x="1249183" y="2864513"/>
                        </a:lnTo>
                        <a:cubicBezTo>
                          <a:pt x="1076274" y="2879147"/>
                          <a:pt x="917606" y="2933926"/>
                          <a:pt x="786814" y="3017490"/>
                        </a:cubicBezTo>
                        <a:lnTo>
                          <a:pt x="711667" y="3075087"/>
                        </a:lnTo>
                        <a:lnTo>
                          <a:pt x="558474" y="3035459"/>
                        </a:lnTo>
                        <a:cubicBezTo>
                          <a:pt x="230282" y="2919781"/>
                          <a:pt x="0" y="2648972"/>
                          <a:pt x="0" y="2333341"/>
                        </a:cubicBezTo>
                        <a:cubicBezTo>
                          <a:pt x="0" y="1912500"/>
                          <a:pt x="409391" y="1571341"/>
                          <a:pt x="914400" y="1571341"/>
                        </a:cubicBezTo>
                        <a:close/>
                        <a:moveTo>
                          <a:pt x="3837632" y="1234145"/>
                        </a:moveTo>
                        <a:lnTo>
                          <a:pt x="3943355" y="1292400"/>
                        </a:lnTo>
                        <a:lnTo>
                          <a:pt x="4034554" y="1354255"/>
                        </a:lnTo>
                        <a:lnTo>
                          <a:pt x="3976949" y="1393863"/>
                        </a:lnTo>
                        <a:cubicBezTo>
                          <a:pt x="3928303" y="1421250"/>
                          <a:pt x="3876324" y="1444839"/>
                          <a:pt x="3821625" y="1464118"/>
                        </a:cubicBezTo>
                        <a:lnTo>
                          <a:pt x="3718984" y="1490670"/>
                        </a:lnTo>
                        <a:lnTo>
                          <a:pt x="3722330" y="1472402"/>
                        </a:lnTo>
                        <a:cubicBezTo>
                          <a:pt x="3734510" y="1422797"/>
                          <a:pt x="3752475" y="1374949"/>
                          <a:pt x="3775610" y="1329366"/>
                        </a:cubicBezTo>
                        <a:close/>
                        <a:moveTo>
                          <a:pt x="2717322" y="1197999"/>
                        </a:moveTo>
                        <a:lnTo>
                          <a:pt x="2819121" y="1300816"/>
                        </a:lnTo>
                        <a:cubicBezTo>
                          <a:pt x="2984595" y="1438710"/>
                          <a:pt x="3213195" y="1524000"/>
                          <a:pt x="3465699" y="1524000"/>
                        </a:cubicBezTo>
                        <a:cubicBezTo>
                          <a:pt x="3528825" y="1524000"/>
                          <a:pt x="3590457" y="1518670"/>
                          <a:pt x="3649983" y="1508519"/>
                        </a:cubicBezTo>
                        <a:lnTo>
                          <a:pt x="3718984" y="1490670"/>
                        </a:lnTo>
                        <a:lnTo>
                          <a:pt x="3708473" y="1548061"/>
                        </a:lnTo>
                        <a:cubicBezTo>
                          <a:pt x="3705351" y="1573677"/>
                          <a:pt x="3703752" y="1599669"/>
                          <a:pt x="3703752" y="1625971"/>
                        </a:cubicBezTo>
                        <a:cubicBezTo>
                          <a:pt x="3703752" y="1994207"/>
                          <a:pt x="4017192" y="2301436"/>
                          <a:pt x="4433869" y="2372490"/>
                        </a:cubicBezTo>
                        <a:lnTo>
                          <a:pt x="4450566" y="2374614"/>
                        </a:lnTo>
                        <a:lnTo>
                          <a:pt x="4325331" y="2460721"/>
                        </a:lnTo>
                        <a:cubicBezTo>
                          <a:pt x="4159857" y="2598616"/>
                          <a:pt x="4057509" y="2789116"/>
                          <a:pt x="4057509" y="2999536"/>
                        </a:cubicBezTo>
                        <a:cubicBezTo>
                          <a:pt x="4057509" y="3104746"/>
                          <a:pt x="4083096" y="3204976"/>
                          <a:pt x="4129367" y="3296141"/>
                        </a:cubicBezTo>
                        <a:lnTo>
                          <a:pt x="4154994" y="3335485"/>
                        </a:lnTo>
                        <a:lnTo>
                          <a:pt x="4043424" y="3343689"/>
                        </a:lnTo>
                        <a:cubicBezTo>
                          <a:pt x="3675665" y="3398432"/>
                          <a:pt x="3384072" y="3636391"/>
                          <a:pt x="3309466" y="3940218"/>
                        </a:cubicBezTo>
                        <a:lnTo>
                          <a:pt x="3306695" y="3955344"/>
                        </a:lnTo>
                        <a:lnTo>
                          <a:pt x="3280959" y="3927366"/>
                        </a:lnTo>
                        <a:cubicBezTo>
                          <a:pt x="3113294" y="3766069"/>
                          <a:pt x="2865714" y="3664038"/>
                          <a:pt x="2589537" y="3664038"/>
                        </a:cubicBezTo>
                        <a:cubicBezTo>
                          <a:pt x="2526411" y="3664038"/>
                          <a:pt x="2464779" y="3669369"/>
                          <a:pt x="2405254" y="3679519"/>
                        </a:cubicBezTo>
                        <a:lnTo>
                          <a:pt x="2248782" y="3719996"/>
                        </a:lnTo>
                        <a:lnTo>
                          <a:pt x="2252354" y="3700489"/>
                        </a:lnTo>
                        <a:cubicBezTo>
                          <a:pt x="2255476" y="3674873"/>
                          <a:pt x="2257075" y="3648882"/>
                          <a:pt x="2257075" y="3622579"/>
                        </a:cubicBezTo>
                        <a:cubicBezTo>
                          <a:pt x="2257075" y="3306948"/>
                          <a:pt x="2026793" y="3036139"/>
                          <a:pt x="1698601" y="2920461"/>
                        </a:cubicBezTo>
                        <a:lnTo>
                          <a:pt x="1547553" y="2881388"/>
                        </a:lnTo>
                        <a:lnTo>
                          <a:pt x="1560979" y="2872157"/>
                        </a:lnTo>
                        <a:cubicBezTo>
                          <a:pt x="1726453" y="2734262"/>
                          <a:pt x="1828800" y="2543762"/>
                          <a:pt x="1828800" y="2333341"/>
                        </a:cubicBezTo>
                        <a:cubicBezTo>
                          <a:pt x="1828800" y="2175526"/>
                          <a:pt x="1771230" y="2028916"/>
                          <a:pt x="1672635" y="1907300"/>
                        </a:cubicBezTo>
                        <a:lnTo>
                          <a:pt x="1616220" y="1850320"/>
                        </a:lnTo>
                        <a:lnTo>
                          <a:pt x="1625885" y="1852820"/>
                        </a:lnTo>
                        <a:cubicBezTo>
                          <a:pt x="1685410" y="1862971"/>
                          <a:pt x="1747042" y="1868301"/>
                          <a:pt x="1810168" y="1868301"/>
                        </a:cubicBezTo>
                        <a:cubicBezTo>
                          <a:pt x="2252051" y="1868301"/>
                          <a:pt x="2620727" y="1607101"/>
                          <a:pt x="2705991" y="1259871"/>
                        </a:cubicBezTo>
                        <a:close/>
                        <a:moveTo>
                          <a:pt x="2720862" y="1045145"/>
                        </a:moveTo>
                        <a:lnTo>
                          <a:pt x="2724568" y="1106302"/>
                        </a:lnTo>
                        <a:cubicBezTo>
                          <a:pt x="2724568" y="1132604"/>
                          <a:pt x="2722969" y="1158595"/>
                          <a:pt x="2719847" y="1184212"/>
                        </a:cubicBezTo>
                        <a:lnTo>
                          <a:pt x="2717322" y="1197999"/>
                        </a:lnTo>
                        <a:lnTo>
                          <a:pt x="2707465" y="1188042"/>
                        </a:lnTo>
                        <a:lnTo>
                          <a:pt x="2625203" y="1061745"/>
                        </a:lnTo>
                        <a:close/>
                        <a:moveTo>
                          <a:pt x="4618152" y="863971"/>
                        </a:moveTo>
                        <a:cubicBezTo>
                          <a:pt x="5123161" y="863971"/>
                          <a:pt x="5532552" y="1205130"/>
                          <a:pt x="5532552" y="1625971"/>
                        </a:cubicBezTo>
                        <a:cubicBezTo>
                          <a:pt x="5532552" y="1872558"/>
                          <a:pt x="5391999" y="2091788"/>
                          <a:pt x="5174013" y="2231061"/>
                        </a:cubicBezTo>
                        <a:lnTo>
                          <a:pt x="5136981" y="2250574"/>
                        </a:lnTo>
                        <a:lnTo>
                          <a:pt x="5065401" y="2241470"/>
                        </a:lnTo>
                        <a:cubicBezTo>
                          <a:pt x="5034662" y="2238869"/>
                          <a:pt x="5003472" y="2237536"/>
                          <a:pt x="4971909" y="2237536"/>
                        </a:cubicBezTo>
                        <a:cubicBezTo>
                          <a:pt x="4908783" y="2237536"/>
                          <a:pt x="4847151" y="2242867"/>
                          <a:pt x="4787626" y="2253017"/>
                        </a:cubicBezTo>
                        <a:lnTo>
                          <a:pt x="4669496" y="2283575"/>
                        </a:lnTo>
                        <a:lnTo>
                          <a:pt x="4667700" y="2272900"/>
                        </a:lnTo>
                        <a:cubicBezTo>
                          <a:pt x="4587402" y="1916989"/>
                          <a:pt x="4373653" y="1605169"/>
                          <a:pt x="4075942" y="1382326"/>
                        </a:cubicBezTo>
                        <a:lnTo>
                          <a:pt x="4034554" y="1354255"/>
                        </a:lnTo>
                        <a:lnTo>
                          <a:pt x="4112278" y="1300816"/>
                        </a:lnTo>
                        <a:cubicBezTo>
                          <a:pt x="4236383" y="1197395"/>
                          <a:pt x="4324980" y="1064383"/>
                          <a:pt x="4361522" y="915570"/>
                        </a:cubicBezTo>
                        <a:lnTo>
                          <a:pt x="4365377" y="894518"/>
                        </a:lnTo>
                        <a:lnTo>
                          <a:pt x="4389630" y="887961"/>
                        </a:lnTo>
                        <a:cubicBezTo>
                          <a:pt x="4462671" y="872300"/>
                          <a:pt x="4539245" y="863971"/>
                          <a:pt x="4618152" y="863971"/>
                        </a:cubicBezTo>
                        <a:close/>
                        <a:moveTo>
                          <a:pt x="1810168" y="344301"/>
                        </a:moveTo>
                        <a:cubicBezTo>
                          <a:pt x="2106072" y="344301"/>
                          <a:pt x="2369148" y="461429"/>
                          <a:pt x="2536276" y="643084"/>
                        </a:cubicBezTo>
                        <a:lnTo>
                          <a:pt x="2558231" y="672019"/>
                        </a:lnTo>
                        <a:lnTo>
                          <a:pt x="2556020" y="684090"/>
                        </a:lnTo>
                        <a:cubicBezTo>
                          <a:pt x="2552899" y="709706"/>
                          <a:pt x="2551299" y="735698"/>
                          <a:pt x="2551299" y="762000"/>
                        </a:cubicBezTo>
                        <a:cubicBezTo>
                          <a:pt x="2551299" y="867211"/>
                          <a:pt x="2576886" y="967441"/>
                          <a:pt x="2623157" y="1058605"/>
                        </a:cubicBezTo>
                        <a:lnTo>
                          <a:pt x="2625203" y="1061745"/>
                        </a:lnTo>
                        <a:lnTo>
                          <a:pt x="2549991" y="1074798"/>
                        </a:lnTo>
                        <a:cubicBezTo>
                          <a:pt x="2137267" y="1171111"/>
                          <a:pt x="1784405" y="1402692"/>
                          <a:pt x="1552276" y="1714333"/>
                        </a:cubicBezTo>
                        <a:lnTo>
                          <a:pt x="1518243" y="1765143"/>
                        </a:lnTo>
                        <a:lnTo>
                          <a:pt x="1425650" y="1701479"/>
                        </a:lnTo>
                        <a:cubicBezTo>
                          <a:pt x="1352680" y="1660398"/>
                          <a:pt x="1272213" y="1627863"/>
                          <a:pt x="1186315" y="1605599"/>
                        </a:cubicBezTo>
                        <a:lnTo>
                          <a:pt x="1109941" y="1590931"/>
                        </a:lnTo>
                        <a:lnTo>
                          <a:pt x="1051933" y="1532343"/>
                        </a:lnTo>
                        <a:cubicBezTo>
                          <a:pt x="953339" y="1410727"/>
                          <a:pt x="895768" y="1264117"/>
                          <a:pt x="895768" y="1106302"/>
                        </a:cubicBezTo>
                        <a:cubicBezTo>
                          <a:pt x="895768" y="685460"/>
                          <a:pt x="1305159" y="344301"/>
                          <a:pt x="1810168" y="344301"/>
                        </a:cubicBezTo>
                        <a:close/>
                        <a:moveTo>
                          <a:pt x="3465699" y="0"/>
                        </a:moveTo>
                        <a:cubicBezTo>
                          <a:pt x="3970708" y="0"/>
                          <a:pt x="4380099" y="341159"/>
                          <a:pt x="4380099" y="762000"/>
                        </a:cubicBezTo>
                        <a:cubicBezTo>
                          <a:pt x="4380099" y="788303"/>
                          <a:pt x="4378500" y="814294"/>
                          <a:pt x="4375378" y="839910"/>
                        </a:cubicBezTo>
                        <a:lnTo>
                          <a:pt x="4365377" y="894518"/>
                        </a:lnTo>
                        <a:lnTo>
                          <a:pt x="4282865" y="916826"/>
                        </a:lnTo>
                        <a:cubicBezTo>
                          <a:pt x="4109837" y="973684"/>
                          <a:pt x="3962620" y="1073247"/>
                          <a:pt x="3859917" y="1199930"/>
                        </a:cubicBezTo>
                        <a:lnTo>
                          <a:pt x="3837632" y="1234145"/>
                        </a:lnTo>
                        <a:lnTo>
                          <a:pt x="3801353" y="1214156"/>
                        </a:lnTo>
                        <a:cubicBezTo>
                          <a:pt x="3557318" y="1093917"/>
                          <a:pt x="3277660" y="1025618"/>
                          <a:pt x="2980414" y="1025618"/>
                        </a:cubicBezTo>
                        <a:cubicBezTo>
                          <a:pt x="2906103" y="1025618"/>
                          <a:pt x="2832890" y="1029887"/>
                          <a:pt x="2761059" y="1038169"/>
                        </a:cubicBezTo>
                        <a:lnTo>
                          <a:pt x="2720862" y="1045145"/>
                        </a:lnTo>
                        <a:lnTo>
                          <a:pt x="2719847" y="1028391"/>
                        </a:lnTo>
                        <a:cubicBezTo>
                          <a:pt x="2708141" y="932330"/>
                          <a:pt x="2675023" y="841544"/>
                          <a:pt x="2624533" y="759399"/>
                        </a:cubicBezTo>
                        <a:lnTo>
                          <a:pt x="2558231" y="672019"/>
                        </a:lnTo>
                        <a:lnTo>
                          <a:pt x="2569877" y="608431"/>
                        </a:lnTo>
                        <a:cubicBezTo>
                          <a:pt x="2655141" y="261200"/>
                          <a:pt x="3023816" y="0"/>
                          <a:pt x="3465699" y="0"/>
                        </a:cubicBezTo>
                        <a:close/>
                      </a:path>
                    </a:pathLst>
                  </a:custGeom>
                  <a:solidFill>
                    <a:srgbClr val="C54ADA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2400"/>
                  </a:p>
                </p:txBody>
              </p:sp>
              <p:sp>
                <p:nvSpPr>
                  <p:cNvPr id="122" name="Flowchart: Connector 13"/>
                  <p:cNvSpPr/>
                  <p:nvPr/>
                </p:nvSpPr>
                <p:spPr>
                  <a:xfrm rot="5024357">
                    <a:off x="2722073" y="2197348"/>
                    <a:ext cx="841664" cy="3487410"/>
                  </a:xfrm>
                  <a:custGeom>
                    <a:avLst/>
                    <a:gdLst>
                      <a:gd name="connsiteX0" fmla="*/ 0 w 609600"/>
                      <a:gd name="connsiteY0" fmla="*/ 1066800 h 2133600"/>
                      <a:gd name="connsiteX1" fmla="*/ 304800 w 609600"/>
                      <a:gd name="connsiteY1" fmla="*/ 0 h 2133600"/>
                      <a:gd name="connsiteX2" fmla="*/ 609600 w 609600"/>
                      <a:gd name="connsiteY2" fmla="*/ 1066800 h 2133600"/>
                      <a:gd name="connsiteX3" fmla="*/ 304800 w 609600"/>
                      <a:gd name="connsiteY3" fmla="*/ 2133600 h 2133600"/>
                      <a:gd name="connsiteX4" fmla="*/ 0 w 609600"/>
                      <a:gd name="connsiteY4" fmla="*/ 1066800 h 2133600"/>
                      <a:gd name="connsiteX0" fmla="*/ 70116 w 1718000"/>
                      <a:gd name="connsiteY0" fmla="*/ 1685365 h 2752165"/>
                      <a:gd name="connsiteX1" fmla="*/ 1701692 w 1718000"/>
                      <a:gd name="connsiteY1" fmla="*/ 0 h 2752165"/>
                      <a:gd name="connsiteX2" fmla="*/ 679716 w 1718000"/>
                      <a:gd name="connsiteY2" fmla="*/ 1685365 h 2752165"/>
                      <a:gd name="connsiteX3" fmla="*/ 374916 w 1718000"/>
                      <a:gd name="connsiteY3" fmla="*/ 2752165 h 2752165"/>
                      <a:gd name="connsiteX4" fmla="*/ 70116 w 1718000"/>
                      <a:gd name="connsiteY4" fmla="*/ 1685365 h 2752165"/>
                      <a:gd name="connsiteX0" fmla="*/ 12780 w 622380"/>
                      <a:gd name="connsiteY0" fmla="*/ 1595718 h 2662518"/>
                      <a:gd name="connsiteX1" fmla="*/ 156215 w 622380"/>
                      <a:gd name="connsiteY1" fmla="*/ 0 h 2662518"/>
                      <a:gd name="connsiteX2" fmla="*/ 622380 w 622380"/>
                      <a:gd name="connsiteY2" fmla="*/ 1595718 h 2662518"/>
                      <a:gd name="connsiteX3" fmla="*/ 317580 w 622380"/>
                      <a:gd name="connsiteY3" fmla="*/ 2662518 h 2662518"/>
                      <a:gd name="connsiteX4" fmla="*/ 12780 w 622380"/>
                      <a:gd name="connsiteY4" fmla="*/ 1595718 h 2662518"/>
                      <a:gd name="connsiteX0" fmla="*/ 58518 w 497788"/>
                      <a:gd name="connsiteY0" fmla="*/ 1640583 h 2662629"/>
                      <a:gd name="connsiteX1" fmla="*/ 31623 w 497788"/>
                      <a:gd name="connsiteY1" fmla="*/ 41 h 2662629"/>
                      <a:gd name="connsiteX2" fmla="*/ 497788 w 497788"/>
                      <a:gd name="connsiteY2" fmla="*/ 1595759 h 2662629"/>
                      <a:gd name="connsiteX3" fmla="*/ 192988 w 497788"/>
                      <a:gd name="connsiteY3" fmla="*/ 2662559 h 2662629"/>
                      <a:gd name="connsiteX4" fmla="*/ 58518 w 497788"/>
                      <a:gd name="connsiteY4" fmla="*/ 1640583 h 2662629"/>
                      <a:gd name="connsiteX0" fmla="*/ 213001 w 652271"/>
                      <a:gd name="connsiteY0" fmla="*/ 1640583 h 2662786"/>
                      <a:gd name="connsiteX1" fmla="*/ 186106 w 652271"/>
                      <a:gd name="connsiteY1" fmla="*/ 41 h 2662786"/>
                      <a:gd name="connsiteX2" fmla="*/ 652271 w 652271"/>
                      <a:gd name="connsiteY2" fmla="*/ 1595759 h 2662786"/>
                      <a:gd name="connsiteX3" fmla="*/ 347471 w 652271"/>
                      <a:gd name="connsiteY3" fmla="*/ 2662559 h 2662786"/>
                      <a:gd name="connsiteX4" fmla="*/ 213001 w 652271"/>
                      <a:gd name="connsiteY4" fmla="*/ 1640583 h 2662786"/>
                      <a:gd name="connsiteX0" fmla="*/ 57331 w 496601"/>
                      <a:gd name="connsiteY0" fmla="*/ 1640583 h 3092909"/>
                      <a:gd name="connsiteX1" fmla="*/ 30436 w 496601"/>
                      <a:gd name="connsiteY1" fmla="*/ 41 h 3092909"/>
                      <a:gd name="connsiteX2" fmla="*/ 496601 w 496601"/>
                      <a:gd name="connsiteY2" fmla="*/ 1595759 h 3092909"/>
                      <a:gd name="connsiteX3" fmla="*/ 155943 w 496601"/>
                      <a:gd name="connsiteY3" fmla="*/ 3092865 h 3092909"/>
                      <a:gd name="connsiteX4" fmla="*/ 57331 w 496601"/>
                      <a:gd name="connsiteY4" fmla="*/ 1640583 h 3092909"/>
                      <a:gd name="connsiteX0" fmla="*/ 10692 w 548574"/>
                      <a:gd name="connsiteY0" fmla="*/ 1559886 h 3092879"/>
                      <a:gd name="connsiteX1" fmla="*/ 82409 w 548574"/>
                      <a:gd name="connsiteY1" fmla="*/ 26 h 3092879"/>
                      <a:gd name="connsiteX2" fmla="*/ 548574 w 548574"/>
                      <a:gd name="connsiteY2" fmla="*/ 1595744 h 3092879"/>
                      <a:gd name="connsiteX3" fmla="*/ 207916 w 548574"/>
                      <a:gd name="connsiteY3" fmla="*/ 3092850 h 3092879"/>
                      <a:gd name="connsiteX4" fmla="*/ 10692 w 548574"/>
                      <a:gd name="connsiteY4" fmla="*/ 1559886 h 3092879"/>
                      <a:gd name="connsiteX0" fmla="*/ 201878 w 739760"/>
                      <a:gd name="connsiteY0" fmla="*/ 1559881 h 3092874"/>
                      <a:gd name="connsiteX1" fmla="*/ 273595 w 739760"/>
                      <a:gd name="connsiteY1" fmla="*/ 21 h 3092874"/>
                      <a:gd name="connsiteX2" fmla="*/ 739760 w 739760"/>
                      <a:gd name="connsiteY2" fmla="*/ 1595739 h 3092874"/>
                      <a:gd name="connsiteX3" fmla="*/ 399102 w 739760"/>
                      <a:gd name="connsiteY3" fmla="*/ 3092845 h 3092874"/>
                      <a:gd name="connsiteX4" fmla="*/ 201878 w 739760"/>
                      <a:gd name="connsiteY4" fmla="*/ 1559881 h 3092874"/>
                      <a:gd name="connsiteX0" fmla="*/ 179115 w 833538"/>
                      <a:gd name="connsiteY0" fmla="*/ 1631604 h 3092871"/>
                      <a:gd name="connsiteX1" fmla="*/ 367373 w 833538"/>
                      <a:gd name="connsiteY1" fmla="*/ 26 h 3092871"/>
                      <a:gd name="connsiteX2" fmla="*/ 833538 w 833538"/>
                      <a:gd name="connsiteY2" fmla="*/ 1595744 h 3092871"/>
                      <a:gd name="connsiteX3" fmla="*/ 492880 w 833538"/>
                      <a:gd name="connsiteY3" fmla="*/ 3092850 h 3092871"/>
                      <a:gd name="connsiteX4" fmla="*/ 179115 w 833538"/>
                      <a:gd name="connsiteY4" fmla="*/ 1631604 h 3092871"/>
                      <a:gd name="connsiteX0" fmla="*/ 422330 w 1076753"/>
                      <a:gd name="connsiteY0" fmla="*/ 2026043 h 3487319"/>
                      <a:gd name="connsiteX1" fmla="*/ 18917 w 1076753"/>
                      <a:gd name="connsiteY1" fmla="*/ 18 h 3487319"/>
                      <a:gd name="connsiteX2" fmla="*/ 1076753 w 1076753"/>
                      <a:gd name="connsiteY2" fmla="*/ 1990183 h 3487319"/>
                      <a:gd name="connsiteX3" fmla="*/ 736095 w 1076753"/>
                      <a:gd name="connsiteY3" fmla="*/ 3487289 h 3487319"/>
                      <a:gd name="connsiteX4" fmla="*/ 422330 w 1076753"/>
                      <a:gd name="connsiteY4" fmla="*/ 2026043 h 3487319"/>
                      <a:gd name="connsiteX0" fmla="*/ 422330 w 1076753"/>
                      <a:gd name="connsiteY0" fmla="*/ 2052976 h 3487422"/>
                      <a:gd name="connsiteX1" fmla="*/ 18917 w 1076753"/>
                      <a:gd name="connsiteY1" fmla="*/ 57 h 3487422"/>
                      <a:gd name="connsiteX2" fmla="*/ 1076753 w 1076753"/>
                      <a:gd name="connsiteY2" fmla="*/ 1990222 h 3487422"/>
                      <a:gd name="connsiteX3" fmla="*/ 736095 w 1076753"/>
                      <a:gd name="connsiteY3" fmla="*/ 3487328 h 3487422"/>
                      <a:gd name="connsiteX4" fmla="*/ 422330 w 1076753"/>
                      <a:gd name="connsiteY4" fmla="*/ 2052976 h 3487422"/>
                      <a:gd name="connsiteX0" fmla="*/ 529010 w 1183433"/>
                      <a:gd name="connsiteY0" fmla="*/ 2052976 h 3487410"/>
                      <a:gd name="connsiteX1" fmla="*/ 125597 w 1183433"/>
                      <a:gd name="connsiteY1" fmla="*/ 57 h 3487410"/>
                      <a:gd name="connsiteX2" fmla="*/ 1183433 w 1183433"/>
                      <a:gd name="connsiteY2" fmla="*/ 1990222 h 3487410"/>
                      <a:gd name="connsiteX3" fmla="*/ 842775 w 1183433"/>
                      <a:gd name="connsiteY3" fmla="*/ 3487328 h 3487410"/>
                      <a:gd name="connsiteX4" fmla="*/ 529010 w 1183433"/>
                      <a:gd name="connsiteY4" fmla="*/ 2052976 h 348741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183433" h="3487410">
                        <a:moveTo>
                          <a:pt x="529010" y="2052976"/>
                        </a:moveTo>
                        <a:cubicBezTo>
                          <a:pt x="-227014" y="1597270"/>
                          <a:pt x="16527" y="10516"/>
                          <a:pt x="125597" y="57"/>
                        </a:cubicBezTo>
                        <a:cubicBezTo>
                          <a:pt x="234667" y="-10402"/>
                          <a:pt x="1183433" y="1401045"/>
                          <a:pt x="1183433" y="1990222"/>
                        </a:cubicBezTo>
                        <a:cubicBezTo>
                          <a:pt x="1183433" y="2579399"/>
                          <a:pt x="951845" y="3476869"/>
                          <a:pt x="842775" y="3487328"/>
                        </a:cubicBezTo>
                        <a:cubicBezTo>
                          <a:pt x="733705" y="3497787"/>
                          <a:pt x="1285034" y="2508682"/>
                          <a:pt x="529010" y="2052976"/>
                        </a:cubicBezTo>
                        <a:close/>
                      </a:path>
                    </a:pathLst>
                  </a:custGeom>
                  <a:solidFill>
                    <a:srgbClr val="00B05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</p:grpSp>
          </p:grpSp>
          <p:cxnSp>
            <p:nvCxnSpPr>
              <p:cNvPr id="115" name="Straight Connector 114"/>
              <p:cNvCxnSpPr/>
              <p:nvPr/>
            </p:nvCxnSpPr>
            <p:spPr>
              <a:xfrm>
                <a:off x="6256873" y="3039378"/>
                <a:ext cx="46661" cy="3408306"/>
              </a:xfrm>
              <a:prstGeom prst="line">
                <a:avLst/>
              </a:prstGeom>
              <a:ln w="76200">
                <a:solidFill>
                  <a:srgbClr val="00B050"/>
                </a:solidFill>
              </a:ln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116" name="Oval 115"/>
              <p:cNvSpPr/>
              <p:nvPr/>
            </p:nvSpPr>
            <p:spPr>
              <a:xfrm>
                <a:off x="6178857" y="6295284"/>
                <a:ext cx="249354" cy="304800"/>
              </a:xfrm>
              <a:prstGeom prst="ellipse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13" name="Flowchart: Connector 13"/>
            <p:cNvSpPr/>
            <p:nvPr/>
          </p:nvSpPr>
          <p:spPr>
            <a:xfrm rot="1677728">
              <a:off x="6268556" y="2271673"/>
              <a:ext cx="380698" cy="1770442"/>
            </a:xfrm>
            <a:custGeom>
              <a:avLst/>
              <a:gdLst>
                <a:gd name="connsiteX0" fmla="*/ 0 w 609600"/>
                <a:gd name="connsiteY0" fmla="*/ 1066800 h 2133600"/>
                <a:gd name="connsiteX1" fmla="*/ 304800 w 609600"/>
                <a:gd name="connsiteY1" fmla="*/ 0 h 2133600"/>
                <a:gd name="connsiteX2" fmla="*/ 609600 w 609600"/>
                <a:gd name="connsiteY2" fmla="*/ 1066800 h 2133600"/>
                <a:gd name="connsiteX3" fmla="*/ 304800 w 609600"/>
                <a:gd name="connsiteY3" fmla="*/ 2133600 h 2133600"/>
                <a:gd name="connsiteX4" fmla="*/ 0 w 609600"/>
                <a:gd name="connsiteY4" fmla="*/ 1066800 h 2133600"/>
                <a:gd name="connsiteX0" fmla="*/ 70116 w 1718000"/>
                <a:gd name="connsiteY0" fmla="*/ 1685365 h 2752165"/>
                <a:gd name="connsiteX1" fmla="*/ 1701692 w 1718000"/>
                <a:gd name="connsiteY1" fmla="*/ 0 h 2752165"/>
                <a:gd name="connsiteX2" fmla="*/ 679716 w 1718000"/>
                <a:gd name="connsiteY2" fmla="*/ 1685365 h 2752165"/>
                <a:gd name="connsiteX3" fmla="*/ 374916 w 1718000"/>
                <a:gd name="connsiteY3" fmla="*/ 2752165 h 2752165"/>
                <a:gd name="connsiteX4" fmla="*/ 70116 w 1718000"/>
                <a:gd name="connsiteY4" fmla="*/ 1685365 h 2752165"/>
                <a:gd name="connsiteX0" fmla="*/ 12780 w 622380"/>
                <a:gd name="connsiteY0" fmla="*/ 1595718 h 2662518"/>
                <a:gd name="connsiteX1" fmla="*/ 156215 w 622380"/>
                <a:gd name="connsiteY1" fmla="*/ 0 h 2662518"/>
                <a:gd name="connsiteX2" fmla="*/ 622380 w 622380"/>
                <a:gd name="connsiteY2" fmla="*/ 1595718 h 2662518"/>
                <a:gd name="connsiteX3" fmla="*/ 317580 w 622380"/>
                <a:gd name="connsiteY3" fmla="*/ 2662518 h 2662518"/>
                <a:gd name="connsiteX4" fmla="*/ 12780 w 622380"/>
                <a:gd name="connsiteY4" fmla="*/ 1595718 h 2662518"/>
                <a:gd name="connsiteX0" fmla="*/ 58518 w 497788"/>
                <a:gd name="connsiteY0" fmla="*/ 1640583 h 2662629"/>
                <a:gd name="connsiteX1" fmla="*/ 31623 w 497788"/>
                <a:gd name="connsiteY1" fmla="*/ 41 h 2662629"/>
                <a:gd name="connsiteX2" fmla="*/ 497788 w 497788"/>
                <a:gd name="connsiteY2" fmla="*/ 1595759 h 2662629"/>
                <a:gd name="connsiteX3" fmla="*/ 192988 w 497788"/>
                <a:gd name="connsiteY3" fmla="*/ 2662559 h 2662629"/>
                <a:gd name="connsiteX4" fmla="*/ 58518 w 497788"/>
                <a:gd name="connsiteY4" fmla="*/ 1640583 h 2662629"/>
                <a:gd name="connsiteX0" fmla="*/ 213001 w 652271"/>
                <a:gd name="connsiteY0" fmla="*/ 1640583 h 2662786"/>
                <a:gd name="connsiteX1" fmla="*/ 186106 w 652271"/>
                <a:gd name="connsiteY1" fmla="*/ 41 h 2662786"/>
                <a:gd name="connsiteX2" fmla="*/ 652271 w 652271"/>
                <a:gd name="connsiteY2" fmla="*/ 1595759 h 2662786"/>
                <a:gd name="connsiteX3" fmla="*/ 347471 w 652271"/>
                <a:gd name="connsiteY3" fmla="*/ 2662559 h 2662786"/>
                <a:gd name="connsiteX4" fmla="*/ 213001 w 652271"/>
                <a:gd name="connsiteY4" fmla="*/ 1640583 h 2662786"/>
                <a:gd name="connsiteX0" fmla="*/ 57331 w 496601"/>
                <a:gd name="connsiteY0" fmla="*/ 1640583 h 3092909"/>
                <a:gd name="connsiteX1" fmla="*/ 30436 w 496601"/>
                <a:gd name="connsiteY1" fmla="*/ 41 h 3092909"/>
                <a:gd name="connsiteX2" fmla="*/ 496601 w 496601"/>
                <a:gd name="connsiteY2" fmla="*/ 1595759 h 3092909"/>
                <a:gd name="connsiteX3" fmla="*/ 155943 w 496601"/>
                <a:gd name="connsiteY3" fmla="*/ 3092865 h 3092909"/>
                <a:gd name="connsiteX4" fmla="*/ 57331 w 496601"/>
                <a:gd name="connsiteY4" fmla="*/ 1640583 h 3092909"/>
                <a:gd name="connsiteX0" fmla="*/ 10692 w 548574"/>
                <a:gd name="connsiteY0" fmla="*/ 1559886 h 3092879"/>
                <a:gd name="connsiteX1" fmla="*/ 82409 w 548574"/>
                <a:gd name="connsiteY1" fmla="*/ 26 h 3092879"/>
                <a:gd name="connsiteX2" fmla="*/ 548574 w 548574"/>
                <a:gd name="connsiteY2" fmla="*/ 1595744 h 3092879"/>
                <a:gd name="connsiteX3" fmla="*/ 207916 w 548574"/>
                <a:gd name="connsiteY3" fmla="*/ 3092850 h 3092879"/>
                <a:gd name="connsiteX4" fmla="*/ 10692 w 548574"/>
                <a:gd name="connsiteY4" fmla="*/ 1559886 h 3092879"/>
                <a:gd name="connsiteX0" fmla="*/ 201878 w 739760"/>
                <a:gd name="connsiteY0" fmla="*/ 1559881 h 3092874"/>
                <a:gd name="connsiteX1" fmla="*/ 273595 w 739760"/>
                <a:gd name="connsiteY1" fmla="*/ 21 h 3092874"/>
                <a:gd name="connsiteX2" fmla="*/ 739760 w 739760"/>
                <a:gd name="connsiteY2" fmla="*/ 1595739 h 3092874"/>
                <a:gd name="connsiteX3" fmla="*/ 399102 w 739760"/>
                <a:gd name="connsiteY3" fmla="*/ 3092845 h 3092874"/>
                <a:gd name="connsiteX4" fmla="*/ 201878 w 739760"/>
                <a:gd name="connsiteY4" fmla="*/ 1559881 h 3092874"/>
                <a:gd name="connsiteX0" fmla="*/ 179115 w 833538"/>
                <a:gd name="connsiteY0" fmla="*/ 1631604 h 3092871"/>
                <a:gd name="connsiteX1" fmla="*/ 367373 w 833538"/>
                <a:gd name="connsiteY1" fmla="*/ 26 h 3092871"/>
                <a:gd name="connsiteX2" fmla="*/ 833538 w 833538"/>
                <a:gd name="connsiteY2" fmla="*/ 1595744 h 3092871"/>
                <a:gd name="connsiteX3" fmla="*/ 492880 w 833538"/>
                <a:gd name="connsiteY3" fmla="*/ 3092850 h 3092871"/>
                <a:gd name="connsiteX4" fmla="*/ 179115 w 833538"/>
                <a:gd name="connsiteY4" fmla="*/ 1631604 h 3092871"/>
                <a:gd name="connsiteX0" fmla="*/ 422330 w 1076753"/>
                <a:gd name="connsiteY0" fmla="*/ 2026043 h 3487319"/>
                <a:gd name="connsiteX1" fmla="*/ 18917 w 1076753"/>
                <a:gd name="connsiteY1" fmla="*/ 18 h 3487319"/>
                <a:gd name="connsiteX2" fmla="*/ 1076753 w 1076753"/>
                <a:gd name="connsiteY2" fmla="*/ 1990183 h 3487319"/>
                <a:gd name="connsiteX3" fmla="*/ 736095 w 1076753"/>
                <a:gd name="connsiteY3" fmla="*/ 3487289 h 3487319"/>
                <a:gd name="connsiteX4" fmla="*/ 422330 w 1076753"/>
                <a:gd name="connsiteY4" fmla="*/ 2026043 h 3487319"/>
                <a:gd name="connsiteX0" fmla="*/ 422330 w 1076753"/>
                <a:gd name="connsiteY0" fmla="*/ 2052976 h 3487422"/>
                <a:gd name="connsiteX1" fmla="*/ 18917 w 1076753"/>
                <a:gd name="connsiteY1" fmla="*/ 57 h 3487422"/>
                <a:gd name="connsiteX2" fmla="*/ 1076753 w 1076753"/>
                <a:gd name="connsiteY2" fmla="*/ 1990222 h 3487422"/>
                <a:gd name="connsiteX3" fmla="*/ 736095 w 1076753"/>
                <a:gd name="connsiteY3" fmla="*/ 3487328 h 3487422"/>
                <a:gd name="connsiteX4" fmla="*/ 422330 w 1076753"/>
                <a:gd name="connsiteY4" fmla="*/ 2052976 h 3487422"/>
                <a:gd name="connsiteX0" fmla="*/ 529010 w 1183433"/>
                <a:gd name="connsiteY0" fmla="*/ 2052976 h 3487410"/>
                <a:gd name="connsiteX1" fmla="*/ 125597 w 1183433"/>
                <a:gd name="connsiteY1" fmla="*/ 57 h 3487410"/>
                <a:gd name="connsiteX2" fmla="*/ 1183433 w 1183433"/>
                <a:gd name="connsiteY2" fmla="*/ 1990222 h 3487410"/>
                <a:gd name="connsiteX3" fmla="*/ 842775 w 1183433"/>
                <a:gd name="connsiteY3" fmla="*/ 3487328 h 3487410"/>
                <a:gd name="connsiteX4" fmla="*/ 529010 w 1183433"/>
                <a:gd name="connsiteY4" fmla="*/ 2052976 h 34874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83433" h="3487410">
                  <a:moveTo>
                    <a:pt x="529010" y="2052976"/>
                  </a:moveTo>
                  <a:cubicBezTo>
                    <a:pt x="-227014" y="1597270"/>
                    <a:pt x="16527" y="10516"/>
                    <a:pt x="125597" y="57"/>
                  </a:cubicBezTo>
                  <a:cubicBezTo>
                    <a:pt x="234667" y="-10402"/>
                    <a:pt x="1183433" y="1401045"/>
                    <a:pt x="1183433" y="1990222"/>
                  </a:cubicBezTo>
                  <a:cubicBezTo>
                    <a:pt x="1183433" y="2579399"/>
                    <a:pt x="951845" y="3476869"/>
                    <a:pt x="842775" y="3487328"/>
                  </a:cubicBezTo>
                  <a:cubicBezTo>
                    <a:pt x="733705" y="3497787"/>
                    <a:pt x="1285034" y="2508682"/>
                    <a:pt x="529010" y="2052976"/>
                  </a:cubicBezTo>
                  <a:close/>
                </a:path>
              </a:pathLst>
            </a:cu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4" name="Group 3"/>
          <p:cNvGrpSpPr/>
          <p:nvPr/>
        </p:nvGrpSpPr>
        <p:grpSpPr>
          <a:xfrm>
            <a:off x="8079657" y="457200"/>
            <a:ext cx="2800123" cy="3657076"/>
            <a:chOff x="8079657" y="633931"/>
            <a:chExt cx="2800123" cy="3657076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103856" y="660604"/>
              <a:ext cx="2753160" cy="3606596"/>
            </a:xfrm>
            <a:prstGeom prst="snip2DiagRect">
              <a:avLst/>
            </a:prstGeom>
            <a:solidFill>
              <a:srgbClr val="FFFFFF">
                <a:shade val="85000"/>
              </a:srgbClr>
            </a:solidFill>
            <a:ln w="88900" cap="sq">
              <a:solidFill>
                <a:srgbClr val="FFFFFF"/>
              </a:solidFill>
              <a:miter lim="800000"/>
            </a:ln>
            <a:effectLst>
              <a:outerShdw blurRad="88900" algn="tl" rotWithShape="0">
                <a:srgbClr val="000000">
                  <a:alpha val="45000"/>
                </a:srgbClr>
              </a:outerShdw>
            </a:effectLst>
            <a:scene3d>
              <a:camera prst="orthographicFront"/>
              <a:lightRig rig="twoPt" dir="t">
                <a:rot lat="0" lon="0" rev="7200000"/>
              </a:lightRig>
            </a:scene3d>
            <a:sp3d>
              <a:bevelT w="25400" h="19050"/>
              <a:contourClr>
                <a:srgbClr val="FFFFFF"/>
              </a:contourClr>
            </a:sp3d>
          </p:spPr>
        </p:pic>
        <p:sp>
          <p:nvSpPr>
            <p:cNvPr id="129" name="Rectangle 128"/>
            <p:cNvSpPr/>
            <p:nvPr/>
          </p:nvSpPr>
          <p:spPr>
            <a:xfrm>
              <a:off x="8079657" y="633931"/>
              <a:ext cx="2800123" cy="3657076"/>
            </a:xfrm>
            <a:prstGeom prst="rect">
              <a:avLst/>
            </a:prstGeom>
            <a:noFill/>
            <a:ln w="38100">
              <a:solidFill>
                <a:schemeClr val="tx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5" name="Pictur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685800" y="3200400"/>
            <a:ext cx="7346317" cy="370668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482504" y="4111573"/>
            <a:ext cx="3871296" cy="206062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602218" y="533400"/>
            <a:ext cx="3017782" cy="731583"/>
          </a:xfrm>
          <a:prstGeom prst="rect">
            <a:avLst/>
          </a:prstGeom>
        </p:spPr>
      </p:pic>
      <p:grpSp>
        <p:nvGrpSpPr>
          <p:cNvPr id="56" name="Group 55"/>
          <p:cNvGrpSpPr/>
          <p:nvPr/>
        </p:nvGrpSpPr>
        <p:grpSpPr>
          <a:xfrm>
            <a:off x="-14763" y="-1"/>
            <a:ext cx="12206763" cy="6858034"/>
            <a:chOff x="-14763" y="-1"/>
            <a:chExt cx="12206763" cy="6858034"/>
          </a:xfrm>
        </p:grpSpPr>
        <p:pic>
          <p:nvPicPr>
            <p:cNvPr id="57" name="Picture 56"/>
            <p:cNvPicPr>
              <a:picLocks noChangeAspect="1"/>
            </p:cNvPicPr>
            <p:nvPr/>
          </p:nvPicPr>
          <p:blipFill rotWithShape="1">
            <a:blip r:embed="rId8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109262" y="130728"/>
              <a:ext cx="1219200" cy="1130300"/>
            </a:xfrm>
            <a:prstGeom prst="rect">
              <a:avLst/>
            </a:prstGeom>
          </p:spPr>
        </p:pic>
        <p:grpSp>
          <p:nvGrpSpPr>
            <p:cNvPr id="58" name="Group 57"/>
            <p:cNvGrpSpPr/>
            <p:nvPr/>
          </p:nvGrpSpPr>
          <p:grpSpPr>
            <a:xfrm>
              <a:off x="-14763" y="-1"/>
              <a:ext cx="12206763" cy="6858034"/>
              <a:chOff x="-14763" y="-1"/>
              <a:chExt cx="12206763" cy="6858034"/>
            </a:xfrm>
          </p:grpSpPr>
          <p:sp>
            <p:nvSpPr>
              <p:cNvPr id="59" name="Footer Placeholder 3"/>
              <p:cNvSpPr txBox="1">
                <a:spLocks/>
              </p:cNvSpPr>
              <p:nvPr/>
            </p:nvSpPr>
            <p:spPr>
              <a:xfrm>
                <a:off x="-14763" y="6620989"/>
                <a:ext cx="12206763" cy="236711"/>
              </a:xfrm>
              <a:prstGeom prst="rect">
                <a:avLst/>
              </a:prstGeom>
              <a:solidFill>
                <a:srgbClr val="92D050">
                  <a:alpha val="14000"/>
                </a:srgbClr>
              </a:solidFill>
              <a:ln>
                <a:noFill/>
              </a:ln>
            </p:spPr>
            <p:txBody>
              <a:bodyPr vert="horz" lIns="91440" tIns="45720" rIns="91440" bIns="45720" rtlCol="0" anchor="ctr"/>
              <a:lstStyle>
                <a:defPPr>
                  <a:defRPr lang="en-US"/>
                </a:defPPr>
                <a:lvl1pPr marL="0" algn="ctr" defTabSz="914400" rtl="0" eaLnBrk="1" latinLnBrk="0" hangingPunct="1">
                  <a:defRPr sz="12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bn-BD" dirty="0" smtClean="0">
                    <a:solidFill>
                      <a:schemeClr val="tx1"/>
                    </a:solidFill>
                  </a:rPr>
                  <a:t>                                                                                                                                                                                                                                                      </a:t>
                </a:r>
                <a:r>
                  <a:rPr lang="en-US" dirty="0" smtClean="0">
                    <a:solidFill>
                      <a:schemeClr val="tx1"/>
                    </a:solidFill>
                  </a:rPr>
                  <a:t>Abdul </a:t>
                </a:r>
                <a:r>
                  <a:rPr lang="en-US" dirty="0" err="1" smtClean="0">
                    <a:solidFill>
                      <a:schemeClr val="tx1"/>
                    </a:solidFill>
                  </a:rPr>
                  <a:t>Mazid</a:t>
                </a:r>
                <a:endParaRPr 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62" name="Freeform 61"/>
              <p:cNvSpPr/>
              <p:nvPr/>
            </p:nvSpPr>
            <p:spPr>
              <a:xfrm>
                <a:off x="10408099" y="6273990"/>
                <a:ext cx="1516094" cy="419400"/>
              </a:xfrm>
              <a:custGeom>
                <a:avLst/>
                <a:gdLst>
                  <a:gd name="connsiteX0" fmla="*/ 758047 w 1516094"/>
                  <a:gd name="connsiteY0" fmla="*/ 0 h 419400"/>
                  <a:gd name="connsiteX1" fmla="*/ 1453096 w 1516094"/>
                  <a:gd name="connsiteY1" fmla="*/ 319161 h 419400"/>
                  <a:gd name="connsiteX2" fmla="*/ 1516094 w 1516094"/>
                  <a:gd name="connsiteY2" fmla="*/ 419400 h 419400"/>
                  <a:gd name="connsiteX3" fmla="*/ 0 w 1516094"/>
                  <a:gd name="connsiteY3" fmla="*/ 419400 h 419400"/>
                  <a:gd name="connsiteX4" fmla="*/ 62998 w 1516094"/>
                  <a:gd name="connsiteY4" fmla="*/ 319161 h 419400"/>
                  <a:gd name="connsiteX5" fmla="*/ 758047 w 1516094"/>
                  <a:gd name="connsiteY5" fmla="*/ 0 h 4194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516094" h="419400">
                    <a:moveTo>
                      <a:pt x="758047" y="0"/>
                    </a:moveTo>
                    <a:cubicBezTo>
                      <a:pt x="1047375" y="0"/>
                      <a:pt x="1302465" y="126602"/>
                      <a:pt x="1453096" y="319161"/>
                    </a:cubicBezTo>
                    <a:lnTo>
                      <a:pt x="1516094" y="419400"/>
                    </a:lnTo>
                    <a:lnTo>
                      <a:pt x="0" y="419400"/>
                    </a:lnTo>
                    <a:lnTo>
                      <a:pt x="62998" y="319161"/>
                    </a:lnTo>
                    <a:cubicBezTo>
                      <a:pt x="213629" y="126602"/>
                      <a:pt x="468719" y="0"/>
                      <a:pt x="758047" y="0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accent1">
                      <a:lumMod val="5000"/>
                      <a:lumOff val="95000"/>
                    </a:schemeClr>
                  </a:gs>
                  <a:gs pos="77863">
                    <a:schemeClr val="bg1"/>
                  </a:gs>
                  <a:gs pos="53000">
                    <a:schemeClr val="accent6">
                      <a:lumMod val="60000"/>
                      <a:lumOff val="40000"/>
                    </a:schemeClr>
                  </a:gs>
                  <a:gs pos="100000">
                    <a:schemeClr val="accent1">
                      <a:lumMod val="30000"/>
                      <a:lumOff val="70000"/>
                    </a:schemeClr>
                  </a:gs>
                </a:gsLst>
                <a:lin ang="5400000" scaled="1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3" name="Freeform 62"/>
              <p:cNvSpPr/>
              <p:nvPr/>
            </p:nvSpPr>
            <p:spPr>
              <a:xfrm>
                <a:off x="10727381" y="5512290"/>
                <a:ext cx="1295400" cy="1181100"/>
              </a:xfrm>
              <a:custGeom>
                <a:avLst/>
                <a:gdLst>
                  <a:gd name="connsiteX0" fmla="*/ 762000 w 1295400"/>
                  <a:gd name="connsiteY0" fmla="*/ 0 h 1181100"/>
                  <a:gd name="connsiteX1" fmla="*/ 1188042 w 1295400"/>
                  <a:gd name="connsiteY1" fmla="*/ 130138 h 1181100"/>
                  <a:gd name="connsiteX2" fmla="*/ 1295400 w 1295400"/>
                  <a:gd name="connsiteY2" fmla="*/ 218717 h 1181100"/>
                  <a:gd name="connsiteX3" fmla="*/ 1295400 w 1295400"/>
                  <a:gd name="connsiteY3" fmla="*/ 1181100 h 1181100"/>
                  <a:gd name="connsiteX4" fmla="*/ 126370 w 1295400"/>
                  <a:gd name="connsiteY4" fmla="*/ 1181100 h 1181100"/>
                  <a:gd name="connsiteX5" fmla="*/ 59882 w 1295400"/>
                  <a:gd name="connsiteY5" fmla="*/ 1058605 h 1181100"/>
                  <a:gd name="connsiteX6" fmla="*/ 0 w 1295400"/>
                  <a:gd name="connsiteY6" fmla="*/ 762000 h 1181100"/>
                  <a:gd name="connsiteX7" fmla="*/ 762000 w 1295400"/>
                  <a:gd name="connsiteY7" fmla="*/ 0 h 1181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295400" h="1181100">
                    <a:moveTo>
                      <a:pt x="762000" y="0"/>
                    </a:moveTo>
                    <a:cubicBezTo>
                      <a:pt x="919815" y="0"/>
                      <a:pt x="1066426" y="47976"/>
                      <a:pt x="1188042" y="130138"/>
                    </a:cubicBezTo>
                    <a:lnTo>
                      <a:pt x="1295400" y="218717"/>
                    </a:lnTo>
                    <a:lnTo>
                      <a:pt x="1295400" y="1181100"/>
                    </a:lnTo>
                    <a:lnTo>
                      <a:pt x="126370" y="1181100"/>
                    </a:lnTo>
                    <a:lnTo>
                      <a:pt x="59882" y="1058605"/>
                    </a:lnTo>
                    <a:cubicBezTo>
                      <a:pt x="21322" y="967441"/>
                      <a:pt x="0" y="867211"/>
                      <a:pt x="0" y="762000"/>
                    </a:cubicBezTo>
                    <a:cubicBezTo>
                      <a:pt x="0" y="341159"/>
                      <a:pt x="341159" y="0"/>
                      <a:pt x="762000" y="0"/>
                    </a:cubicBezTo>
                    <a:close/>
                  </a:path>
                </a:pathLst>
              </a:custGeom>
              <a:gradFill>
                <a:gsLst>
                  <a:gs pos="11000">
                    <a:schemeClr val="accent1">
                      <a:lumMod val="5000"/>
                      <a:lumOff val="95000"/>
                    </a:schemeClr>
                  </a:gs>
                  <a:gs pos="53000">
                    <a:schemeClr val="accent6">
                      <a:lumMod val="60000"/>
                      <a:lumOff val="40000"/>
                    </a:schemeClr>
                  </a:gs>
                  <a:gs pos="100000">
                    <a:schemeClr val="accent1">
                      <a:lumMod val="30000"/>
                      <a:lumOff val="70000"/>
                    </a:schemeClr>
                  </a:gs>
                </a:gsLst>
                <a:lin ang="5400000" scaled="1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4" name="Freeform 63"/>
              <p:cNvSpPr/>
              <p:nvPr/>
            </p:nvSpPr>
            <p:spPr>
              <a:xfrm>
                <a:off x="11375081" y="5362409"/>
                <a:ext cx="647700" cy="1480862"/>
              </a:xfrm>
              <a:custGeom>
                <a:avLst/>
                <a:gdLst>
                  <a:gd name="connsiteX0" fmla="*/ 647700 w 647700"/>
                  <a:gd name="connsiteY0" fmla="*/ 0 h 1480862"/>
                  <a:gd name="connsiteX1" fmla="*/ 647700 w 647700"/>
                  <a:gd name="connsiteY1" fmla="*/ 1480862 h 1480862"/>
                  <a:gd name="connsiteX2" fmla="*/ 511935 w 647700"/>
                  <a:gd name="connsiteY2" fmla="*/ 1442550 h 1480862"/>
                  <a:gd name="connsiteX3" fmla="*/ 0 w 647700"/>
                  <a:gd name="connsiteY3" fmla="*/ 740431 h 1480862"/>
                  <a:gd name="connsiteX4" fmla="*/ 511935 w 647700"/>
                  <a:gd name="connsiteY4" fmla="*/ 38313 h 14808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47700" h="1480862">
                    <a:moveTo>
                      <a:pt x="647700" y="0"/>
                    </a:moveTo>
                    <a:lnTo>
                      <a:pt x="647700" y="1480862"/>
                    </a:lnTo>
                    <a:lnTo>
                      <a:pt x="511935" y="1442550"/>
                    </a:lnTo>
                    <a:cubicBezTo>
                      <a:pt x="211092" y="1326872"/>
                      <a:pt x="0" y="1056062"/>
                      <a:pt x="0" y="740431"/>
                    </a:cubicBezTo>
                    <a:cubicBezTo>
                      <a:pt x="0" y="424801"/>
                      <a:pt x="211092" y="153991"/>
                      <a:pt x="511935" y="38313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accent1">
                      <a:lumMod val="5000"/>
                      <a:lumOff val="95000"/>
                    </a:schemeClr>
                  </a:gs>
                  <a:gs pos="77863">
                    <a:schemeClr val="bg1"/>
                  </a:gs>
                  <a:gs pos="53000">
                    <a:schemeClr val="accent6">
                      <a:lumMod val="60000"/>
                      <a:lumOff val="40000"/>
                    </a:schemeClr>
                  </a:gs>
                  <a:gs pos="100000">
                    <a:schemeClr val="accent1">
                      <a:lumMod val="30000"/>
                      <a:lumOff val="70000"/>
                    </a:schemeClr>
                  </a:gs>
                </a:gsLst>
                <a:lin ang="5400000" scaled="1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5" name="Freeform 64"/>
              <p:cNvSpPr/>
              <p:nvPr/>
            </p:nvSpPr>
            <p:spPr>
              <a:xfrm>
                <a:off x="10560499" y="6426391"/>
                <a:ext cx="1516094" cy="419400"/>
              </a:xfrm>
              <a:custGeom>
                <a:avLst/>
                <a:gdLst>
                  <a:gd name="connsiteX0" fmla="*/ 758047 w 1516094"/>
                  <a:gd name="connsiteY0" fmla="*/ 0 h 419400"/>
                  <a:gd name="connsiteX1" fmla="*/ 1453096 w 1516094"/>
                  <a:gd name="connsiteY1" fmla="*/ 319161 h 419400"/>
                  <a:gd name="connsiteX2" fmla="*/ 1516094 w 1516094"/>
                  <a:gd name="connsiteY2" fmla="*/ 419400 h 419400"/>
                  <a:gd name="connsiteX3" fmla="*/ 0 w 1516094"/>
                  <a:gd name="connsiteY3" fmla="*/ 419400 h 419400"/>
                  <a:gd name="connsiteX4" fmla="*/ 62998 w 1516094"/>
                  <a:gd name="connsiteY4" fmla="*/ 319161 h 419400"/>
                  <a:gd name="connsiteX5" fmla="*/ 758047 w 1516094"/>
                  <a:gd name="connsiteY5" fmla="*/ 0 h 4194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516094" h="419400">
                    <a:moveTo>
                      <a:pt x="758047" y="0"/>
                    </a:moveTo>
                    <a:cubicBezTo>
                      <a:pt x="1047375" y="0"/>
                      <a:pt x="1302465" y="126602"/>
                      <a:pt x="1453096" y="319161"/>
                    </a:cubicBezTo>
                    <a:lnTo>
                      <a:pt x="1516094" y="419400"/>
                    </a:lnTo>
                    <a:lnTo>
                      <a:pt x="0" y="419400"/>
                    </a:lnTo>
                    <a:lnTo>
                      <a:pt x="62998" y="319161"/>
                    </a:lnTo>
                    <a:cubicBezTo>
                      <a:pt x="213629" y="126602"/>
                      <a:pt x="468719" y="0"/>
                      <a:pt x="758047" y="0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accent1">
                      <a:lumMod val="5000"/>
                      <a:lumOff val="95000"/>
                    </a:schemeClr>
                  </a:gs>
                  <a:gs pos="77863">
                    <a:schemeClr val="bg1"/>
                  </a:gs>
                  <a:gs pos="53000">
                    <a:schemeClr val="accent6">
                      <a:lumMod val="60000"/>
                      <a:lumOff val="40000"/>
                    </a:schemeClr>
                  </a:gs>
                  <a:gs pos="100000">
                    <a:schemeClr val="accent1">
                      <a:lumMod val="30000"/>
                      <a:lumOff val="70000"/>
                    </a:schemeClr>
                  </a:gs>
                </a:gsLst>
                <a:lin ang="5400000" scaled="1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6" name="Freeform 65"/>
              <p:cNvSpPr/>
              <p:nvPr/>
            </p:nvSpPr>
            <p:spPr>
              <a:xfrm>
                <a:off x="10879781" y="5664690"/>
                <a:ext cx="1295400" cy="1181100"/>
              </a:xfrm>
              <a:custGeom>
                <a:avLst/>
                <a:gdLst>
                  <a:gd name="connsiteX0" fmla="*/ 762000 w 1295400"/>
                  <a:gd name="connsiteY0" fmla="*/ 0 h 1181100"/>
                  <a:gd name="connsiteX1" fmla="*/ 1188042 w 1295400"/>
                  <a:gd name="connsiteY1" fmla="*/ 130138 h 1181100"/>
                  <a:gd name="connsiteX2" fmla="*/ 1295400 w 1295400"/>
                  <a:gd name="connsiteY2" fmla="*/ 218717 h 1181100"/>
                  <a:gd name="connsiteX3" fmla="*/ 1295400 w 1295400"/>
                  <a:gd name="connsiteY3" fmla="*/ 1181100 h 1181100"/>
                  <a:gd name="connsiteX4" fmla="*/ 126370 w 1295400"/>
                  <a:gd name="connsiteY4" fmla="*/ 1181100 h 1181100"/>
                  <a:gd name="connsiteX5" fmla="*/ 59882 w 1295400"/>
                  <a:gd name="connsiteY5" fmla="*/ 1058605 h 1181100"/>
                  <a:gd name="connsiteX6" fmla="*/ 0 w 1295400"/>
                  <a:gd name="connsiteY6" fmla="*/ 762000 h 1181100"/>
                  <a:gd name="connsiteX7" fmla="*/ 762000 w 1295400"/>
                  <a:gd name="connsiteY7" fmla="*/ 0 h 1181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295400" h="1181100">
                    <a:moveTo>
                      <a:pt x="762000" y="0"/>
                    </a:moveTo>
                    <a:cubicBezTo>
                      <a:pt x="919815" y="0"/>
                      <a:pt x="1066426" y="47976"/>
                      <a:pt x="1188042" y="130138"/>
                    </a:cubicBezTo>
                    <a:lnTo>
                      <a:pt x="1295400" y="218717"/>
                    </a:lnTo>
                    <a:lnTo>
                      <a:pt x="1295400" y="1181100"/>
                    </a:lnTo>
                    <a:lnTo>
                      <a:pt x="126370" y="1181100"/>
                    </a:lnTo>
                    <a:lnTo>
                      <a:pt x="59882" y="1058605"/>
                    </a:lnTo>
                    <a:cubicBezTo>
                      <a:pt x="21322" y="967441"/>
                      <a:pt x="0" y="867211"/>
                      <a:pt x="0" y="762000"/>
                    </a:cubicBezTo>
                    <a:cubicBezTo>
                      <a:pt x="0" y="341159"/>
                      <a:pt x="341159" y="0"/>
                      <a:pt x="762000" y="0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accent1">
                      <a:lumMod val="5000"/>
                      <a:lumOff val="95000"/>
                      <a:alpha val="62000"/>
                    </a:schemeClr>
                  </a:gs>
                  <a:gs pos="77863">
                    <a:schemeClr val="bg1"/>
                  </a:gs>
                  <a:gs pos="53000">
                    <a:srgbClr val="FCC8EE">
                      <a:alpha val="50000"/>
                    </a:srgbClr>
                  </a:gs>
                  <a:gs pos="100000">
                    <a:schemeClr val="accent1">
                      <a:lumMod val="30000"/>
                      <a:lumOff val="70000"/>
                    </a:schemeClr>
                  </a:gs>
                </a:gsLst>
                <a:lin ang="5400000" scaled="1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7" name="Freeform 66"/>
              <p:cNvSpPr/>
              <p:nvPr/>
            </p:nvSpPr>
            <p:spPr>
              <a:xfrm>
                <a:off x="11527480" y="5514808"/>
                <a:ext cx="647700" cy="1343225"/>
              </a:xfrm>
              <a:custGeom>
                <a:avLst/>
                <a:gdLst>
                  <a:gd name="connsiteX0" fmla="*/ 647700 w 647700"/>
                  <a:gd name="connsiteY0" fmla="*/ 1343225 h 1343225"/>
                  <a:gd name="connsiteX1" fmla="*/ 647700 w 647700"/>
                  <a:gd name="connsiteY1" fmla="*/ 0 h 1343225"/>
                  <a:gd name="connsiteX2" fmla="*/ 511935 w 647700"/>
                  <a:gd name="connsiteY2" fmla="*/ 38313 h 1343225"/>
                  <a:gd name="connsiteX3" fmla="*/ 0 w 647700"/>
                  <a:gd name="connsiteY3" fmla="*/ 740431 h 1343225"/>
                  <a:gd name="connsiteX4" fmla="*/ 305027 w 647700"/>
                  <a:gd name="connsiteY4" fmla="*/ 1328428 h 1343225"/>
                  <a:gd name="connsiteX5" fmla="*/ 327921 w 647700"/>
                  <a:gd name="connsiteY5" fmla="*/ 1343225 h 13432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647700" h="1343225">
                    <a:moveTo>
                      <a:pt x="647700" y="1343225"/>
                    </a:moveTo>
                    <a:lnTo>
                      <a:pt x="647700" y="0"/>
                    </a:lnTo>
                    <a:lnTo>
                      <a:pt x="511935" y="38313"/>
                    </a:lnTo>
                    <a:cubicBezTo>
                      <a:pt x="211092" y="153991"/>
                      <a:pt x="0" y="424801"/>
                      <a:pt x="0" y="740431"/>
                    </a:cubicBezTo>
                    <a:cubicBezTo>
                      <a:pt x="0" y="977154"/>
                      <a:pt x="118739" y="1188666"/>
                      <a:pt x="305027" y="1328428"/>
                    </a:cubicBezTo>
                    <a:lnTo>
                      <a:pt x="327921" y="1343225"/>
                    </a:lnTo>
                    <a:close/>
                  </a:path>
                </a:pathLst>
              </a:custGeom>
              <a:gradFill>
                <a:gsLst>
                  <a:gs pos="0">
                    <a:schemeClr val="accent1">
                      <a:lumMod val="5000"/>
                      <a:lumOff val="95000"/>
                    </a:schemeClr>
                  </a:gs>
                  <a:gs pos="77863">
                    <a:schemeClr val="bg1"/>
                  </a:gs>
                  <a:gs pos="53000">
                    <a:srgbClr val="0070C0">
                      <a:alpha val="0"/>
                    </a:srgbClr>
                  </a:gs>
                  <a:gs pos="100000">
                    <a:schemeClr val="accent1">
                      <a:lumMod val="30000"/>
                      <a:lumOff val="70000"/>
                    </a:schemeClr>
                  </a:gs>
                </a:gsLst>
                <a:lin ang="5400000" scaled="1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/>
              </a:p>
            </p:txBody>
          </p:sp>
          <p:grpSp>
            <p:nvGrpSpPr>
              <p:cNvPr id="68" name="Group 67"/>
              <p:cNvGrpSpPr/>
              <p:nvPr/>
            </p:nvGrpSpPr>
            <p:grpSpPr>
              <a:xfrm>
                <a:off x="-14763" y="-1"/>
                <a:ext cx="1495625" cy="1767082"/>
                <a:chOff x="-14763" y="-1"/>
                <a:chExt cx="1495625" cy="1767082"/>
              </a:xfrm>
            </p:grpSpPr>
            <p:sp>
              <p:nvSpPr>
                <p:cNvPr id="70" name="Freeform 69"/>
                <p:cNvSpPr/>
                <p:nvPr/>
              </p:nvSpPr>
              <p:spPr>
                <a:xfrm rot="16200000" flipV="1">
                  <a:off x="-398466" y="799334"/>
                  <a:ext cx="1516094" cy="419400"/>
                </a:xfrm>
                <a:custGeom>
                  <a:avLst/>
                  <a:gdLst>
                    <a:gd name="connsiteX0" fmla="*/ 758047 w 1516094"/>
                    <a:gd name="connsiteY0" fmla="*/ 0 h 419400"/>
                    <a:gd name="connsiteX1" fmla="*/ 1453096 w 1516094"/>
                    <a:gd name="connsiteY1" fmla="*/ 319161 h 419400"/>
                    <a:gd name="connsiteX2" fmla="*/ 1516094 w 1516094"/>
                    <a:gd name="connsiteY2" fmla="*/ 419400 h 419400"/>
                    <a:gd name="connsiteX3" fmla="*/ 0 w 1516094"/>
                    <a:gd name="connsiteY3" fmla="*/ 419400 h 419400"/>
                    <a:gd name="connsiteX4" fmla="*/ 62998 w 1516094"/>
                    <a:gd name="connsiteY4" fmla="*/ 319161 h 419400"/>
                    <a:gd name="connsiteX5" fmla="*/ 758047 w 1516094"/>
                    <a:gd name="connsiteY5" fmla="*/ 0 h 4194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1516094" h="419400">
                      <a:moveTo>
                        <a:pt x="758047" y="0"/>
                      </a:moveTo>
                      <a:cubicBezTo>
                        <a:pt x="1047375" y="0"/>
                        <a:pt x="1302465" y="126602"/>
                        <a:pt x="1453096" y="319161"/>
                      </a:cubicBezTo>
                      <a:lnTo>
                        <a:pt x="1516094" y="419400"/>
                      </a:lnTo>
                      <a:lnTo>
                        <a:pt x="0" y="419400"/>
                      </a:lnTo>
                      <a:lnTo>
                        <a:pt x="62998" y="319161"/>
                      </a:lnTo>
                      <a:cubicBezTo>
                        <a:pt x="213629" y="126602"/>
                        <a:pt x="468719" y="0"/>
                        <a:pt x="758047" y="0"/>
                      </a:cubicBezTo>
                      <a:close/>
                    </a:path>
                  </a:pathLst>
                </a:custGeom>
                <a:solidFill>
                  <a:schemeClr val="accent1">
                    <a:alpha val="33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8" name="Freeform 77"/>
                <p:cNvSpPr/>
                <p:nvPr/>
              </p:nvSpPr>
              <p:spPr>
                <a:xfrm rot="16200000" flipV="1">
                  <a:off x="92731" y="209549"/>
                  <a:ext cx="1295400" cy="1181100"/>
                </a:xfrm>
                <a:custGeom>
                  <a:avLst/>
                  <a:gdLst>
                    <a:gd name="connsiteX0" fmla="*/ 762000 w 1295400"/>
                    <a:gd name="connsiteY0" fmla="*/ 0 h 1181100"/>
                    <a:gd name="connsiteX1" fmla="*/ 1188042 w 1295400"/>
                    <a:gd name="connsiteY1" fmla="*/ 130138 h 1181100"/>
                    <a:gd name="connsiteX2" fmla="*/ 1295400 w 1295400"/>
                    <a:gd name="connsiteY2" fmla="*/ 218717 h 1181100"/>
                    <a:gd name="connsiteX3" fmla="*/ 1295400 w 1295400"/>
                    <a:gd name="connsiteY3" fmla="*/ 1181100 h 1181100"/>
                    <a:gd name="connsiteX4" fmla="*/ 126370 w 1295400"/>
                    <a:gd name="connsiteY4" fmla="*/ 1181100 h 1181100"/>
                    <a:gd name="connsiteX5" fmla="*/ 59882 w 1295400"/>
                    <a:gd name="connsiteY5" fmla="*/ 1058605 h 1181100"/>
                    <a:gd name="connsiteX6" fmla="*/ 0 w 1295400"/>
                    <a:gd name="connsiteY6" fmla="*/ 762000 h 1181100"/>
                    <a:gd name="connsiteX7" fmla="*/ 762000 w 1295400"/>
                    <a:gd name="connsiteY7" fmla="*/ 0 h 11811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1295400" h="1181100">
                      <a:moveTo>
                        <a:pt x="762000" y="0"/>
                      </a:moveTo>
                      <a:cubicBezTo>
                        <a:pt x="919815" y="0"/>
                        <a:pt x="1066426" y="47976"/>
                        <a:pt x="1188042" y="130138"/>
                      </a:cubicBezTo>
                      <a:lnTo>
                        <a:pt x="1295400" y="218717"/>
                      </a:lnTo>
                      <a:lnTo>
                        <a:pt x="1295400" y="1181100"/>
                      </a:lnTo>
                      <a:lnTo>
                        <a:pt x="126370" y="1181100"/>
                      </a:lnTo>
                      <a:lnTo>
                        <a:pt x="59882" y="1058605"/>
                      </a:lnTo>
                      <a:cubicBezTo>
                        <a:pt x="21322" y="967441"/>
                        <a:pt x="0" y="867211"/>
                        <a:pt x="0" y="762000"/>
                      </a:cubicBezTo>
                      <a:cubicBezTo>
                        <a:pt x="0" y="341159"/>
                        <a:pt x="341159" y="0"/>
                        <a:pt x="762000" y="0"/>
                      </a:cubicBezTo>
                      <a:close/>
                    </a:path>
                  </a:pathLst>
                </a:custGeom>
                <a:solidFill>
                  <a:schemeClr val="accent1">
                    <a:alpha val="33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Freeform 78"/>
                <p:cNvSpPr/>
                <p:nvPr/>
              </p:nvSpPr>
              <p:spPr>
                <a:xfrm rot="16200000" flipV="1">
                  <a:off x="416581" y="-264182"/>
                  <a:ext cx="647700" cy="1480862"/>
                </a:xfrm>
                <a:custGeom>
                  <a:avLst/>
                  <a:gdLst>
                    <a:gd name="connsiteX0" fmla="*/ 647700 w 647700"/>
                    <a:gd name="connsiteY0" fmla="*/ 0 h 1480862"/>
                    <a:gd name="connsiteX1" fmla="*/ 647700 w 647700"/>
                    <a:gd name="connsiteY1" fmla="*/ 1480862 h 1480862"/>
                    <a:gd name="connsiteX2" fmla="*/ 511935 w 647700"/>
                    <a:gd name="connsiteY2" fmla="*/ 1442550 h 1480862"/>
                    <a:gd name="connsiteX3" fmla="*/ 0 w 647700"/>
                    <a:gd name="connsiteY3" fmla="*/ 740431 h 1480862"/>
                    <a:gd name="connsiteX4" fmla="*/ 511935 w 647700"/>
                    <a:gd name="connsiteY4" fmla="*/ 38313 h 148086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647700" h="1480862">
                      <a:moveTo>
                        <a:pt x="647700" y="0"/>
                      </a:moveTo>
                      <a:lnTo>
                        <a:pt x="647700" y="1480862"/>
                      </a:lnTo>
                      <a:lnTo>
                        <a:pt x="511935" y="1442550"/>
                      </a:lnTo>
                      <a:cubicBezTo>
                        <a:pt x="211092" y="1326872"/>
                        <a:pt x="0" y="1056062"/>
                        <a:pt x="0" y="740431"/>
                      </a:cubicBezTo>
                      <a:cubicBezTo>
                        <a:pt x="0" y="424801"/>
                        <a:pt x="211092" y="153991"/>
                        <a:pt x="511935" y="38313"/>
                      </a:cubicBezTo>
                      <a:close/>
                    </a:path>
                  </a:pathLst>
                </a:custGeom>
                <a:solidFill>
                  <a:schemeClr val="accent1">
                    <a:alpha val="33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0" name="Freeform 79"/>
                <p:cNvSpPr/>
                <p:nvPr/>
              </p:nvSpPr>
              <p:spPr>
                <a:xfrm rot="16200000" flipV="1">
                  <a:off x="-550866" y="646934"/>
                  <a:ext cx="1516094" cy="419400"/>
                </a:xfrm>
                <a:custGeom>
                  <a:avLst/>
                  <a:gdLst>
                    <a:gd name="connsiteX0" fmla="*/ 758047 w 1516094"/>
                    <a:gd name="connsiteY0" fmla="*/ 0 h 419400"/>
                    <a:gd name="connsiteX1" fmla="*/ 1453096 w 1516094"/>
                    <a:gd name="connsiteY1" fmla="*/ 319161 h 419400"/>
                    <a:gd name="connsiteX2" fmla="*/ 1516094 w 1516094"/>
                    <a:gd name="connsiteY2" fmla="*/ 419400 h 419400"/>
                    <a:gd name="connsiteX3" fmla="*/ 0 w 1516094"/>
                    <a:gd name="connsiteY3" fmla="*/ 419400 h 419400"/>
                    <a:gd name="connsiteX4" fmla="*/ 62998 w 1516094"/>
                    <a:gd name="connsiteY4" fmla="*/ 319161 h 419400"/>
                    <a:gd name="connsiteX5" fmla="*/ 758047 w 1516094"/>
                    <a:gd name="connsiteY5" fmla="*/ 0 h 4194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1516094" h="419400">
                      <a:moveTo>
                        <a:pt x="758047" y="0"/>
                      </a:moveTo>
                      <a:cubicBezTo>
                        <a:pt x="1047375" y="0"/>
                        <a:pt x="1302465" y="126602"/>
                        <a:pt x="1453096" y="319161"/>
                      </a:cubicBezTo>
                      <a:lnTo>
                        <a:pt x="1516094" y="419400"/>
                      </a:lnTo>
                      <a:lnTo>
                        <a:pt x="0" y="419400"/>
                      </a:lnTo>
                      <a:lnTo>
                        <a:pt x="62998" y="319161"/>
                      </a:lnTo>
                      <a:cubicBezTo>
                        <a:pt x="213629" y="126602"/>
                        <a:pt x="468719" y="0"/>
                        <a:pt x="758047" y="0"/>
                      </a:cubicBezTo>
                      <a:close/>
                    </a:path>
                  </a:pathLst>
                </a:custGeom>
                <a:solidFill>
                  <a:schemeClr val="accent1">
                    <a:alpha val="33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1" name="Freeform 80"/>
                <p:cNvSpPr/>
                <p:nvPr/>
              </p:nvSpPr>
              <p:spPr>
                <a:xfrm rot="16200000" flipV="1">
                  <a:off x="-59669" y="57149"/>
                  <a:ext cx="1295400" cy="1181100"/>
                </a:xfrm>
                <a:custGeom>
                  <a:avLst/>
                  <a:gdLst>
                    <a:gd name="connsiteX0" fmla="*/ 762000 w 1295400"/>
                    <a:gd name="connsiteY0" fmla="*/ 0 h 1181100"/>
                    <a:gd name="connsiteX1" fmla="*/ 1188042 w 1295400"/>
                    <a:gd name="connsiteY1" fmla="*/ 130138 h 1181100"/>
                    <a:gd name="connsiteX2" fmla="*/ 1295400 w 1295400"/>
                    <a:gd name="connsiteY2" fmla="*/ 218717 h 1181100"/>
                    <a:gd name="connsiteX3" fmla="*/ 1295400 w 1295400"/>
                    <a:gd name="connsiteY3" fmla="*/ 1181100 h 1181100"/>
                    <a:gd name="connsiteX4" fmla="*/ 126370 w 1295400"/>
                    <a:gd name="connsiteY4" fmla="*/ 1181100 h 1181100"/>
                    <a:gd name="connsiteX5" fmla="*/ 59882 w 1295400"/>
                    <a:gd name="connsiteY5" fmla="*/ 1058605 h 1181100"/>
                    <a:gd name="connsiteX6" fmla="*/ 0 w 1295400"/>
                    <a:gd name="connsiteY6" fmla="*/ 762000 h 1181100"/>
                    <a:gd name="connsiteX7" fmla="*/ 762000 w 1295400"/>
                    <a:gd name="connsiteY7" fmla="*/ 0 h 11811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1295400" h="1181100">
                      <a:moveTo>
                        <a:pt x="762000" y="0"/>
                      </a:moveTo>
                      <a:cubicBezTo>
                        <a:pt x="919815" y="0"/>
                        <a:pt x="1066426" y="47976"/>
                        <a:pt x="1188042" y="130138"/>
                      </a:cubicBezTo>
                      <a:lnTo>
                        <a:pt x="1295400" y="218717"/>
                      </a:lnTo>
                      <a:lnTo>
                        <a:pt x="1295400" y="1181100"/>
                      </a:lnTo>
                      <a:lnTo>
                        <a:pt x="126370" y="1181100"/>
                      </a:lnTo>
                      <a:lnTo>
                        <a:pt x="59882" y="1058605"/>
                      </a:lnTo>
                      <a:cubicBezTo>
                        <a:pt x="21322" y="967441"/>
                        <a:pt x="0" y="867211"/>
                        <a:pt x="0" y="762000"/>
                      </a:cubicBezTo>
                      <a:cubicBezTo>
                        <a:pt x="0" y="341159"/>
                        <a:pt x="341159" y="0"/>
                        <a:pt x="762000" y="0"/>
                      </a:cubicBezTo>
                      <a:close/>
                    </a:path>
                  </a:pathLst>
                </a:custGeom>
                <a:solidFill>
                  <a:srgbClr val="C8FCEC">
                    <a:alpha val="33000"/>
                  </a:srgb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Freeform 81"/>
                <p:cNvSpPr/>
                <p:nvPr/>
              </p:nvSpPr>
              <p:spPr>
                <a:xfrm rot="16200000" flipV="1">
                  <a:off x="333000" y="-347763"/>
                  <a:ext cx="647700" cy="1343225"/>
                </a:xfrm>
                <a:custGeom>
                  <a:avLst/>
                  <a:gdLst>
                    <a:gd name="connsiteX0" fmla="*/ 647700 w 647700"/>
                    <a:gd name="connsiteY0" fmla="*/ 1343225 h 1343225"/>
                    <a:gd name="connsiteX1" fmla="*/ 647700 w 647700"/>
                    <a:gd name="connsiteY1" fmla="*/ 0 h 1343225"/>
                    <a:gd name="connsiteX2" fmla="*/ 511935 w 647700"/>
                    <a:gd name="connsiteY2" fmla="*/ 38313 h 1343225"/>
                    <a:gd name="connsiteX3" fmla="*/ 0 w 647700"/>
                    <a:gd name="connsiteY3" fmla="*/ 740431 h 1343225"/>
                    <a:gd name="connsiteX4" fmla="*/ 305027 w 647700"/>
                    <a:gd name="connsiteY4" fmla="*/ 1328428 h 1343225"/>
                    <a:gd name="connsiteX5" fmla="*/ 327921 w 647700"/>
                    <a:gd name="connsiteY5" fmla="*/ 1343225 h 134322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647700" h="1343225">
                      <a:moveTo>
                        <a:pt x="647700" y="1343225"/>
                      </a:moveTo>
                      <a:lnTo>
                        <a:pt x="647700" y="0"/>
                      </a:lnTo>
                      <a:lnTo>
                        <a:pt x="511935" y="38313"/>
                      </a:lnTo>
                      <a:cubicBezTo>
                        <a:pt x="211092" y="153991"/>
                        <a:pt x="0" y="424801"/>
                        <a:pt x="0" y="740431"/>
                      </a:cubicBezTo>
                      <a:cubicBezTo>
                        <a:pt x="0" y="977154"/>
                        <a:pt x="118739" y="1188666"/>
                        <a:pt x="305027" y="1328428"/>
                      </a:cubicBezTo>
                      <a:lnTo>
                        <a:pt x="327921" y="1343225"/>
                      </a:lnTo>
                      <a:close/>
                    </a:path>
                  </a:pathLst>
                </a:custGeom>
                <a:solidFill>
                  <a:schemeClr val="accent1">
                    <a:alpha val="33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69" name="Footer Placeholder 3"/>
              <p:cNvSpPr txBox="1">
                <a:spLocks/>
              </p:cNvSpPr>
              <p:nvPr/>
            </p:nvSpPr>
            <p:spPr>
              <a:xfrm>
                <a:off x="10515600" y="6426059"/>
                <a:ext cx="1676400" cy="384898"/>
              </a:xfrm>
              <a:prstGeom prst="rect">
                <a:avLst/>
              </a:prstGeom>
              <a:ln>
                <a:noFill/>
              </a:ln>
            </p:spPr>
            <p:txBody>
              <a:bodyPr vert="horz" lIns="91440" tIns="45720" rIns="91440" bIns="45720" rtlCol="0" anchor="ctr"/>
              <a:lstStyle>
                <a:defPPr>
                  <a:defRPr lang="en-US"/>
                </a:defPPr>
                <a:lvl1pPr marL="0" algn="ctr" defTabSz="914400" rtl="0" eaLnBrk="1" latinLnBrk="0" hangingPunct="1">
                  <a:defRPr sz="12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dirty="0" smtClean="0">
                    <a:solidFill>
                      <a:schemeClr val="tx1"/>
                    </a:solidFill>
                  </a:rPr>
                  <a:t>Abdul </a:t>
                </a:r>
                <a:r>
                  <a:rPr lang="en-US" dirty="0" err="1" smtClean="0">
                    <a:solidFill>
                      <a:schemeClr val="tx1"/>
                    </a:solidFill>
                  </a:rPr>
                  <a:t>Mazid</a:t>
                </a:r>
                <a:endParaRPr lang="en-US" dirty="0">
                  <a:solidFill>
                    <a:schemeClr val="tx1"/>
                  </a:solidFill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010737969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3750">
        <p15:prstTrans prst="curtains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divot">
          <a:fgClr>
            <a:schemeClr val="accent6">
              <a:lumMod val="20000"/>
              <a:lumOff val="80000"/>
            </a:schemeClr>
          </a:fgClr>
          <a:bgClr>
            <a:srgbClr val="C8FCEC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82312" y="799554"/>
            <a:ext cx="8729108" cy="6858000"/>
          </a:xfrm>
          <a:prstGeom prst="flowChartDecision">
            <a:avLst/>
          </a:prstGeom>
        </p:spPr>
      </p:pic>
      <p:grpSp>
        <p:nvGrpSpPr>
          <p:cNvPr id="78" name="Group 77"/>
          <p:cNvGrpSpPr/>
          <p:nvPr/>
        </p:nvGrpSpPr>
        <p:grpSpPr>
          <a:xfrm>
            <a:off x="11449358" y="363847"/>
            <a:ext cx="742643" cy="683285"/>
            <a:chOff x="11449358" y="363847"/>
            <a:chExt cx="742643" cy="683285"/>
          </a:xfrm>
        </p:grpSpPr>
        <p:sp>
          <p:nvSpPr>
            <p:cNvPr id="79" name="Freeform 78"/>
            <p:cNvSpPr/>
            <p:nvPr/>
          </p:nvSpPr>
          <p:spPr>
            <a:xfrm>
              <a:off x="11449358" y="363847"/>
              <a:ext cx="742643" cy="588037"/>
            </a:xfrm>
            <a:custGeom>
              <a:avLst/>
              <a:gdLst>
                <a:gd name="connsiteX0" fmla="*/ 742643 w 742643"/>
                <a:gd name="connsiteY0" fmla="*/ 0 h 588037"/>
                <a:gd name="connsiteX1" fmla="*/ 742643 w 742643"/>
                <a:gd name="connsiteY1" fmla="*/ 89896 h 588037"/>
                <a:gd name="connsiteX2" fmla="*/ 0 w 742643"/>
                <a:gd name="connsiteY2" fmla="*/ 588037 h 588037"/>
                <a:gd name="connsiteX3" fmla="*/ 0 w 742643"/>
                <a:gd name="connsiteY3" fmla="*/ 498140 h 5880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42643" h="588037">
                  <a:moveTo>
                    <a:pt x="742643" y="0"/>
                  </a:moveTo>
                  <a:lnTo>
                    <a:pt x="742643" y="89896"/>
                  </a:lnTo>
                  <a:lnTo>
                    <a:pt x="0" y="588037"/>
                  </a:lnTo>
                  <a:lnTo>
                    <a:pt x="0" y="498140"/>
                  </a:lnTo>
                  <a:close/>
                </a:path>
              </a:pathLst>
            </a:cu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80" name="Freeform 79"/>
            <p:cNvSpPr/>
            <p:nvPr/>
          </p:nvSpPr>
          <p:spPr>
            <a:xfrm>
              <a:off x="11621831" y="526975"/>
              <a:ext cx="570169" cy="520157"/>
            </a:xfrm>
            <a:custGeom>
              <a:avLst/>
              <a:gdLst>
                <a:gd name="connsiteX0" fmla="*/ 570169 w 570169"/>
                <a:gd name="connsiteY0" fmla="*/ 0 h 520157"/>
                <a:gd name="connsiteX1" fmla="*/ 570169 w 570169"/>
                <a:gd name="connsiteY1" fmla="*/ 143688 h 520157"/>
                <a:gd name="connsiteX2" fmla="*/ 0 w 570169"/>
                <a:gd name="connsiteY2" fmla="*/ 520157 h 520157"/>
                <a:gd name="connsiteX3" fmla="*/ 0 w 570169"/>
                <a:gd name="connsiteY3" fmla="*/ 376469 h 5201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70169" h="520157">
                  <a:moveTo>
                    <a:pt x="570169" y="0"/>
                  </a:moveTo>
                  <a:lnTo>
                    <a:pt x="570169" y="143688"/>
                  </a:lnTo>
                  <a:lnTo>
                    <a:pt x="0" y="520157"/>
                  </a:lnTo>
                  <a:lnTo>
                    <a:pt x="0" y="376469"/>
                  </a:lnTo>
                  <a:close/>
                </a:path>
              </a:pathLst>
            </a:cu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grpSp>
        <p:nvGrpSpPr>
          <p:cNvPr id="81" name="Group 80"/>
          <p:cNvGrpSpPr/>
          <p:nvPr/>
        </p:nvGrpSpPr>
        <p:grpSpPr>
          <a:xfrm>
            <a:off x="-49471" y="5911794"/>
            <a:ext cx="942480" cy="655331"/>
            <a:chOff x="-49471" y="5911794"/>
            <a:chExt cx="942480" cy="655331"/>
          </a:xfrm>
        </p:grpSpPr>
        <p:sp>
          <p:nvSpPr>
            <p:cNvPr id="82" name="Freeform 81"/>
            <p:cNvSpPr/>
            <p:nvPr/>
          </p:nvSpPr>
          <p:spPr>
            <a:xfrm rot="21414456">
              <a:off x="-49471" y="5911794"/>
              <a:ext cx="734814" cy="462008"/>
            </a:xfrm>
            <a:custGeom>
              <a:avLst/>
              <a:gdLst>
                <a:gd name="connsiteX0" fmla="*/ 734814 w 734814"/>
                <a:gd name="connsiteY0" fmla="*/ 0 h 462008"/>
                <a:gd name="connsiteX1" fmla="*/ 0 w 734814"/>
                <a:gd name="connsiteY1" fmla="*/ 462008 h 462008"/>
                <a:gd name="connsiteX2" fmla="*/ 5027 w 734814"/>
                <a:gd name="connsiteY2" fmla="*/ 368950 h 462008"/>
                <a:gd name="connsiteX3" fmla="*/ 591835 w 734814"/>
                <a:gd name="connsiteY3" fmla="*/ 0 h 4620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34814" h="462008">
                  <a:moveTo>
                    <a:pt x="734814" y="0"/>
                  </a:moveTo>
                  <a:lnTo>
                    <a:pt x="0" y="462008"/>
                  </a:lnTo>
                  <a:lnTo>
                    <a:pt x="5027" y="368950"/>
                  </a:lnTo>
                  <a:lnTo>
                    <a:pt x="591835" y="0"/>
                  </a:lnTo>
                  <a:close/>
                </a:path>
              </a:pathLst>
            </a:cu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83" name="Freeform 82"/>
            <p:cNvSpPr/>
            <p:nvPr/>
          </p:nvSpPr>
          <p:spPr>
            <a:xfrm rot="21414456">
              <a:off x="-21867" y="6000902"/>
              <a:ext cx="914876" cy="566223"/>
            </a:xfrm>
            <a:custGeom>
              <a:avLst/>
              <a:gdLst>
                <a:gd name="connsiteX0" fmla="*/ 914876 w 914876"/>
                <a:gd name="connsiteY0" fmla="*/ 0 h 566223"/>
                <a:gd name="connsiteX1" fmla="*/ 0 w 914876"/>
                <a:gd name="connsiteY1" fmla="*/ 566223 h 566223"/>
                <a:gd name="connsiteX2" fmla="*/ 8031 w 914876"/>
                <a:gd name="connsiteY2" fmla="*/ 417564 h 566223"/>
                <a:gd name="connsiteX3" fmla="*/ 682712 w 914876"/>
                <a:gd name="connsiteY3" fmla="*/ 0 h 566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14876" h="566223">
                  <a:moveTo>
                    <a:pt x="914876" y="0"/>
                  </a:moveTo>
                  <a:lnTo>
                    <a:pt x="0" y="566223"/>
                  </a:lnTo>
                  <a:lnTo>
                    <a:pt x="8031" y="417564"/>
                  </a:lnTo>
                  <a:lnTo>
                    <a:pt x="682712" y="0"/>
                  </a:lnTo>
                  <a:close/>
                </a:path>
              </a:pathLst>
            </a:cu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sp>
        <p:nvSpPr>
          <p:cNvPr id="38" name="Flowchart: Stored Data 37"/>
          <p:cNvSpPr/>
          <p:nvPr/>
        </p:nvSpPr>
        <p:spPr>
          <a:xfrm rot="10800000">
            <a:off x="1752600" y="721313"/>
            <a:ext cx="6076858" cy="1100158"/>
          </a:xfrm>
          <a:prstGeom prst="flowChartOnlineStorage">
            <a:avLst/>
          </a:prstGeom>
          <a:gradFill flip="none" rotWithShape="1">
            <a:gsLst>
              <a:gs pos="34000">
                <a:schemeClr val="accent1">
                  <a:lumMod val="20000"/>
                  <a:lumOff val="80000"/>
                </a:schemeClr>
              </a:gs>
              <a:gs pos="23000">
                <a:schemeClr val="accent1">
                  <a:lumMod val="20000"/>
                  <a:lumOff val="80000"/>
                </a:schemeClr>
              </a:gs>
              <a:gs pos="0">
                <a:schemeClr val="accent1"/>
              </a:gs>
              <a:gs pos="71830">
                <a:schemeClr val="accent1">
                  <a:lumMod val="60000"/>
                  <a:lumOff val="40000"/>
                </a:schemeClr>
              </a:gs>
              <a:gs pos="47700">
                <a:schemeClr val="bg1">
                  <a:lumMod val="95000"/>
                </a:schemeClr>
              </a:gs>
              <a:gs pos="87000">
                <a:srgbClr val="0070C0"/>
              </a:gs>
            </a:gsLst>
            <a:lin ang="162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Flowchart: Terminator 38"/>
          <p:cNvSpPr/>
          <p:nvPr/>
        </p:nvSpPr>
        <p:spPr>
          <a:xfrm>
            <a:off x="1320574" y="788386"/>
            <a:ext cx="4725964" cy="966010"/>
          </a:xfrm>
          <a:prstGeom prst="flowChartTerminator">
            <a:avLst/>
          </a:prstGeom>
          <a:gradFill>
            <a:gsLst>
              <a:gs pos="0">
                <a:srgbClr val="00B0F0"/>
              </a:gs>
              <a:gs pos="43000">
                <a:schemeClr val="accent1">
                  <a:lumMod val="20000"/>
                  <a:lumOff val="80000"/>
                </a:schemeClr>
              </a:gs>
              <a:gs pos="46000">
                <a:schemeClr val="bg1">
                  <a:lumMod val="95000"/>
                </a:schemeClr>
              </a:gs>
              <a:gs pos="62000">
                <a:schemeClr val="accent5">
                  <a:lumMod val="20000"/>
                  <a:lumOff val="80000"/>
                </a:schemeClr>
              </a:gs>
              <a:gs pos="100000">
                <a:srgbClr val="00B0F0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ধন্যবাদ</a:t>
            </a:r>
            <a:r>
              <a:rPr lang="bn-IN" sz="44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endParaRPr lang="en-US" sz="3200" b="1" dirty="0" smtClean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-5442263" y="778121"/>
            <a:ext cx="4964164" cy="769441"/>
          </a:xfrm>
          <a:custGeom>
            <a:avLst/>
            <a:gdLst>
              <a:gd name="connsiteX0" fmla="*/ 0 w 2209800"/>
              <a:gd name="connsiteY0" fmla="*/ 0 h 584775"/>
              <a:gd name="connsiteX1" fmla="*/ 2209800 w 2209800"/>
              <a:gd name="connsiteY1" fmla="*/ 0 h 584775"/>
              <a:gd name="connsiteX2" fmla="*/ 2209800 w 2209800"/>
              <a:gd name="connsiteY2" fmla="*/ 584775 h 584775"/>
              <a:gd name="connsiteX3" fmla="*/ 0 w 2209800"/>
              <a:gd name="connsiteY3" fmla="*/ 584775 h 584775"/>
              <a:gd name="connsiteX4" fmla="*/ 0 w 2209800"/>
              <a:gd name="connsiteY4" fmla="*/ 0 h 584775"/>
              <a:gd name="connsiteX0" fmla="*/ 0 w 2495785"/>
              <a:gd name="connsiteY0" fmla="*/ 0 h 584775"/>
              <a:gd name="connsiteX1" fmla="*/ 2209800 w 2495785"/>
              <a:gd name="connsiteY1" fmla="*/ 0 h 584775"/>
              <a:gd name="connsiteX2" fmla="*/ 2209800 w 2495785"/>
              <a:gd name="connsiteY2" fmla="*/ 584775 h 584775"/>
              <a:gd name="connsiteX3" fmla="*/ 0 w 2495785"/>
              <a:gd name="connsiteY3" fmla="*/ 584775 h 584775"/>
              <a:gd name="connsiteX4" fmla="*/ 0 w 2495785"/>
              <a:gd name="connsiteY4" fmla="*/ 0 h 584775"/>
              <a:gd name="connsiteX0" fmla="*/ 282222 w 2778007"/>
              <a:gd name="connsiteY0" fmla="*/ 0 h 584775"/>
              <a:gd name="connsiteX1" fmla="*/ 2492022 w 2778007"/>
              <a:gd name="connsiteY1" fmla="*/ 0 h 584775"/>
              <a:gd name="connsiteX2" fmla="*/ 2492022 w 2778007"/>
              <a:gd name="connsiteY2" fmla="*/ 584775 h 584775"/>
              <a:gd name="connsiteX3" fmla="*/ 282222 w 2778007"/>
              <a:gd name="connsiteY3" fmla="*/ 584775 h 584775"/>
              <a:gd name="connsiteX4" fmla="*/ 282222 w 2778007"/>
              <a:gd name="connsiteY4" fmla="*/ 0 h 5847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778007" h="584775">
                <a:moveTo>
                  <a:pt x="282222" y="0"/>
                </a:moveTo>
                <a:lnTo>
                  <a:pt x="2492022" y="0"/>
                </a:lnTo>
                <a:cubicBezTo>
                  <a:pt x="2492022" y="194925"/>
                  <a:pt x="3135489" y="169717"/>
                  <a:pt x="2492022" y="584775"/>
                </a:cubicBezTo>
                <a:lnTo>
                  <a:pt x="282222" y="584775"/>
                </a:lnTo>
                <a:cubicBezTo>
                  <a:pt x="-352778" y="212050"/>
                  <a:pt x="282222" y="194925"/>
                  <a:pt x="282222" y="0"/>
                </a:cubicBezTo>
                <a:close/>
              </a:path>
            </a:pathLst>
          </a:custGeom>
          <a:gradFill>
            <a:gsLst>
              <a:gs pos="0">
                <a:schemeClr val="accent1">
                  <a:satMod val="105000"/>
                  <a:tint val="67000"/>
                  <a:alpha val="34000"/>
                  <a:lumMod val="38000"/>
                  <a:lumOff val="62000"/>
                </a:schemeClr>
              </a:gs>
              <a:gs pos="50000">
                <a:schemeClr val="accent1">
                  <a:lumMod val="105000"/>
                  <a:satMod val="103000"/>
                  <a:tint val="73000"/>
                  <a:alpha val="29000"/>
                </a:schemeClr>
              </a:gs>
              <a:gs pos="100000">
                <a:schemeClr val="accent1">
                  <a:lumMod val="20000"/>
                  <a:lumOff val="80000"/>
                  <a:alpha val="27000"/>
                </a:schemeClr>
              </a:gs>
            </a:gsLst>
          </a:gradFill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4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সবাইক</a:t>
            </a:r>
            <a:r>
              <a:rPr lang="en-US" sz="44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অনেক</a:t>
            </a:r>
            <a:r>
              <a:rPr lang="en-US" sz="44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অনেক</a:t>
            </a:r>
            <a:r>
              <a:rPr lang="en-US" sz="44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44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2" name="Flowchart: Stored Data 41"/>
          <p:cNvSpPr/>
          <p:nvPr/>
        </p:nvSpPr>
        <p:spPr>
          <a:xfrm>
            <a:off x="702001" y="719810"/>
            <a:ext cx="6408190" cy="1084840"/>
          </a:xfrm>
          <a:prstGeom prst="flowChartOnlineStorage">
            <a:avLst/>
          </a:prstGeom>
          <a:gradFill flip="none" rotWithShape="1">
            <a:gsLst>
              <a:gs pos="33000">
                <a:srgbClr val="00B0F0"/>
              </a:gs>
              <a:gs pos="86000">
                <a:schemeClr val="accent1">
                  <a:lumMod val="40000"/>
                  <a:lumOff val="60000"/>
                </a:schemeClr>
              </a:gs>
              <a:gs pos="28879">
                <a:schemeClr val="tx2">
                  <a:lumMod val="20000"/>
                  <a:lumOff val="80000"/>
                </a:schemeClr>
              </a:gs>
              <a:gs pos="7000">
                <a:schemeClr val="accent1">
                  <a:lumMod val="20000"/>
                  <a:lumOff val="80000"/>
                </a:schemeClr>
              </a:gs>
              <a:gs pos="60000">
                <a:srgbClr val="00B0F0"/>
              </a:gs>
            </a:gsLst>
            <a:lin ang="16200000" scaled="1"/>
            <a:tileRect/>
          </a:gradFill>
          <a:effectLst>
            <a:reflection blurRad="6350" stA="52000" endA="300" endPos="350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TextBox 42"/>
          <p:cNvSpPr txBox="1"/>
          <p:nvPr/>
        </p:nvSpPr>
        <p:spPr>
          <a:xfrm>
            <a:off x="1848473" y="875816"/>
            <a:ext cx="4057966" cy="646331"/>
          </a:xfrm>
          <a:custGeom>
            <a:avLst/>
            <a:gdLst>
              <a:gd name="connsiteX0" fmla="*/ 0 w 2209800"/>
              <a:gd name="connsiteY0" fmla="*/ 0 h 584775"/>
              <a:gd name="connsiteX1" fmla="*/ 2209800 w 2209800"/>
              <a:gd name="connsiteY1" fmla="*/ 0 h 584775"/>
              <a:gd name="connsiteX2" fmla="*/ 2209800 w 2209800"/>
              <a:gd name="connsiteY2" fmla="*/ 584775 h 584775"/>
              <a:gd name="connsiteX3" fmla="*/ 0 w 2209800"/>
              <a:gd name="connsiteY3" fmla="*/ 584775 h 584775"/>
              <a:gd name="connsiteX4" fmla="*/ 0 w 2209800"/>
              <a:gd name="connsiteY4" fmla="*/ 0 h 584775"/>
              <a:gd name="connsiteX0" fmla="*/ 0 w 2495785"/>
              <a:gd name="connsiteY0" fmla="*/ 0 h 584775"/>
              <a:gd name="connsiteX1" fmla="*/ 2209800 w 2495785"/>
              <a:gd name="connsiteY1" fmla="*/ 0 h 584775"/>
              <a:gd name="connsiteX2" fmla="*/ 2209800 w 2495785"/>
              <a:gd name="connsiteY2" fmla="*/ 584775 h 584775"/>
              <a:gd name="connsiteX3" fmla="*/ 0 w 2495785"/>
              <a:gd name="connsiteY3" fmla="*/ 584775 h 584775"/>
              <a:gd name="connsiteX4" fmla="*/ 0 w 2495785"/>
              <a:gd name="connsiteY4" fmla="*/ 0 h 584775"/>
              <a:gd name="connsiteX0" fmla="*/ 282222 w 2778007"/>
              <a:gd name="connsiteY0" fmla="*/ 0 h 584775"/>
              <a:gd name="connsiteX1" fmla="*/ 2492022 w 2778007"/>
              <a:gd name="connsiteY1" fmla="*/ 0 h 584775"/>
              <a:gd name="connsiteX2" fmla="*/ 2492022 w 2778007"/>
              <a:gd name="connsiteY2" fmla="*/ 584775 h 584775"/>
              <a:gd name="connsiteX3" fmla="*/ 282222 w 2778007"/>
              <a:gd name="connsiteY3" fmla="*/ 584775 h 584775"/>
              <a:gd name="connsiteX4" fmla="*/ 282222 w 2778007"/>
              <a:gd name="connsiteY4" fmla="*/ 0 h 5847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778007" h="584775">
                <a:moveTo>
                  <a:pt x="282222" y="0"/>
                </a:moveTo>
                <a:lnTo>
                  <a:pt x="2492022" y="0"/>
                </a:lnTo>
                <a:cubicBezTo>
                  <a:pt x="2492022" y="194925"/>
                  <a:pt x="3135489" y="169717"/>
                  <a:pt x="2492022" y="584775"/>
                </a:cubicBezTo>
                <a:lnTo>
                  <a:pt x="282222" y="584775"/>
                </a:lnTo>
                <a:cubicBezTo>
                  <a:pt x="-352778" y="212050"/>
                  <a:pt x="282222" y="194925"/>
                  <a:pt x="282222" y="0"/>
                </a:cubicBezTo>
                <a:close/>
              </a:path>
            </a:pathLst>
          </a:custGeom>
          <a:gradFill>
            <a:gsLst>
              <a:gs pos="0">
                <a:schemeClr val="accent1">
                  <a:satMod val="105000"/>
                  <a:tint val="67000"/>
                  <a:alpha val="34000"/>
                  <a:lumMod val="38000"/>
                  <a:lumOff val="62000"/>
                </a:schemeClr>
              </a:gs>
              <a:gs pos="50000">
                <a:schemeClr val="accent1">
                  <a:lumMod val="105000"/>
                  <a:satMod val="103000"/>
                  <a:tint val="73000"/>
                  <a:alpha val="29000"/>
                </a:schemeClr>
              </a:gs>
              <a:gs pos="100000">
                <a:schemeClr val="accent1">
                  <a:lumMod val="20000"/>
                  <a:lumOff val="80000"/>
                  <a:alpha val="27000"/>
                </a:schemeClr>
              </a:gs>
            </a:gsLst>
          </a:gradFill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36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সবাইকে অনেক অনেক</a:t>
            </a:r>
            <a:endParaRPr lang="en-US" sz="36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4" name="Picture 4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222540" y="-21032"/>
            <a:ext cx="1521173" cy="1793696"/>
          </a:xfrm>
          <a:prstGeom prst="rect">
            <a:avLst/>
          </a:prstGeom>
        </p:spPr>
      </p:pic>
      <p:sp>
        <p:nvSpPr>
          <p:cNvPr id="45" name="Teardrop 44"/>
          <p:cNvSpPr/>
          <p:nvPr/>
        </p:nvSpPr>
        <p:spPr>
          <a:xfrm rot="7696154">
            <a:off x="5086584" y="-304971"/>
            <a:ext cx="213764" cy="166546"/>
          </a:xfrm>
          <a:prstGeom prst="teardrop">
            <a:avLst/>
          </a:prstGeom>
          <a:gradFill flip="none" rotWithShape="1">
            <a:gsLst>
              <a:gs pos="0">
                <a:schemeClr val="bg1"/>
              </a:gs>
              <a:gs pos="55700">
                <a:srgbClr val="F8D2F4"/>
              </a:gs>
              <a:gs pos="34000">
                <a:srgbClr val="FDF1FC"/>
              </a:gs>
              <a:gs pos="71000">
                <a:srgbClr val="FDF1FC"/>
              </a:gs>
              <a:gs pos="100000">
                <a:schemeClr val="bg1"/>
              </a:gs>
            </a:gsLst>
            <a:lin ang="135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Teardrop 45"/>
          <p:cNvSpPr/>
          <p:nvPr/>
        </p:nvSpPr>
        <p:spPr>
          <a:xfrm rot="7696154">
            <a:off x="5978003" y="-356519"/>
            <a:ext cx="213764" cy="166546"/>
          </a:xfrm>
          <a:prstGeom prst="teardrop">
            <a:avLst/>
          </a:prstGeom>
          <a:gradFill flip="none" rotWithShape="1">
            <a:gsLst>
              <a:gs pos="0">
                <a:schemeClr val="bg1"/>
              </a:gs>
              <a:gs pos="55700">
                <a:srgbClr val="F8D2F4"/>
              </a:gs>
              <a:gs pos="34000">
                <a:srgbClr val="FDF1FC"/>
              </a:gs>
              <a:gs pos="71000">
                <a:srgbClr val="FDF1FC"/>
              </a:gs>
              <a:gs pos="100000">
                <a:schemeClr val="bg1"/>
              </a:gs>
            </a:gsLst>
            <a:lin ang="135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Teardrop 46"/>
          <p:cNvSpPr/>
          <p:nvPr/>
        </p:nvSpPr>
        <p:spPr>
          <a:xfrm rot="7696154">
            <a:off x="6528129" y="-440462"/>
            <a:ext cx="213764" cy="166546"/>
          </a:xfrm>
          <a:prstGeom prst="teardrop">
            <a:avLst/>
          </a:prstGeom>
          <a:gradFill flip="none" rotWithShape="1">
            <a:gsLst>
              <a:gs pos="0">
                <a:schemeClr val="bg1"/>
              </a:gs>
              <a:gs pos="55700">
                <a:srgbClr val="F8D2F4"/>
              </a:gs>
              <a:gs pos="34000">
                <a:srgbClr val="FDF1FC"/>
              </a:gs>
              <a:gs pos="71000">
                <a:srgbClr val="FDF1FC"/>
              </a:gs>
              <a:gs pos="100000">
                <a:schemeClr val="bg1"/>
              </a:gs>
            </a:gsLst>
            <a:lin ang="135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Teardrop 47"/>
          <p:cNvSpPr/>
          <p:nvPr/>
        </p:nvSpPr>
        <p:spPr>
          <a:xfrm rot="7696154">
            <a:off x="7369037" y="-361739"/>
            <a:ext cx="213764" cy="166546"/>
          </a:xfrm>
          <a:prstGeom prst="teardrop">
            <a:avLst/>
          </a:prstGeom>
          <a:gradFill flip="none" rotWithShape="1">
            <a:gsLst>
              <a:gs pos="0">
                <a:schemeClr val="bg1"/>
              </a:gs>
              <a:gs pos="55700">
                <a:srgbClr val="F8D2F4"/>
              </a:gs>
              <a:gs pos="34000">
                <a:srgbClr val="FDF1FC"/>
              </a:gs>
              <a:gs pos="71000">
                <a:srgbClr val="FDF1FC"/>
              </a:gs>
              <a:gs pos="100000">
                <a:schemeClr val="bg1"/>
              </a:gs>
            </a:gsLst>
            <a:lin ang="135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Teardrop 48"/>
          <p:cNvSpPr/>
          <p:nvPr/>
        </p:nvSpPr>
        <p:spPr>
          <a:xfrm rot="7696154">
            <a:off x="6265212" y="-334839"/>
            <a:ext cx="213764" cy="166546"/>
          </a:xfrm>
          <a:prstGeom prst="teardrop">
            <a:avLst/>
          </a:prstGeom>
          <a:gradFill flip="none" rotWithShape="1">
            <a:gsLst>
              <a:gs pos="0">
                <a:schemeClr val="bg1"/>
              </a:gs>
              <a:gs pos="55700">
                <a:srgbClr val="F8D2F4"/>
              </a:gs>
              <a:gs pos="34000">
                <a:srgbClr val="FDF1FC"/>
              </a:gs>
              <a:gs pos="71000">
                <a:srgbClr val="FDF1FC"/>
              </a:gs>
              <a:gs pos="100000">
                <a:schemeClr val="bg1"/>
              </a:gs>
            </a:gsLst>
            <a:lin ang="135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Teardrop 49"/>
          <p:cNvSpPr/>
          <p:nvPr/>
        </p:nvSpPr>
        <p:spPr>
          <a:xfrm rot="7696154">
            <a:off x="6871732" y="-209021"/>
            <a:ext cx="213764" cy="166546"/>
          </a:xfrm>
          <a:prstGeom prst="teardrop">
            <a:avLst/>
          </a:prstGeom>
          <a:gradFill flip="none" rotWithShape="1">
            <a:gsLst>
              <a:gs pos="0">
                <a:schemeClr val="bg1"/>
              </a:gs>
              <a:gs pos="55700">
                <a:srgbClr val="F8D2F4"/>
              </a:gs>
              <a:gs pos="34000">
                <a:srgbClr val="FDF1FC"/>
              </a:gs>
              <a:gs pos="71000">
                <a:srgbClr val="FDF1FC"/>
              </a:gs>
              <a:gs pos="100000">
                <a:schemeClr val="bg1"/>
              </a:gs>
            </a:gsLst>
            <a:lin ang="135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Teardrop 50"/>
          <p:cNvSpPr/>
          <p:nvPr/>
        </p:nvSpPr>
        <p:spPr>
          <a:xfrm rot="7696154">
            <a:off x="5597775" y="-605818"/>
            <a:ext cx="213764" cy="166546"/>
          </a:xfrm>
          <a:prstGeom prst="teardrop">
            <a:avLst/>
          </a:prstGeom>
          <a:gradFill flip="none" rotWithShape="1">
            <a:gsLst>
              <a:gs pos="0">
                <a:schemeClr val="bg1"/>
              </a:gs>
              <a:gs pos="55700">
                <a:srgbClr val="F8D2F4"/>
              </a:gs>
              <a:gs pos="34000">
                <a:srgbClr val="FDF1FC"/>
              </a:gs>
              <a:gs pos="71000">
                <a:srgbClr val="FDF1FC"/>
              </a:gs>
              <a:gs pos="100000">
                <a:schemeClr val="bg1"/>
              </a:gs>
            </a:gsLst>
            <a:lin ang="135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Teardrop 51"/>
          <p:cNvSpPr/>
          <p:nvPr/>
        </p:nvSpPr>
        <p:spPr>
          <a:xfrm rot="7696154">
            <a:off x="6146161" y="-722425"/>
            <a:ext cx="213764" cy="166546"/>
          </a:xfrm>
          <a:prstGeom prst="teardrop">
            <a:avLst/>
          </a:prstGeom>
          <a:gradFill flip="none" rotWithShape="1">
            <a:gsLst>
              <a:gs pos="0">
                <a:schemeClr val="bg1"/>
              </a:gs>
              <a:gs pos="55700">
                <a:srgbClr val="F8D2F4"/>
              </a:gs>
              <a:gs pos="34000">
                <a:srgbClr val="FDF1FC"/>
              </a:gs>
              <a:gs pos="71000">
                <a:srgbClr val="FDF1FC"/>
              </a:gs>
              <a:gs pos="100000">
                <a:schemeClr val="bg1"/>
              </a:gs>
            </a:gsLst>
            <a:lin ang="135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Teardrop 52"/>
          <p:cNvSpPr/>
          <p:nvPr/>
        </p:nvSpPr>
        <p:spPr>
          <a:xfrm rot="7696154">
            <a:off x="6813360" y="-669666"/>
            <a:ext cx="213764" cy="166546"/>
          </a:xfrm>
          <a:prstGeom prst="teardrop">
            <a:avLst/>
          </a:prstGeom>
          <a:gradFill flip="none" rotWithShape="1">
            <a:gsLst>
              <a:gs pos="0">
                <a:schemeClr val="bg1"/>
              </a:gs>
              <a:gs pos="55700">
                <a:srgbClr val="F8D2F4"/>
              </a:gs>
              <a:gs pos="34000">
                <a:srgbClr val="FDF1FC"/>
              </a:gs>
              <a:gs pos="71000">
                <a:srgbClr val="FDF1FC"/>
              </a:gs>
              <a:gs pos="100000">
                <a:schemeClr val="bg1"/>
              </a:gs>
            </a:gsLst>
            <a:lin ang="135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0" name="Group 39"/>
          <p:cNvGrpSpPr/>
          <p:nvPr/>
        </p:nvGrpSpPr>
        <p:grpSpPr>
          <a:xfrm>
            <a:off x="18084" y="9742"/>
            <a:ext cx="12206763" cy="6858034"/>
            <a:chOff x="-14763" y="-1"/>
            <a:chExt cx="12206763" cy="6858034"/>
          </a:xfrm>
        </p:grpSpPr>
        <p:pic>
          <p:nvPicPr>
            <p:cNvPr id="54" name="Picture 53"/>
            <p:cNvPicPr>
              <a:picLocks noChangeAspect="1"/>
            </p:cNvPicPr>
            <p:nvPr/>
          </p:nvPicPr>
          <p:blipFill rotWithShape="1"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109262" y="130728"/>
              <a:ext cx="1219200" cy="1130300"/>
            </a:xfrm>
            <a:prstGeom prst="rect">
              <a:avLst/>
            </a:prstGeom>
          </p:spPr>
        </p:pic>
        <p:grpSp>
          <p:nvGrpSpPr>
            <p:cNvPr id="55" name="Group 54"/>
            <p:cNvGrpSpPr/>
            <p:nvPr/>
          </p:nvGrpSpPr>
          <p:grpSpPr>
            <a:xfrm>
              <a:off x="-14763" y="-1"/>
              <a:ext cx="12206763" cy="6858034"/>
              <a:chOff x="-14763" y="-1"/>
              <a:chExt cx="12206763" cy="6858034"/>
            </a:xfrm>
          </p:grpSpPr>
          <p:sp>
            <p:nvSpPr>
              <p:cNvPr id="72" name="Footer Placeholder 3"/>
              <p:cNvSpPr txBox="1">
                <a:spLocks/>
              </p:cNvSpPr>
              <p:nvPr/>
            </p:nvSpPr>
            <p:spPr>
              <a:xfrm>
                <a:off x="-14763" y="6620989"/>
                <a:ext cx="12206763" cy="236711"/>
              </a:xfrm>
              <a:prstGeom prst="rect">
                <a:avLst/>
              </a:prstGeom>
              <a:solidFill>
                <a:srgbClr val="92D050">
                  <a:alpha val="14000"/>
                </a:srgbClr>
              </a:solidFill>
              <a:ln>
                <a:noFill/>
              </a:ln>
            </p:spPr>
            <p:txBody>
              <a:bodyPr vert="horz" lIns="91440" tIns="45720" rIns="91440" bIns="45720"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bn-BD" dirty="0" smtClean="0">
                    <a:solidFill>
                      <a:schemeClr val="tx1"/>
                    </a:solidFill>
                  </a:rPr>
                  <a:t>                                                                                                                                                                                                                                                      </a:t>
                </a:r>
                <a:r>
                  <a:rPr lang="en-US" dirty="0" smtClean="0">
                    <a:solidFill>
                      <a:schemeClr val="tx1"/>
                    </a:solidFill>
                  </a:rPr>
                  <a:t>Abdul </a:t>
                </a:r>
                <a:r>
                  <a:rPr lang="en-US" dirty="0" err="1" smtClean="0">
                    <a:solidFill>
                      <a:schemeClr val="tx1"/>
                    </a:solidFill>
                  </a:rPr>
                  <a:t>Mazid</a:t>
                </a:r>
                <a:endParaRPr 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73" name="Freeform 72"/>
              <p:cNvSpPr/>
              <p:nvPr/>
            </p:nvSpPr>
            <p:spPr>
              <a:xfrm>
                <a:off x="10408099" y="6273990"/>
                <a:ext cx="1516094" cy="419400"/>
              </a:xfrm>
              <a:custGeom>
                <a:avLst/>
                <a:gdLst>
                  <a:gd name="connsiteX0" fmla="*/ 758047 w 1516094"/>
                  <a:gd name="connsiteY0" fmla="*/ 0 h 419400"/>
                  <a:gd name="connsiteX1" fmla="*/ 1453096 w 1516094"/>
                  <a:gd name="connsiteY1" fmla="*/ 319161 h 419400"/>
                  <a:gd name="connsiteX2" fmla="*/ 1516094 w 1516094"/>
                  <a:gd name="connsiteY2" fmla="*/ 419400 h 419400"/>
                  <a:gd name="connsiteX3" fmla="*/ 0 w 1516094"/>
                  <a:gd name="connsiteY3" fmla="*/ 419400 h 419400"/>
                  <a:gd name="connsiteX4" fmla="*/ 62998 w 1516094"/>
                  <a:gd name="connsiteY4" fmla="*/ 319161 h 419400"/>
                  <a:gd name="connsiteX5" fmla="*/ 758047 w 1516094"/>
                  <a:gd name="connsiteY5" fmla="*/ 0 h 4194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516094" h="419400">
                    <a:moveTo>
                      <a:pt x="758047" y="0"/>
                    </a:moveTo>
                    <a:cubicBezTo>
                      <a:pt x="1047375" y="0"/>
                      <a:pt x="1302465" y="126602"/>
                      <a:pt x="1453096" y="319161"/>
                    </a:cubicBezTo>
                    <a:lnTo>
                      <a:pt x="1516094" y="419400"/>
                    </a:lnTo>
                    <a:lnTo>
                      <a:pt x="0" y="419400"/>
                    </a:lnTo>
                    <a:lnTo>
                      <a:pt x="62998" y="319161"/>
                    </a:lnTo>
                    <a:cubicBezTo>
                      <a:pt x="213629" y="126602"/>
                      <a:pt x="468719" y="0"/>
                      <a:pt x="758047" y="0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accent1">
                      <a:lumMod val="5000"/>
                      <a:lumOff val="95000"/>
                    </a:schemeClr>
                  </a:gs>
                  <a:gs pos="77863">
                    <a:schemeClr val="bg1"/>
                  </a:gs>
                  <a:gs pos="53000">
                    <a:schemeClr val="accent6">
                      <a:lumMod val="60000"/>
                      <a:lumOff val="40000"/>
                    </a:schemeClr>
                  </a:gs>
                  <a:gs pos="100000">
                    <a:schemeClr val="accent1">
                      <a:lumMod val="30000"/>
                      <a:lumOff val="70000"/>
                    </a:schemeClr>
                  </a:gs>
                </a:gsLst>
                <a:lin ang="5400000" scaled="1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/>
              </a:p>
            </p:txBody>
          </p:sp>
          <p:sp>
            <p:nvSpPr>
              <p:cNvPr id="74" name="Freeform 73"/>
              <p:cNvSpPr/>
              <p:nvPr/>
            </p:nvSpPr>
            <p:spPr>
              <a:xfrm>
                <a:off x="10727381" y="5512290"/>
                <a:ext cx="1295400" cy="1181100"/>
              </a:xfrm>
              <a:custGeom>
                <a:avLst/>
                <a:gdLst>
                  <a:gd name="connsiteX0" fmla="*/ 762000 w 1295400"/>
                  <a:gd name="connsiteY0" fmla="*/ 0 h 1181100"/>
                  <a:gd name="connsiteX1" fmla="*/ 1188042 w 1295400"/>
                  <a:gd name="connsiteY1" fmla="*/ 130138 h 1181100"/>
                  <a:gd name="connsiteX2" fmla="*/ 1295400 w 1295400"/>
                  <a:gd name="connsiteY2" fmla="*/ 218717 h 1181100"/>
                  <a:gd name="connsiteX3" fmla="*/ 1295400 w 1295400"/>
                  <a:gd name="connsiteY3" fmla="*/ 1181100 h 1181100"/>
                  <a:gd name="connsiteX4" fmla="*/ 126370 w 1295400"/>
                  <a:gd name="connsiteY4" fmla="*/ 1181100 h 1181100"/>
                  <a:gd name="connsiteX5" fmla="*/ 59882 w 1295400"/>
                  <a:gd name="connsiteY5" fmla="*/ 1058605 h 1181100"/>
                  <a:gd name="connsiteX6" fmla="*/ 0 w 1295400"/>
                  <a:gd name="connsiteY6" fmla="*/ 762000 h 1181100"/>
                  <a:gd name="connsiteX7" fmla="*/ 762000 w 1295400"/>
                  <a:gd name="connsiteY7" fmla="*/ 0 h 1181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295400" h="1181100">
                    <a:moveTo>
                      <a:pt x="762000" y="0"/>
                    </a:moveTo>
                    <a:cubicBezTo>
                      <a:pt x="919815" y="0"/>
                      <a:pt x="1066426" y="47976"/>
                      <a:pt x="1188042" y="130138"/>
                    </a:cubicBezTo>
                    <a:lnTo>
                      <a:pt x="1295400" y="218717"/>
                    </a:lnTo>
                    <a:lnTo>
                      <a:pt x="1295400" y="1181100"/>
                    </a:lnTo>
                    <a:lnTo>
                      <a:pt x="126370" y="1181100"/>
                    </a:lnTo>
                    <a:lnTo>
                      <a:pt x="59882" y="1058605"/>
                    </a:lnTo>
                    <a:cubicBezTo>
                      <a:pt x="21322" y="967441"/>
                      <a:pt x="0" y="867211"/>
                      <a:pt x="0" y="762000"/>
                    </a:cubicBezTo>
                    <a:cubicBezTo>
                      <a:pt x="0" y="341159"/>
                      <a:pt x="341159" y="0"/>
                      <a:pt x="762000" y="0"/>
                    </a:cubicBezTo>
                    <a:close/>
                  </a:path>
                </a:pathLst>
              </a:custGeom>
              <a:gradFill>
                <a:gsLst>
                  <a:gs pos="11000">
                    <a:schemeClr val="accent1">
                      <a:lumMod val="5000"/>
                      <a:lumOff val="95000"/>
                    </a:schemeClr>
                  </a:gs>
                  <a:gs pos="53000">
                    <a:schemeClr val="accent6">
                      <a:lumMod val="60000"/>
                      <a:lumOff val="40000"/>
                    </a:schemeClr>
                  </a:gs>
                  <a:gs pos="100000">
                    <a:schemeClr val="accent1">
                      <a:lumMod val="30000"/>
                      <a:lumOff val="70000"/>
                    </a:schemeClr>
                  </a:gs>
                </a:gsLst>
                <a:lin ang="5400000" scaled="1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/>
              </a:p>
            </p:txBody>
          </p:sp>
          <p:sp>
            <p:nvSpPr>
              <p:cNvPr id="75" name="Freeform 74"/>
              <p:cNvSpPr/>
              <p:nvPr/>
            </p:nvSpPr>
            <p:spPr>
              <a:xfrm>
                <a:off x="11375081" y="5362409"/>
                <a:ext cx="647700" cy="1480862"/>
              </a:xfrm>
              <a:custGeom>
                <a:avLst/>
                <a:gdLst>
                  <a:gd name="connsiteX0" fmla="*/ 647700 w 647700"/>
                  <a:gd name="connsiteY0" fmla="*/ 0 h 1480862"/>
                  <a:gd name="connsiteX1" fmla="*/ 647700 w 647700"/>
                  <a:gd name="connsiteY1" fmla="*/ 1480862 h 1480862"/>
                  <a:gd name="connsiteX2" fmla="*/ 511935 w 647700"/>
                  <a:gd name="connsiteY2" fmla="*/ 1442550 h 1480862"/>
                  <a:gd name="connsiteX3" fmla="*/ 0 w 647700"/>
                  <a:gd name="connsiteY3" fmla="*/ 740431 h 1480862"/>
                  <a:gd name="connsiteX4" fmla="*/ 511935 w 647700"/>
                  <a:gd name="connsiteY4" fmla="*/ 38313 h 14808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47700" h="1480862">
                    <a:moveTo>
                      <a:pt x="647700" y="0"/>
                    </a:moveTo>
                    <a:lnTo>
                      <a:pt x="647700" y="1480862"/>
                    </a:lnTo>
                    <a:lnTo>
                      <a:pt x="511935" y="1442550"/>
                    </a:lnTo>
                    <a:cubicBezTo>
                      <a:pt x="211092" y="1326872"/>
                      <a:pt x="0" y="1056062"/>
                      <a:pt x="0" y="740431"/>
                    </a:cubicBezTo>
                    <a:cubicBezTo>
                      <a:pt x="0" y="424801"/>
                      <a:pt x="211092" y="153991"/>
                      <a:pt x="511935" y="38313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accent1">
                      <a:lumMod val="5000"/>
                      <a:lumOff val="95000"/>
                    </a:schemeClr>
                  </a:gs>
                  <a:gs pos="77863">
                    <a:schemeClr val="bg1"/>
                  </a:gs>
                  <a:gs pos="53000">
                    <a:schemeClr val="accent6">
                      <a:lumMod val="60000"/>
                      <a:lumOff val="40000"/>
                    </a:schemeClr>
                  </a:gs>
                  <a:gs pos="100000">
                    <a:schemeClr val="accent1">
                      <a:lumMod val="30000"/>
                      <a:lumOff val="70000"/>
                    </a:schemeClr>
                  </a:gs>
                </a:gsLst>
                <a:lin ang="5400000" scaled="1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/>
              </a:p>
            </p:txBody>
          </p:sp>
          <p:sp>
            <p:nvSpPr>
              <p:cNvPr id="76" name="Freeform 75"/>
              <p:cNvSpPr/>
              <p:nvPr/>
            </p:nvSpPr>
            <p:spPr>
              <a:xfrm>
                <a:off x="10560499" y="6426391"/>
                <a:ext cx="1516094" cy="419400"/>
              </a:xfrm>
              <a:custGeom>
                <a:avLst/>
                <a:gdLst>
                  <a:gd name="connsiteX0" fmla="*/ 758047 w 1516094"/>
                  <a:gd name="connsiteY0" fmla="*/ 0 h 419400"/>
                  <a:gd name="connsiteX1" fmla="*/ 1453096 w 1516094"/>
                  <a:gd name="connsiteY1" fmla="*/ 319161 h 419400"/>
                  <a:gd name="connsiteX2" fmla="*/ 1516094 w 1516094"/>
                  <a:gd name="connsiteY2" fmla="*/ 419400 h 419400"/>
                  <a:gd name="connsiteX3" fmla="*/ 0 w 1516094"/>
                  <a:gd name="connsiteY3" fmla="*/ 419400 h 419400"/>
                  <a:gd name="connsiteX4" fmla="*/ 62998 w 1516094"/>
                  <a:gd name="connsiteY4" fmla="*/ 319161 h 419400"/>
                  <a:gd name="connsiteX5" fmla="*/ 758047 w 1516094"/>
                  <a:gd name="connsiteY5" fmla="*/ 0 h 4194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516094" h="419400">
                    <a:moveTo>
                      <a:pt x="758047" y="0"/>
                    </a:moveTo>
                    <a:cubicBezTo>
                      <a:pt x="1047375" y="0"/>
                      <a:pt x="1302465" y="126602"/>
                      <a:pt x="1453096" y="319161"/>
                    </a:cubicBezTo>
                    <a:lnTo>
                      <a:pt x="1516094" y="419400"/>
                    </a:lnTo>
                    <a:lnTo>
                      <a:pt x="0" y="419400"/>
                    </a:lnTo>
                    <a:lnTo>
                      <a:pt x="62998" y="319161"/>
                    </a:lnTo>
                    <a:cubicBezTo>
                      <a:pt x="213629" y="126602"/>
                      <a:pt x="468719" y="0"/>
                      <a:pt x="758047" y="0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accent1">
                      <a:lumMod val="5000"/>
                      <a:lumOff val="95000"/>
                    </a:schemeClr>
                  </a:gs>
                  <a:gs pos="77863">
                    <a:schemeClr val="bg1"/>
                  </a:gs>
                  <a:gs pos="53000">
                    <a:schemeClr val="accent6">
                      <a:lumMod val="60000"/>
                      <a:lumOff val="40000"/>
                    </a:schemeClr>
                  </a:gs>
                  <a:gs pos="100000">
                    <a:schemeClr val="accent1">
                      <a:lumMod val="30000"/>
                      <a:lumOff val="70000"/>
                    </a:schemeClr>
                  </a:gs>
                </a:gsLst>
                <a:lin ang="5400000" scaled="1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/>
              </a:p>
            </p:txBody>
          </p:sp>
          <p:sp>
            <p:nvSpPr>
              <p:cNvPr id="77" name="Freeform 76"/>
              <p:cNvSpPr/>
              <p:nvPr/>
            </p:nvSpPr>
            <p:spPr>
              <a:xfrm>
                <a:off x="10879781" y="5664690"/>
                <a:ext cx="1295400" cy="1181100"/>
              </a:xfrm>
              <a:custGeom>
                <a:avLst/>
                <a:gdLst>
                  <a:gd name="connsiteX0" fmla="*/ 762000 w 1295400"/>
                  <a:gd name="connsiteY0" fmla="*/ 0 h 1181100"/>
                  <a:gd name="connsiteX1" fmla="*/ 1188042 w 1295400"/>
                  <a:gd name="connsiteY1" fmla="*/ 130138 h 1181100"/>
                  <a:gd name="connsiteX2" fmla="*/ 1295400 w 1295400"/>
                  <a:gd name="connsiteY2" fmla="*/ 218717 h 1181100"/>
                  <a:gd name="connsiteX3" fmla="*/ 1295400 w 1295400"/>
                  <a:gd name="connsiteY3" fmla="*/ 1181100 h 1181100"/>
                  <a:gd name="connsiteX4" fmla="*/ 126370 w 1295400"/>
                  <a:gd name="connsiteY4" fmla="*/ 1181100 h 1181100"/>
                  <a:gd name="connsiteX5" fmla="*/ 59882 w 1295400"/>
                  <a:gd name="connsiteY5" fmla="*/ 1058605 h 1181100"/>
                  <a:gd name="connsiteX6" fmla="*/ 0 w 1295400"/>
                  <a:gd name="connsiteY6" fmla="*/ 762000 h 1181100"/>
                  <a:gd name="connsiteX7" fmla="*/ 762000 w 1295400"/>
                  <a:gd name="connsiteY7" fmla="*/ 0 h 1181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295400" h="1181100">
                    <a:moveTo>
                      <a:pt x="762000" y="0"/>
                    </a:moveTo>
                    <a:cubicBezTo>
                      <a:pt x="919815" y="0"/>
                      <a:pt x="1066426" y="47976"/>
                      <a:pt x="1188042" y="130138"/>
                    </a:cubicBezTo>
                    <a:lnTo>
                      <a:pt x="1295400" y="218717"/>
                    </a:lnTo>
                    <a:lnTo>
                      <a:pt x="1295400" y="1181100"/>
                    </a:lnTo>
                    <a:lnTo>
                      <a:pt x="126370" y="1181100"/>
                    </a:lnTo>
                    <a:lnTo>
                      <a:pt x="59882" y="1058605"/>
                    </a:lnTo>
                    <a:cubicBezTo>
                      <a:pt x="21322" y="967441"/>
                      <a:pt x="0" y="867211"/>
                      <a:pt x="0" y="762000"/>
                    </a:cubicBezTo>
                    <a:cubicBezTo>
                      <a:pt x="0" y="341159"/>
                      <a:pt x="341159" y="0"/>
                      <a:pt x="762000" y="0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accent1">
                      <a:lumMod val="5000"/>
                      <a:lumOff val="95000"/>
                      <a:alpha val="62000"/>
                    </a:schemeClr>
                  </a:gs>
                  <a:gs pos="77863">
                    <a:schemeClr val="bg1"/>
                  </a:gs>
                  <a:gs pos="53000">
                    <a:srgbClr val="FCC8EE">
                      <a:alpha val="50000"/>
                    </a:srgbClr>
                  </a:gs>
                  <a:gs pos="100000">
                    <a:schemeClr val="accent1">
                      <a:lumMod val="30000"/>
                      <a:lumOff val="70000"/>
                    </a:schemeClr>
                  </a:gs>
                </a:gsLst>
                <a:lin ang="5400000" scaled="1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/>
              </a:p>
            </p:txBody>
          </p:sp>
          <p:sp>
            <p:nvSpPr>
              <p:cNvPr id="84" name="Freeform 83"/>
              <p:cNvSpPr/>
              <p:nvPr/>
            </p:nvSpPr>
            <p:spPr>
              <a:xfrm>
                <a:off x="11527480" y="5514808"/>
                <a:ext cx="647700" cy="1343225"/>
              </a:xfrm>
              <a:custGeom>
                <a:avLst/>
                <a:gdLst>
                  <a:gd name="connsiteX0" fmla="*/ 647700 w 647700"/>
                  <a:gd name="connsiteY0" fmla="*/ 1343225 h 1343225"/>
                  <a:gd name="connsiteX1" fmla="*/ 647700 w 647700"/>
                  <a:gd name="connsiteY1" fmla="*/ 0 h 1343225"/>
                  <a:gd name="connsiteX2" fmla="*/ 511935 w 647700"/>
                  <a:gd name="connsiteY2" fmla="*/ 38313 h 1343225"/>
                  <a:gd name="connsiteX3" fmla="*/ 0 w 647700"/>
                  <a:gd name="connsiteY3" fmla="*/ 740431 h 1343225"/>
                  <a:gd name="connsiteX4" fmla="*/ 305027 w 647700"/>
                  <a:gd name="connsiteY4" fmla="*/ 1328428 h 1343225"/>
                  <a:gd name="connsiteX5" fmla="*/ 327921 w 647700"/>
                  <a:gd name="connsiteY5" fmla="*/ 1343225 h 13432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647700" h="1343225">
                    <a:moveTo>
                      <a:pt x="647700" y="1343225"/>
                    </a:moveTo>
                    <a:lnTo>
                      <a:pt x="647700" y="0"/>
                    </a:lnTo>
                    <a:lnTo>
                      <a:pt x="511935" y="38313"/>
                    </a:lnTo>
                    <a:cubicBezTo>
                      <a:pt x="211092" y="153991"/>
                      <a:pt x="0" y="424801"/>
                      <a:pt x="0" y="740431"/>
                    </a:cubicBezTo>
                    <a:cubicBezTo>
                      <a:pt x="0" y="977154"/>
                      <a:pt x="118739" y="1188666"/>
                      <a:pt x="305027" y="1328428"/>
                    </a:cubicBezTo>
                    <a:lnTo>
                      <a:pt x="327921" y="1343225"/>
                    </a:lnTo>
                    <a:close/>
                  </a:path>
                </a:pathLst>
              </a:custGeom>
              <a:gradFill>
                <a:gsLst>
                  <a:gs pos="0">
                    <a:schemeClr val="accent1">
                      <a:lumMod val="5000"/>
                      <a:lumOff val="95000"/>
                    </a:schemeClr>
                  </a:gs>
                  <a:gs pos="77863">
                    <a:schemeClr val="bg1"/>
                  </a:gs>
                  <a:gs pos="53000">
                    <a:srgbClr val="0070C0">
                      <a:alpha val="0"/>
                    </a:srgbClr>
                  </a:gs>
                  <a:gs pos="100000">
                    <a:schemeClr val="accent1">
                      <a:lumMod val="30000"/>
                      <a:lumOff val="70000"/>
                    </a:schemeClr>
                  </a:gs>
                </a:gsLst>
                <a:lin ang="5400000" scaled="1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/>
              </a:p>
            </p:txBody>
          </p:sp>
          <p:grpSp>
            <p:nvGrpSpPr>
              <p:cNvPr id="85" name="Group 84"/>
              <p:cNvGrpSpPr/>
              <p:nvPr/>
            </p:nvGrpSpPr>
            <p:grpSpPr>
              <a:xfrm>
                <a:off x="-14763" y="-1"/>
                <a:ext cx="1495625" cy="1767082"/>
                <a:chOff x="-14763" y="-1"/>
                <a:chExt cx="1495625" cy="1767082"/>
              </a:xfrm>
            </p:grpSpPr>
            <p:sp>
              <p:nvSpPr>
                <p:cNvPr id="87" name="Freeform 86"/>
                <p:cNvSpPr/>
                <p:nvPr/>
              </p:nvSpPr>
              <p:spPr>
                <a:xfrm rot="16200000" flipV="1">
                  <a:off x="-398466" y="799334"/>
                  <a:ext cx="1516094" cy="419400"/>
                </a:xfrm>
                <a:custGeom>
                  <a:avLst/>
                  <a:gdLst>
                    <a:gd name="connsiteX0" fmla="*/ 758047 w 1516094"/>
                    <a:gd name="connsiteY0" fmla="*/ 0 h 419400"/>
                    <a:gd name="connsiteX1" fmla="*/ 1453096 w 1516094"/>
                    <a:gd name="connsiteY1" fmla="*/ 319161 h 419400"/>
                    <a:gd name="connsiteX2" fmla="*/ 1516094 w 1516094"/>
                    <a:gd name="connsiteY2" fmla="*/ 419400 h 419400"/>
                    <a:gd name="connsiteX3" fmla="*/ 0 w 1516094"/>
                    <a:gd name="connsiteY3" fmla="*/ 419400 h 419400"/>
                    <a:gd name="connsiteX4" fmla="*/ 62998 w 1516094"/>
                    <a:gd name="connsiteY4" fmla="*/ 319161 h 419400"/>
                    <a:gd name="connsiteX5" fmla="*/ 758047 w 1516094"/>
                    <a:gd name="connsiteY5" fmla="*/ 0 h 4194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1516094" h="419400">
                      <a:moveTo>
                        <a:pt x="758047" y="0"/>
                      </a:moveTo>
                      <a:cubicBezTo>
                        <a:pt x="1047375" y="0"/>
                        <a:pt x="1302465" y="126602"/>
                        <a:pt x="1453096" y="319161"/>
                      </a:cubicBezTo>
                      <a:lnTo>
                        <a:pt x="1516094" y="419400"/>
                      </a:lnTo>
                      <a:lnTo>
                        <a:pt x="0" y="419400"/>
                      </a:lnTo>
                      <a:lnTo>
                        <a:pt x="62998" y="319161"/>
                      </a:lnTo>
                      <a:cubicBezTo>
                        <a:pt x="213629" y="126602"/>
                        <a:pt x="468719" y="0"/>
                        <a:pt x="758047" y="0"/>
                      </a:cubicBezTo>
                      <a:close/>
                    </a:path>
                  </a:pathLst>
                </a:custGeom>
                <a:solidFill>
                  <a:schemeClr val="accent1">
                    <a:alpha val="33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en-US"/>
                </a:p>
              </p:txBody>
            </p:sp>
            <p:sp>
              <p:nvSpPr>
                <p:cNvPr id="88" name="Freeform 87"/>
                <p:cNvSpPr/>
                <p:nvPr/>
              </p:nvSpPr>
              <p:spPr>
                <a:xfrm rot="16200000" flipV="1">
                  <a:off x="92731" y="209549"/>
                  <a:ext cx="1295400" cy="1181100"/>
                </a:xfrm>
                <a:custGeom>
                  <a:avLst/>
                  <a:gdLst>
                    <a:gd name="connsiteX0" fmla="*/ 762000 w 1295400"/>
                    <a:gd name="connsiteY0" fmla="*/ 0 h 1181100"/>
                    <a:gd name="connsiteX1" fmla="*/ 1188042 w 1295400"/>
                    <a:gd name="connsiteY1" fmla="*/ 130138 h 1181100"/>
                    <a:gd name="connsiteX2" fmla="*/ 1295400 w 1295400"/>
                    <a:gd name="connsiteY2" fmla="*/ 218717 h 1181100"/>
                    <a:gd name="connsiteX3" fmla="*/ 1295400 w 1295400"/>
                    <a:gd name="connsiteY3" fmla="*/ 1181100 h 1181100"/>
                    <a:gd name="connsiteX4" fmla="*/ 126370 w 1295400"/>
                    <a:gd name="connsiteY4" fmla="*/ 1181100 h 1181100"/>
                    <a:gd name="connsiteX5" fmla="*/ 59882 w 1295400"/>
                    <a:gd name="connsiteY5" fmla="*/ 1058605 h 1181100"/>
                    <a:gd name="connsiteX6" fmla="*/ 0 w 1295400"/>
                    <a:gd name="connsiteY6" fmla="*/ 762000 h 1181100"/>
                    <a:gd name="connsiteX7" fmla="*/ 762000 w 1295400"/>
                    <a:gd name="connsiteY7" fmla="*/ 0 h 11811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1295400" h="1181100">
                      <a:moveTo>
                        <a:pt x="762000" y="0"/>
                      </a:moveTo>
                      <a:cubicBezTo>
                        <a:pt x="919815" y="0"/>
                        <a:pt x="1066426" y="47976"/>
                        <a:pt x="1188042" y="130138"/>
                      </a:cubicBezTo>
                      <a:lnTo>
                        <a:pt x="1295400" y="218717"/>
                      </a:lnTo>
                      <a:lnTo>
                        <a:pt x="1295400" y="1181100"/>
                      </a:lnTo>
                      <a:lnTo>
                        <a:pt x="126370" y="1181100"/>
                      </a:lnTo>
                      <a:lnTo>
                        <a:pt x="59882" y="1058605"/>
                      </a:lnTo>
                      <a:cubicBezTo>
                        <a:pt x="21322" y="967441"/>
                        <a:pt x="0" y="867211"/>
                        <a:pt x="0" y="762000"/>
                      </a:cubicBezTo>
                      <a:cubicBezTo>
                        <a:pt x="0" y="341159"/>
                        <a:pt x="341159" y="0"/>
                        <a:pt x="762000" y="0"/>
                      </a:cubicBezTo>
                      <a:close/>
                    </a:path>
                  </a:pathLst>
                </a:custGeom>
                <a:solidFill>
                  <a:schemeClr val="accent1">
                    <a:alpha val="33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en-US"/>
                </a:p>
              </p:txBody>
            </p:sp>
            <p:sp>
              <p:nvSpPr>
                <p:cNvPr id="89" name="Freeform 88"/>
                <p:cNvSpPr/>
                <p:nvPr/>
              </p:nvSpPr>
              <p:spPr>
                <a:xfrm rot="16200000" flipV="1">
                  <a:off x="416581" y="-264182"/>
                  <a:ext cx="647700" cy="1480862"/>
                </a:xfrm>
                <a:custGeom>
                  <a:avLst/>
                  <a:gdLst>
                    <a:gd name="connsiteX0" fmla="*/ 647700 w 647700"/>
                    <a:gd name="connsiteY0" fmla="*/ 0 h 1480862"/>
                    <a:gd name="connsiteX1" fmla="*/ 647700 w 647700"/>
                    <a:gd name="connsiteY1" fmla="*/ 1480862 h 1480862"/>
                    <a:gd name="connsiteX2" fmla="*/ 511935 w 647700"/>
                    <a:gd name="connsiteY2" fmla="*/ 1442550 h 1480862"/>
                    <a:gd name="connsiteX3" fmla="*/ 0 w 647700"/>
                    <a:gd name="connsiteY3" fmla="*/ 740431 h 1480862"/>
                    <a:gd name="connsiteX4" fmla="*/ 511935 w 647700"/>
                    <a:gd name="connsiteY4" fmla="*/ 38313 h 148086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647700" h="1480862">
                      <a:moveTo>
                        <a:pt x="647700" y="0"/>
                      </a:moveTo>
                      <a:lnTo>
                        <a:pt x="647700" y="1480862"/>
                      </a:lnTo>
                      <a:lnTo>
                        <a:pt x="511935" y="1442550"/>
                      </a:lnTo>
                      <a:cubicBezTo>
                        <a:pt x="211092" y="1326872"/>
                        <a:pt x="0" y="1056062"/>
                        <a:pt x="0" y="740431"/>
                      </a:cubicBezTo>
                      <a:cubicBezTo>
                        <a:pt x="0" y="424801"/>
                        <a:pt x="211092" y="153991"/>
                        <a:pt x="511935" y="38313"/>
                      </a:cubicBezTo>
                      <a:close/>
                    </a:path>
                  </a:pathLst>
                </a:custGeom>
                <a:solidFill>
                  <a:schemeClr val="accent1">
                    <a:alpha val="33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en-US"/>
                </a:p>
              </p:txBody>
            </p:sp>
            <p:sp>
              <p:nvSpPr>
                <p:cNvPr id="90" name="Freeform 89"/>
                <p:cNvSpPr/>
                <p:nvPr/>
              </p:nvSpPr>
              <p:spPr>
                <a:xfrm rot="16200000" flipV="1">
                  <a:off x="-550866" y="646934"/>
                  <a:ext cx="1516094" cy="419400"/>
                </a:xfrm>
                <a:custGeom>
                  <a:avLst/>
                  <a:gdLst>
                    <a:gd name="connsiteX0" fmla="*/ 758047 w 1516094"/>
                    <a:gd name="connsiteY0" fmla="*/ 0 h 419400"/>
                    <a:gd name="connsiteX1" fmla="*/ 1453096 w 1516094"/>
                    <a:gd name="connsiteY1" fmla="*/ 319161 h 419400"/>
                    <a:gd name="connsiteX2" fmla="*/ 1516094 w 1516094"/>
                    <a:gd name="connsiteY2" fmla="*/ 419400 h 419400"/>
                    <a:gd name="connsiteX3" fmla="*/ 0 w 1516094"/>
                    <a:gd name="connsiteY3" fmla="*/ 419400 h 419400"/>
                    <a:gd name="connsiteX4" fmla="*/ 62998 w 1516094"/>
                    <a:gd name="connsiteY4" fmla="*/ 319161 h 419400"/>
                    <a:gd name="connsiteX5" fmla="*/ 758047 w 1516094"/>
                    <a:gd name="connsiteY5" fmla="*/ 0 h 4194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1516094" h="419400">
                      <a:moveTo>
                        <a:pt x="758047" y="0"/>
                      </a:moveTo>
                      <a:cubicBezTo>
                        <a:pt x="1047375" y="0"/>
                        <a:pt x="1302465" y="126602"/>
                        <a:pt x="1453096" y="319161"/>
                      </a:cubicBezTo>
                      <a:lnTo>
                        <a:pt x="1516094" y="419400"/>
                      </a:lnTo>
                      <a:lnTo>
                        <a:pt x="0" y="419400"/>
                      </a:lnTo>
                      <a:lnTo>
                        <a:pt x="62998" y="319161"/>
                      </a:lnTo>
                      <a:cubicBezTo>
                        <a:pt x="213629" y="126602"/>
                        <a:pt x="468719" y="0"/>
                        <a:pt x="758047" y="0"/>
                      </a:cubicBezTo>
                      <a:close/>
                    </a:path>
                  </a:pathLst>
                </a:custGeom>
                <a:solidFill>
                  <a:schemeClr val="accent1">
                    <a:alpha val="33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en-US"/>
                </a:p>
              </p:txBody>
            </p:sp>
            <p:sp>
              <p:nvSpPr>
                <p:cNvPr id="91" name="Freeform 90"/>
                <p:cNvSpPr/>
                <p:nvPr/>
              </p:nvSpPr>
              <p:spPr>
                <a:xfrm rot="16200000" flipV="1">
                  <a:off x="-59669" y="57149"/>
                  <a:ext cx="1295400" cy="1181100"/>
                </a:xfrm>
                <a:custGeom>
                  <a:avLst/>
                  <a:gdLst>
                    <a:gd name="connsiteX0" fmla="*/ 762000 w 1295400"/>
                    <a:gd name="connsiteY0" fmla="*/ 0 h 1181100"/>
                    <a:gd name="connsiteX1" fmla="*/ 1188042 w 1295400"/>
                    <a:gd name="connsiteY1" fmla="*/ 130138 h 1181100"/>
                    <a:gd name="connsiteX2" fmla="*/ 1295400 w 1295400"/>
                    <a:gd name="connsiteY2" fmla="*/ 218717 h 1181100"/>
                    <a:gd name="connsiteX3" fmla="*/ 1295400 w 1295400"/>
                    <a:gd name="connsiteY3" fmla="*/ 1181100 h 1181100"/>
                    <a:gd name="connsiteX4" fmla="*/ 126370 w 1295400"/>
                    <a:gd name="connsiteY4" fmla="*/ 1181100 h 1181100"/>
                    <a:gd name="connsiteX5" fmla="*/ 59882 w 1295400"/>
                    <a:gd name="connsiteY5" fmla="*/ 1058605 h 1181100"/>
                    <a:gd name="connsiteX6" fmla="*/ 0 w 1295400"/>
                    <a:gd name="connsiteY6" fmla="*/ 762000 h 1181100"/>
                    <a:gd name="connsiteX7" fmla="*/ 762000 w 1295400"/>
                    <a:gd name="connsiteY7" fmla="*/ 0 h 11811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1295400" h="1181100">
                      <a:moveTo>
                        <a:pt x="762000" y="0"/>
                      </a:moveTo>
                      <a:cubicBezTo>
                        <a:pt x="919815" y="0"/>
                        <a:pt x="1066426" y="47976"/>
                        <a:pt x="1188042" y="130138"/>
                      </a:cubicBezTo>
                      <a:lnTo>
                        <a:pt x="1295400" y="218717"/>
                      </a:lnTo>
                      <a:lnTo>
                        <a:pt x="1295400" y="1181100"/>
                      </a:lnTo>
                      <a:lnTo>
                        <a:pt x="126370" y="1181100"/>
                      </a:lnTo>
                      <a:lnTo>
                        <a:pt x="59882" y="1058605"/>
                      </a:lnTo>
                      <a:cubicBezTo>
                        <a:pt x="21322" y="967441"/>
                        <a:pt x="0" y="867211"/>
                        <a:pt x="0" y="762000"/>
                      </a:cubicBezTo>
                      <a:cubicBezTo>
                        <a:pt x="0" y="341159"/>
                        <a:pt x="341159" y="0"/>
                        <a:pt x="762000" y="0"/>
                      </a:cubicBezTo>
                      <a:close/>
                    </a:path>
                  </a:pathLst>
                </a:custGeom>
                <a:solidFill>
                  <a:srgbClr val="C8FCEC">
                    <a:alpha val="33000"/>
                  </a:srgb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en-US"/>
                </a:p>
              </p:txBody>
            </p:sp>
            <p:sp>
              <p:nvSpPr>
                <p:cNvPr id="92" name="Freeform 91"/>
                <p:cNvSpPr/>
                <p:nvPr/>
              </p:nvSpPr>
              <p:spPr>
                <a:xfrm rot="16200000" flipV="1">
                  <a:off x="333000" y="-347763"/>
                  <a:ext cx="647700" cy="1343225"/>
                </a:xfrm>
                <a:custGeom>
                  <a:avLst/>
                  <a:gdLst>
                    <a:gd name="connsiteX0" fmla="*/ 647700 w 647700"/>
                    <a:gd name="connsiteY0" fmla="*/ 1343225 h 1343225"/>
                    <a:gd name="connsiteX1" fmla="*/ 647700 w 647700"/>
                    <a:gd name="connsiteY1" fmla="*/ 0 h 1343225"/>
                    <a:gd name="connsiteX2" fmla="*/ 511935 w 647700"/>
                    <a:gd name="connsiteY2" fmla="*/ 38313 h 1343225"/>
                    <a:gd name="connsiteX3" fmla="*/ 0 w 647700"/>
                    <a:gd name="connsiteY3" fmla="*/ 740431 h 1343225"/>
                    <a:gd name="connsiteX4" fmla="*/ 305027 w 647700"/>
                    <a:gd name="connsiteY4" fmla="*/ 1328428 h 1343225"/>
                    <a:gd name="connsiteX5" fmla="*/ 327921 w 647700"/>
                    <a:gd name="connsiteY5" fmla="*/ 1343225 h 134322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647700" h="1343225">
                      <a:moveTo>
                        <a:pt x="647700" y="1343225"/>
                      </a:moveTo>
                      <a:lnTo>
                        <a:pt x="647700" y="0"/>
                      </a:lnTo>
                      <a:lnTo>
                        <a:pt x="511935" y="38313"/>
                      </a:lnTo>
                      <a:cubicBezTo>
                        <a:pt x="211092" y="153991"/>
                        <a:pt x="0" y="424801"/>
                        <a:pt x="0" y="740431"/>
                      </a:cubicBezTo>
                      <a:cubicBezTo>
                        <a:pt x="0" y="977154"/>
                        <a:pt x="118739" y="1188666"/>
                        <a:pt x="305027" y="1328428"/>
                      </a:cubicBezTo>
                      <a:lnTo>
                        <a:pt x="327921" y="1343225"/>
                      </a:lnTo>
                      <a:close/>
                    </a:path>
                  </a:pathLst>
                </a:custGeom>
                <a:solidFill>
                  <a:schemeClr val="accent1">
                    <a:alpha val="33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en-US"/>
                </a:p>
              </p:txBody>
            </p:sp>
          </p:grpSp>
          <p:sp>
            <p:nvSpPr>
              <p:cNvPr id="86" name="Footer Placeholder 3"/>
              <p:cNvSpPr txBox="1">
                <a:spLocks/>
              </p:cNvSpPr>
              <p:nvPr/>
            </p:nvSpPr>
            <p:spPr>
              <a:xfrm>
                <a:off x="10515600" y="6426059"/>
                <a:ext cx="1676400" cy="384898"/>
              </a:xfrm>
              <a:prstGeom prst="rect">
                <a:avLst/>
              </a:prstGeom>
              <a:ln>
                <a:noFill/>
              </a:ln>
            </p:spPr>
            <p:txBody>
              <a:bodyPr vert="horz" lIns="91440" tIns="45720" rIns="91440" bIns="45720"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dirty="0" smtClean="0">
                    <a:solidFill>
                      <a:schemeClr val="tx1"/>
                    </a:solidFill>
                  </a:rPr>
                  <a:t>Abdul </a:t>
                </a:r>
                <a:r>
                  <a:rPr lang="en-US" dirty="0" err="1" smtClean="0">
                    <a:solidFill>
                      <a:schemeClr val="tx1"/>
                    </a:solidFill>
                  </a:rPr>
                  <a:t>Mazid</a:t>
                </a:r>
                <a:endParaRPr lang="en-US" dirty="0">
                  <a:solidFill>
                    <a:schemeClr val="tx1"/>
                  </a:solidFill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85130061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14:flythrough/>
      </p:transition>
    </mc:Choice>
    <mc:Fallback>
      <p:transition spd="slow"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7" dur="250"/>
                                            <p:tgtEl>
                                              <p:spTgt spid="8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" presetID="22" presetClass="entr" presetSubtype="2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10" dur="250"/>
                                            <p:tgtEl>
                                              <p:spTgt spid="7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1" presetID="2" presetClass="entr" presetSubtype="8" fill="hold" grpId="0" nodeType="withEffect" p14:presetBounceEnd="5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8000">
                                          <p:cBhvr additive="base">
                                            <p:cTn id="13" dur="500" fill="hold"/>
                                            <p:tgtEl>
                                              <p:spTgt spid="4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8000">
                                          <p:cBhvr additive="base">
                                            <p:cTn id="14" dur="500" fill="hold"/>
                                            <p:tgtEl>
                                              <p:spTgt spid="4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5" presetID="2" presetClass="entr" presetSubtype="8" fill="hold" grpId="0" nodeType="withEffect" p14:presetBounceEnd="5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8000">
                                          <p:cBhvr additive="base">
                                            <p:cTn id="17" dur="500" fill="hold"/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8000">
                                          <p:cBhvr additive="base">
                                            <p:cTn id="18" dur="500" fill="hold"/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9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20" presetID="2" presetClass="entr" presetSubtype="8" fill="hold" grpId="0" nodeType="afterEffect" p14:presetBounceEnd="42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2000">
                                          <p:cBhvr additive="base">
                                            <p:cTn id="22" dur="250" fill="hold"/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2000">
                                          <p:cBhvr additive="base">
                                            <p:cTn id="23" dur="250" fill="hold"/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4" fill="hold">
                          <p:stCondLst>
                            <p:cond delay="indefinite"/>
                          </p:stCondLst>
                          <p:childTnLst>
                            <p:par>
                              <p:cTn id="2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6" presetID="42" presetClass="path" presetSubtype="0" accel="50000" decel="50000" fill="hold" grpId="2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1.25E-6 1.48148E-6 L -0.4293 -0.01296 " pathEditMode="relative" rAng="0" ptsTypes="AA">
                                          <p:cBhvr>
                                            <p:cTn id="27" dur="1250" fill="hold"/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21471" y="-648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8" fill="hold">
                                <p:stCondLst>
                                  <p:cond delay="1250"/>
                                </p:stCondLst>
                                <p:childTnLst>
                                  <p:par>
                                    <p:cTn id="29" presetID="1" presetClass="exit" presetSubtype="0" fill="hold" grpId="1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1" fill="hold">
                                <p:stCondLst>
                                  <p:cond delay="1250"/>
                                </p:stCondLst>
                                <p:childTnLst>
                                  <p:par>
                                    <p:cTn id="32" presetID="1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34" presetID="63" presetClass="path" presetSubtype="0" decel="100000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1.66667E-6 -4.44444E-6 L 0.5194 -0.00231 " pathEditMode="relative" rAng="0" ptsTypes="AA">
                                          <p:cBhvr>
                                            <p:cTn id="35" dur="1000" fill="hold"/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25964" y="-116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36" presetID="1" presetClass="entr" presetSubtype="0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38" presetID="0" presetClass="path" presetSubtype="0" accel="100000" fill="hold" grpId="0" nodeType="withEffect" p14:presetBounceEnd="38000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3.33333E-6 3.33333E-6 L -3.33333E-6 0.00023 L 0.38347 0.00324 L 0.54922 0.08842 L 0.54427 0.14051 L 0.42461 0.13865 L 0.22852 0.13703 " pathEditMode="relative" rAng="0" ptsTypes="AAAAAAA" p14:bounceEnd="38000">
                                          <p:cBhvr>
                                            <p:cTn id="39" dur="2000" fill="hold"/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27461" y="7014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0" fill="hold">
                                <p:stCondLst>
                                  <p:cond delay="3250"/>
                                </p:stCondLst>
                                <p:childTnLst>
                                  <p:par>
                                    <p:cTn id="41" presetID="1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43" presetID="2" presetClass="entr" presetSubtype="4" repeatCount="indefinite" decel="4400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5" dur="5250" fill="hold"/>
                                            <p:tgtEl>
                                              <p:spTgt spid="4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6" dur="5250" fill="hold"/>
                                            <p:tgtEl>
                                              <p:spTgt spid="4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7" presetID="2" presetClass="entr" presetSubtype="4" repeatCount="indefinite" decel="4400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9" dur="9250" fill="hold"/>
                                            <p:tgtEl>
                                              <p:spTgt spid="4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50" dur="9250" fill="hold"/>
                                            <p:tgtEl>
                                              <p:spTgt spid="4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1" presetID="2" presetClass="entr" presetSubtype="4" repeatCount="241" decel="4400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3" dur="6750" fill="hold"/>
                                            <p:tgtEl>
                                              <p:spTgt spid="4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54" dur="6750" fill="hold"/>
                                            <p:tgtEl>
                                              <p:spTgt spid="4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5" presetID="2" presetClass="entr" presetSubtype="4" repeatCount="indefinite" decel="4400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7" dur="8250" fill="hold"/>
                                            <p:tgtEl>
                                              <p:spTgt spid="5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58" dur="8250" fill="hold"/>
                                            <p:tgtEl>
                                              <p:spTgt spid="5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9" presetID="2" presetClass="entr" presetSubtype="4" repeatCount="indefinite" decel="4400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61" dur="9750" fill="hold"/>
                                            <p:tgtEl>
                                              <p:spTgt spid="5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62" dur="9750" fill="hold"/>
                                            <p:tgtEl>
                                              <p:spTgt spid="5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63" presetID="2" presetClass="entr" presetSubtype="4" repeatCount="indefinite" decel="4400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65" dur="5250" fill="hold"/>
                                            <p:tgtEl>
                                              <p:spTgt spid="5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66" dur="5250" fill="hold"/>
                                            <p:tgtEl>
                                              <p:spTgt spid="5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67" presetID="2" presetClass="entr" presetSubtype="4" repeatCount="indefinite" decel="4400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69" dur="7000" fill="hold"/>
                                            <p:tgtEl>
                                              <p:spTgt spid="5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70" dur="7000" fill="hold"/>
                                            <p:tgtEl>
                                              <p:spTgt spid="5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71" presetID="2" presetClass="entr" presetSubtype="4" repeatCount="indefinite" decel="4400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3" dur="9750" fill="hold"/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74" dur="9750" fill="hold"/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75" presetID="2" presetClass="entr" presetSubtype="4" repeatCount="indefinite" decel="4400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7" dur="7000" fill="hold"/>
                                            <p:tgtEl>
                                              <p:spTgt spid="4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78" dur="7000" fill="hold"/>
                                            <p:tgtEl>
                                              <p:spTgt spid="4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38" grpId="0" animBg="1"/>
          <p:bldP spid="39" grpId="0" animBg="1"/>
          <p:bldP spid="39" grpId="1" animBg="1"/>
          <p:bldP spid="41" grpId="0" animBg="1"/>
          <p:bldP spid="41" grpId="1" animBg="1"/>
          <p:bldP spid="42" grpId="0" animBg="1"/>
          <p:bldP spid="43" grpId="0" animBg="1"/>
          <p:bldP spid="43" grpId="1" animBg="1"/>
          <p:bldP spid="43" grpId="2" animBg="1"/>
          <p:bldP spid="45" grpId="0" animBg="1"/>
          <p:bldP spid="46" grpId="0" animBg="1"/>
          <p:bldP spid="47" grpId="0" animBg="1"/>
          <p:bldP spid="48" grpId="0" animBg="1"/>
          <p:bldP spid="49" grpId="0" animBg="1"/>
          <p:bldP spid="50" grpId="0" animBg="1"/>
          <p:bldP spid="51" grpId="0" animBg="1"/>
          <p:bldP spid="52" grpId="0" animBg="1"/>
          <p:bldP spid="53" grpId="0" animBg="1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7" dur="250"/>
                                            <p:tgtEl>
                                              <p:spTgt spid="8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" presetID="22" presetClass="entr" presetSubtype="2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10" dur="250"/>
                                            <p:tgtEl>
                                              <p:spTgt spid="7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1" presetID="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3" dur="500" fill="hold"/>
                                            <p:tgtEl>
                                              <p:spTgt spid="4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4" dur="500" fill="hold"/>
                                            <p:tgtEl>
                                              <p:spTgt spid="4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5" presetID="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7" dur="500" fill="hold"/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8" dur="500" fill="hold"/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9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20" presetID="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2" dur="250" fill="hold"/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3" dur="250" fill="hold"/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4" fill="hold">
                          <p:stCondLst>
                            <p:cond delay="indefinite"/>
                          </p:stCondLst>
                          <p:childTnLst>
                            <p:par>
                              <p:cTn id="2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6" presetID="42" presetClass="path" presetSubtype="0" accel="50000" decel="50000" fill="hold" grpId="2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1.25E-6 1.48148E-6 L -0.4293 -0.01296 " pathEditMode="relative" rAng="0" ptsTypes="AA">
                                          <p:cBhvr>
                                            <p:cTn id="27" dur="1250" fill="hold"/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21471" y="-648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8" fill="hold">
                                <p:stCondLst>
                                  <p:cond delay="1250"/>
                                </p:stCondLst>
                                <p:childTnLst>
                                  <p:par>
                                    <p:cTn id="29" presetID="1" presetClass="exit" presetSubtype="0" fill="hold" grpId="1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1" fill="hold">
                                <p:stCondLst>
                                  <p:cond delay="1250"/>
                                </p:stCondLst>
                                <p:childTnLst>
                                  <p:par>
                                    <p:cTn id="32" presetID="1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34" presetID="63" presetClass="path" presetSubtype="0" decel="100000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1.66667E-6 -4.44444E-6 L 0.5194 -0.00231 " pathEditMode="relative" rAng="0" ptsTypes="AA">
                                          <p:cBhvr>
                                            <p:cTn id="35" dur="1000" fill="hold"/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25964" y="-116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36" presetID="1" presetClass="entr" presetSubtype="0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38" presetID="0" presetClass="path" presetSubtype="0" accel="10000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3.33333E-6 3.33333E-6 L -3.33333E-6 0.00023 L 0.38347 0.00324 L 0.54922 0.08842 L 0.54427 0.14051 L 0.42461 0.13865 L 0.22852 0.13703 " pathEditMode="relative" rAng="0" ptsTypes="AAAAAAA">
                                          <p:cBhvr>
                                            <p:cTn id="39" dur="2000" fill="hold"/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27461" y="7014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0" fill="hold">
                                <p:stCondLst>
                                  <p:cond delay="3250"/>
                                </p:stCondLst>
                                <p:childTnLst>
                                  <p:par>
                                    <p:cTn id="41" presetID="1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43" presetID="2" presetClass="entr" presetSubtype="4" repeatCount="indefinite" decel="4400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5" dur="5250" fill="hold"/>
                                            <p:tgtEl>
                                              <p:spTgt spid="4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6" dur="5250" fill="hold"/>
                                            <p:tgtEl>
                                              <p:spTgt spid="4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7" presetID="2" presetClass="entr" presetSubtype="4" repeatCount="indefinite" decel="4400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9" dur="9250" fill="hold"/>
                                            <p:tgtEl>
                                              <p:spTgt spid="4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50" dur="9250" fill="hold"/>
                                            <p:tgtEl>
                                              <p:spTgt spid="4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1" presetID="2" presetClass="entr" presetSubtype="4" repeatCount="241" decel="4400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3" dur="6750" fill="hold"/>
                                            <p:tgtEl>
                                              <p:spTgt spid="4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54" dur="6750" fill="hold"/>
                                            <p:tgtEl>
                                              <p:spTgt spid="4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5" presetID="2" presetClass="entr" presetSubtype="4" repeatCount="indefinite" decel="4400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7" dur="8250" fill="hold"/>
                                            <p:tgtEl>
                                              <p:spTgt spid="5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58" dur="8250" fill="hold"/>
                                            <p:tgtEl>
                                              <p:spTgt spid="5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9" presetID="2" presetClass="entr" presetSubtype="4" repeatCount="indefinite" decel="4400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61" dur="9750" fill="hold"/>
                                            <p:tgtEl>
                                              <p:spTgt spid="5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62" dur="9750" fill="hold"/>
                                            <p:tgtEl>
                                              <p:spTgt spid="5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63" presetID="2" presetClass="entr" presetSubtype="4" repeatCount="indefinite" decel="4400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65" dur="5250" fill="hold"/>
                                            <p:tgtEl>
                                              <p:spTgt spid="5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66" dur="5250" fill="hold"/>
                                            <p:tgtEl>
                                              <p:spTgt spid="5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67" presetID="2" presetClass="entr" presetSubtype="4" repeatCount="indefinite" decel="4400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69" dur="7000" fill="hold"/>
                                            <p:tgtEl>
                                              <p:spTgt spid="5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70" dur="7000" fill="hold"/>
                                            <p:tgtEl>
                                              <p:spTgt spid="5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71" presetID="2" presetClass="entr" presetSubtype="4" repeatCount="indefinite" decel="4400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3" dur="9750" fill="hold"/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74" dur="9750" fill="hold"/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75" presetID="2" presetClass="entr" presetSubtype="4" repeatCount="indefinite" decel="4400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7" dur="7000" fill="hold"/>
                                            <p:tgtEl>
                                              <p:spTgt spid="4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78" dur="7000" fill="hold"/>
                                            <p:tgtEl>
                                              <p:spTgt spid="4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38" grpId="0" animBg="1"/>
          <p:bldP spid="39" grpId="0" animBg="1"/>
          <p:bldP spid="39" grpId="1" animBg="1"/>
          <p:bldP spid="41" grpId="0" animBg="1"/>
          <p:bldP spid="41" grpId="1" animBg="1"/>
          <p:bldP spid="42" grpId="0" animBg="1"/>
          <p:bldP spid="43" grpId="0" animBg="1"/>
          <p:bldP spid="43" grpId="1" animBg="1"/>
          <p:bldP spid="43" grpId="2" animBg="1"/>
          <p:bldP spid="45" grpId="0" animBg="1"/>
          <p:bldP spid="46" grpId="0" animBg="1"/>
          <p:bldP spid="47" grpId="0" animBg="1"/>
          <p:bldP spid="48" grpId="0" animBg="1"/>
          <p:bldP spid="49" grpId="0" animBg="1"/>
          <p:bldP spid="50" grpId="0" animBg="1"/>
          <p:bldP spid="51" grpId="0" animBg="1"/>
          <p:bldP spid="52" grpId="0" animBg="1"/>
          <p:bldP spid="53" grpId="0" animBg="1"/>
        </p:bldLst>
      </p:timing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70">
          <a:fgClr>
            <a:schemeClr val="bg1"/>
          </a:fgClr>
          <a:bgClr>
            <a:schemeClr val="accent6">
              <a:lumMod val="20000"/>
              <a:lumOff val="80000"/>
            </a:schemeClr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1429825"/>
            <a:ext cx="5530769" cy="4588618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93107" y="281456"/>
            <a:ext cx="9449619" cy="969348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08242" y="1415114"/>
            <a:ext cx="5530770" cy="4604686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grpSp>
        <p:nvGrpSpPr>
          <p:cNvPr id="21" name="Group 20"/>
          <p:cNvGrpSpPr/>
          <p:nvPr/>
        </p:nvGrpSpPr>
        <p:grpSpPr>
          <a:xfrm>
            <a:off x="-14763" y="-1"/>
            <a:ext cx="12206763" cy="6858034"/>
            <a:chOff x="-14763" y="-1"/>
            <a:chExt cx="12206763" cy="6858034"/>
          </a:xfrm>
        </p:grpSpPr>
        <p:pic>
          <p:nvPicPr>
            <p:cNvPr id="22" name="Picture 21"/>
            <p:cNvPicPr>
              <a:picLocks noChangeAspect="1"/>
            </p:cNvPicPr>
            <p:nvPr/>
          </p:nvPicPr>
          <p:blipFill rotWithShape="1">
            <a:blip r:embed="rId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109262" y="130728"/>
              <a:ext cx="1219200" cy="1130300"/>
            </a:xfrm>
            <a:prstGeom prst="rect">
              <a:avLst/>
            </a:prstGeom>
          </p:spPr>
        </p:pic>
        <p:grpSp>
          <p:nvGrpSpPr>
            <p:cNvPr id="23" name="Group 22"/>
            <p:cNvGrpSpPr/>
            <p:nvPr/>
          </p:nvGrpSpPr>
          <p:grpSpPr>
            <a:xfrm>
              <a:off x="-14763" y="-1"/>
              <a:ext cx="12206763" cy="6858034"/>
              <a:chOff x="-14763" y="-1"/>
              <a:chExt cx="12206763" cy="6858034"/>
            </a:xfrm>
          </p:grpSpPr>
          <p:sp>
            <p:nvSpPr>
              <p:cNvPr id="24" name="Footer Placeholder 3"/>
              <p:cNvSpPr txBox="1">
                <a:spLocks/>
              </p:cNvSpPr>
              <p:nvPr/>
            </p:nvSpPr>
            <p:spPr>
              <a:xfrm>
                <a:off x="-14763" y="6620989"/>
                <a:ext cx="12206763" cy="236711"/>
              </a:xfrm>
              <a:prstGeom prst="rect">
                <a:avLst/>
              </a:prstGeom>
              <a:solidFill>
                <a:srgbClr val="92D050">
                  <a:alpha val="14000"/>
                </a:srgbClr>
              </a:solidFill>
              <a:ln>
                <a:noFill/>
              </a:ln>
            </p:spPr>
            <p:txBody>
              <a:bodyPr vert="horz" lIns="91440" tIns="45720" rIns="91440" bIns="45720" rtlCol="0" anchor="ctr"/>
              <a:lstStyle>
                <a:defPPr>
                  <a:defRPr lang="en-US"/>
                </a:defPPr>
                <a:lvl1pPr marL="0" algn="ctr" defTabSz="914400" rtl="0" eaLnBrk="1" latinLnBrk="0" hangingPunct="1">
                  <a:defRPr sz="12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bn-BD" dirty="0" smtClean="0">
                    <a:solidFill>
                      <a:schemeClr val="tx1"/>
                    </a:solidFill>
                  </a:rPr>
                  <a:t>                                                                                                                                                                                                                                                      </a:t>
                </a:r>
                <a:r>
                  <a:rPr lang="en-US" dirty="0" smtClean="0">
                    <a:solidFill>
                      <a:schemeClr val="tx1"/>
                    </a:solidFill>
                  </a:rPr>
                  <a:t>Abdul </a:t>
                </a:r>
                <a:r>
                  <a:rPr lang="en-US" dirty="0" err="1" smtClean="0">
                    <a:solidFill>
                      <a:schemeClr val="tx1"/>
                    </a:solidFill>
                  </a:rPr>
                  <a:t>Mazid</a:t>
                </a:r>
                <a:endParaRPr 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25" name="Freeform 24"/>
              <p:cNvSpPr/>
              <p:nvPr/>
            </p:nvSpPr>
            <p:spPr>
              <a:xfrm>
                <a:off x="10408099" y="6273990"/>
                <a:ext cx="1516094" cy="419400"/>
              </a:xfrm>
              <a:custGeom>
                <a:avLst/>
                <a:gdLst>
                  <a:gd name="connsiteX0" fmla="*/ 758047 w 1516094"/>
                  <a:gd name="connsiteY0" fmla="*/ 0 h 419400"/>
                  <a:gd name="connsiteX1" fmla="*/ 1453096 w 1516094"/>
                  <a:gd name="connsiteY1" fmla="*/ 319161 h 419400"/>
                  <a:gd name="connsiteX2" fmla="*/ 1516094 w 1516094"/>
                  <a:gd name="connsiteY2" fmla="*/ 419400 h 419400"/>
                  <a:gd name="connsiteX3" fmla="*/ 0 w 1516094"/>
                  <a:gd name="connsiteY3" fmla="*/ 419400 h 419400"/>
                  <a:gd name="connsiteX4" fmla="*/ 62998 w 1516094"/>
                  <a:gd name="connsiteY4" fmla="*/ 319161 h 419400"/>
                  <a:gd name="connsiteX5" fmla="*/ 758047 w 1516094"/>
                  <a:gd name="connsiteY5" fmla="*/ 0 h 4194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516094" h="419400">
                    <a:moveTo>
                      <a:pt x="758047" y="0"/>
                    </a:moveTo>
                    <a:cubicBezTo>
                      <a:pt x="1047375" y="0"/>
                      <a:pt x="1302465" y="126602"/>
                      <a:pt x="1453096" y="319161"/>
                    </a:cubicBezTo>
                    <a:lnTo>
                      <a:pt x="1516094" y="419400"/>
                    </a:lnTo>
                    <a:lnTo>
                      <a:pt x="0" y="419400"/>
                    </a:lnTo>
                    <a:lnTo>
                      <a:pt x="62998" y="319161"/>
                    </a:lnTo>
                    <a:cubicBezTo>
                      <a:pt x="213629" y="126602"/>
                      <a:pt x="468719" y="0"/>
                      <a:pt x="758047" y="0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accent1">
                      <a:lumMod val="5000"/>
                      <a:lumOff val="95000"/>
                    </a:schemeClr>
                  </a:gs>
                  <a:gs pos="77863">
                    <a:schemeClr val="bg1"/>
                  </a:gs>
                  <a:gs pos="53000">
                    <a:schemeClr val="accent6">
                      <a:lumMod val="60000"/>
                      <a:lumOff val="40000"/>
                    </a:schemeClr>
                  </a:gs>
                  <a:gs pos="100000">
                    <a:schemeClr val="accent1">
                      <a:lumMod val="30000"/>
                      <a:lumOff val="70000"/>
                    </a:schemeClr>
                  </a:gs>
                </a:gsLst>
                <a:lin ang="5400000" scaled="1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6" name="Freeform 25"/>
              <p:cNvSpPr/>
              <p:nvPr/>
            </p:nvSpPr>
            <p:spPr>
              <a:xfrm>
                <a:off x="10727381" y="5512290"/>
                <a:ext cx="1295400" cy="1181100"/>
              </a:xfrm>
              <a:custGeom>
                <a:avLst/>
                <a:gdLst>
                  <a:gd name="connsiteX0" fmla="*/ 762000 w 1295400"/>
                  <a:gd name="connsiteY0" fmla="*/ 0 h 1181100"/>
                  <a:gd name="connsiteX1" fmla="*/ 1188042 w 1295400"/>
                  <a:gd name="connsiteY1" fmla="*/ 130138 h 1181100"/>
                  <a:gd name="connsiteX2" fmla="*/ 1295400 w 1295400"/>
                  <a:gd name="connsiteY2" fmla="*/ 218717 h 1181100"/>
                  <a:gd name="connsiteX3" fmla="*/ 1295400 w 1295400"/>
                  <a:gd name="connsiteY3" fmla="*/ 1181100 h 1181100"/>
                  <a:gd name="connsiteX4" fmla="*/ 126370 w 1295400"/>
                  <a:gd name="connsiteY4" fmla="*/ 1181100 h 1181100"/>
                  <a:gd name="connsiteX5" fmla="*/ 59882 w 1295400"/>
                  <a:gd name="connsiteY5" fmla="*/ 1058605 h 1181100"/>
                  <a:gd name="connsiteX6" fmla="*/ 0 w 1295400"/>
                  <a:gd name="connsiteY6" fmla="*/ 762000 h 1181100"/>
                  <a:gd name="connsiteX7" fmla="*/ 762000 w 1295400"/>
                  <a:gd name="connsiteY7" fmla="*/ 0 h 1181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295400" h="1181100">
                    <a:moveTo>
                      <a:pt x="762000" y="0"/>
                    </a:moveTo>
                    <a:cubicBezTo>
                      <a:pt x="919815" y="0"/>
                      <a:pt x="1066426" y="47976"/>
                      <a:pt x="1188042" y="130138"/>
                    </a:cubicBezTo>
                    <a:lnTo>
                      <a:pt x="1295400" y="218717"/>
                    </a:lnTo>
                    <a:lnTo>
                      <a:pt x="1295400" y="1181100"/>
                    </a:lnTo>
                    <a:lnTo>
                      <a:pt x="126370" y="1181100"/>
                    </a:lnTo>
                    <a:lnTo>
                      <a:pt x="59882" y="1058605"/>
                    </a:lnTo>
                    <a:cubicBezTo>
                      <a:pt x="21322" y="967441"/>
                      <a:pt x="0" y="867211"/>
                      <a:pt x="0" y="762000"/>
                    </a:cubicBezTo>
                    <a:cubicBezTo>
                      <a:pt x="0" y="341159"/>
                      <a:pt x="341159" y="0"/>
                      <a:pt x="762000" y="0"/>
                    </a:cubicBezTo>
                    <a:close/>
                  </a:path>
                </a:pathLst>
              </a:custGeom>
              <a:gradFill>
                <a:gsLst>
                  <a:gs pos="11000">
                    <a:schemeClr val="accent1">
                      <a:lumMod val="5000"/>
                      <a:lumOff val="95000"/>
                    </a:schemeClr>
                  </a:gs>
                  <a:gs pos="53000">
                    <a:schemeClr val="accent6">
                      <a:lumMod val="60000"/>
                      <a:lumOff val="40000"/>
                    </a:schemeClr>
                  </a:gs>
                  <a:gs pos="100000">
                    <a:schemeClr val="accent1">
                      <a:lumMod val="30000"/>
                      <a:lumOff val="70000"/>
                    </a:schemeClr>
                  </a:gs>
                </a:gsLst>
                <a:lin ang="5400000" scaled="1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7" name="Freeform 26"/>
              <p:cNvSpPr/>
              <p:nvPr/>
            </p:nvSpPr>
            <p:spPr>
              <a:xfrm>
                <a:off x="11375081" y="5362409"/>
                <a:ext cx="647700" cy="1480862"/>
              </a:xfrm>
              <a:custGeom>
                <a:avLst/>
                <a:gdLst>
                  <a:gd name="connsiteX0" fmla="*/ 647700 w 647700"/>
                  <a:gd name="connsiteY0" fmla="*/ 0 h 1480862"/>
                  <a:gd name="connsiteX1" fmla="*/ 647700 w 647700"/>
                  <a:gd name="connsiteY1" fmla="*/ 1480862 h 1480862"/>
                  <a:gd name="connsiteX2" fmla="*/ 511935 w 647700"/>
                  <a:gd name="connsiteY2" fmla="*/ 1442550 h 1480862"/>
                  <a:gd name="connsiteX3" fmla="*/ 0 w 647700"/>
                  <a:gd name="connsiteY3" fmla="*/ 740431 h 1480862"/>
                  <a:gd name="connsiteX4" fmla="*/ 511935 w 647700"/>
                  <a:gd name="connsiteY4" fmla="*/ 38313 h 14808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47700" h="1480862">
                    <a:moveTo>
                      <a:pt x="647700" y="0"/>
                    </a:moveTo>
                    <a:lnTo>
                      <a:pt x="647700" y="1480862"/>
                    </a:lnTo>
                    <a:lnTo>
                      <a:pt x="511935" y="1442550"/>
                    </a:lnTo>
                    <a:cubicBezTo>
                      <a:pt x="211092" y="1326872"/>
                      <a:pt x="0" y="1056062"/>
                      <a:pt x="0" y="740431"/>
                    </a:cubicBezTo>
                    <a:cubicBezTo>
                      <a:pt x="0" y="424801"/>
                      <a:pt x="211092" y="153991"/>
                      <a:pt x="511935" y="38313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accent1">
                      <a:lumMod val="5000"/>
                      <a:lumOff val="95000"/>
                    </a:schemeClr>
                  </a:gs>
                  <a:gs pos="77863">
                    <a:schemeClr val="bg1"/>
                  </a:gs>
                  <a:gs pos="53000">
                    <a:schemeClr val="accent6">
                      <a:lumMod val="60000"/>
                      <a:lumOff val="40000"/>
                    </a:schemeClr>
                  </a:gs>
                  <a:gs pos="100000">
                    <a:schemeClr val="accent1">
                      <a:lumMod val="30000"/>
                      <a:lumOff val="70000"/>
                    </a:schemeClr>
                  </a:gs>
                </a:gsLst>
                <a:lin ang="5400000" scaled="1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8" name="Freeform 27"/>
              <p:cNvSpPr/>
              <p:nvPr/>
            </p:nvSpPr>
            <p:spPr>
              <a:xfrm>
                <a:off x="10560499" y="6426391"/>
                <a:ext cx="1516094" cy="419400"/>
              </a:xfrm>
              <a:custGeom>
                <a:avLst/>
                <a:gdLst>
                  <a:gd name="connsiteX0" fmla="*/ 758047 w 1516094"/>
                  <a:gd name="connsiteY0" fmla="*/ 0 h 419400"/>
                  <a:gd name="connsiteX1" fmla="*/ 1453096 w 1516094"/>
                  <a:gd name="connsiteY1" fmla="*/ 319161 h 419400"/>
                  <a:gd name="connsiteX2" fmla="*/ 1516094 w 1516094"/>
                  <a:gd name="connsiteY2" fmla="*/ 419400 h 419400"/>
                  <a:gd name="connsiteX3" fmla="*/ 0 w 1516094"/>
                  <a:gd name="connsiteY3" fmla="*/ 419400 h 419400"/>
                  <a:gd name="connsiteX4" fmla="*/ 62998 w 1516094"/>
                  <a:gd name="connsiteY4" fmla="*/ 319161 h 419400"/>
                  <a:gd name="connsiteX5" fmla="*/ 758047 w 1516094"/>
                  <a:gd name="connsiteY5" fmla="*/ 0 h 4194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516094" h="419400">
                    <a:moveTo>
                      <a:pt x="758047" y="0"/>
                    </a:moveTo>
                    <a:cubicBezTo>
                      <a:pt x="1047375" y="0"/>
                      <a:pt x="1302465" y="126602"/>
                      <a:pt x="1453096" y="319161"/>
                    </a:cubicBezTo>
                    <a:lnTo>
                      <a:pt x="1516094" y="419400"/>
                    </a:lnTo>
                    <a:lnTo>
                      <a:pt x="0" y="419400"/>
                    </a:lnTo>
                    <a:lnTo>
                      <a:pt x="62998" y="319161"/>
                    </a:lnTo>
                    <a:cubicBezTo>
                      <a:pt x="213629" y="126602"/>
                      <a:pt x="468719" y="0"/>
                      <a:pt x="758047" y="0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accent1">
                      <a:lumMod val="5000"/>
                      <a:lumOff val="95000"/>
                    </a:schemeClr>
                  </a:gs>
                  <a:gs pos="77863">
                    <a:schemeClr val="bg1"/>
                  </a:gs>
                  <a:gs pos="53000">
                    <a:schemeClr val="accent6">
                      <a:lumMod val="60000"/>
                      <a:lumOff val="40000"/>
                    </a:schemeClr>
                  </a:gs>
                  <a:gs pos="100000">
                    <a:schemeClr val="accent1">
                      <a:lumMod val="30000"/>
                      <a:lumOff val="70000"/>
                    </a:schemeClr>
                  </a:gs>
                </a:gsLst>
                <a:lin ang="5400000" scaled="1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9" name="Freeform 28"/>
              <p:cNvSpPr/>
              <p:nvPr/>
            </p:nvSpPr>
            <p:spPr>
              <a:xfrm>
                <a:off x="10879781" y="5664690"/>
                <a:ext cx="1295400" cy="1181100"/>
              </a:xfrm>
              <a:custGeom>
                <a:avLst/>
                <a:gdLst>
                  <a:gd name="connsiteX0" fmla="*/ 762000 w 1295400"/>
                  <a:gd name="connsiteY0" fmla="*/ 0 h 1181100"/>
                  <a:gd name="connsiteX1" fmla="*/ 1188042 w 1295400"/>
                  <a:gd name="connsiteY1" fmla="*/ 130138 h 1181100"/>
                  <a:gd name="connsiteX2" fmla="*/ 1295400 w 1295400"/>
                  <a:gd name="connsiteY2" fmla="*/ 218717 h 1181100"/>
                  <a:gd name="connsiteX3" fmla="*/ 1295400 w 1295400"/>
                  <a:gd name="connsiteY3" fmla="*/ 1181100 h 1181100"/>
                  <a:gd name="connsiteX4" fmla="*/ 126370 w 1295400"/>
                  <a:gd name="connsiteY4" fmla="*/ 1181100 h 1181100"/>
                  <a:gd name="connsiteX5" fmla="*/ 59882 w 1295400"/>
                  <a:gd name="connsiteY5" fmla="*/ 1058605 h 1181100"/>
                  <a:gd name="connsiteX6" fmla="*/ 0 w 1295400"/>
                  <a:gd name="connsiteY6" fmla="*/ 762000 h 1181100"/>
                  <a:gd name="connsiteX7" fmla="*/ 762000 w 1295400"/>
                  <a:gd name="connsiteY7" fmla="*/ 0 h 1181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295400" h="1181100">
                    <a:moveTo>
                      <a:pt x="762000" y="0"/>
                    </a:moveTo>
                    <a:cubicBezTo>
                      <a:pt x="919815" y="0"/>
                      <a:pt x="1066426" y="47976"/>
                      <a:pt x="1188042" y="130138"/>
                    </a:cubicBezTo>
                    <a:lnTo>
                      <a:pt x="1295400" y="218717"/>
                    </a:lnTo>
                    <a:lnTo>
                      <a:pt x="1295400" y="1181100"/>
                    </a:lnTo>
                    <a:lnTo>
                      <a:pt x="126370" y="1181100"/>
                    </a:lnTo>
                    <a:lnTo>
                      <a:pt x="59882" y="1058605"/>
                    </a:lnTo>
                    <a:cubicBezTo>
                      <a:pt x="21322" y="967441"/>
                      <a:pt x="0" y="867211"/>
                      <a:pt x="0" y="762000"/>
                    </a:cubicBezTo>
                    <a:cubicBezTo>
                      <a:pt x="0" y="341159"/>
                      <a:pt x="341159" y="0"/>
                      <a:pt x="762000" y="0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accent1">
                      <a:lumMod val="5000"/>
                      <a:lumOff val="95000"/>
                      <a:alpha val="62000"/>
                    </a:schemeClr>
                  </a:gs>
                  <a:gs pos="77863">
                    <a:schemeClr val="bg1"/>
                  </a:gs>
                  <a:gs pos="53000">
                    <a:srgbClr val="FCC8EE">
                      <a:alpha val="50000"/>
                    </a:srgbClr>
                  </a:gs>
                  <a:gs pos="100000">
                    <a:schemeClr val="accent1">
                      <a:lumMod val="30000"/>
                      <a:lumOff val="70000"/>
                    </a:schemeClr>
                  </a:gs>
                </a:gsLst>
                <a:lin ang="5400000" scaled="1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0" name="Freeform 29"/>
              <p:cNvSpPr/>
              <p:nvPr/>
            </p:nvSpPr>
            <p:spPr>
              <a:xfrm>
                <a:off x="11527480" y="5514808"/>
                <a:ext cx="647700" cy="1343225"/>
              </a:xfrm>
              <a:custGeom>
                <a:avLst/>
                <a:gdLst>
                  <a:gd name="connsiteX0" fmla="*/ 647700 w 647700"/>
                  <a:gd name="connsiteY0" fmla="*/ 1343225 h 1343225"/>
                  <a:gd name="connsiteX1" fmla="*/ 647700 w 647700"/>
                  <a:gd name="connsiteY1" fmla="*/ 0 h 1343225"/>
                  <a:gd name="connsiteX2" fmla="*/ 511935 w 647700"/>
                  <a:gd name="connsiteY2" fmla="*/ 38313 h 1343225"/>
                  <a:gd name="connsiteX3" fmla="*/ 0 w 647700"/>
                  <a:gd name="connsiteY3" fmla="*/ 740431 h 1343225"/>
                  <a:gd name="connsiteX4" fmla="*/ 305027 w 647700"/>
                  <a:gd name="connsiteY4" fmla="*/ 1328428 h 1343225"/>
                  <a:gd name="connsiteX5" fmla="*/ 327921 w 647700"/>
                  <a:gd name="connsiteY5" fmla="*/ 1343225 h 13432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647700" h="1343225">
                    <a:moveTo>
                      <a:pt x="647700" y="1343225"/>
                    </a:moveTo>
                    <a:lnTo>
                      <a:pt x="647700" y="0"/>
                    </a:lnTo>
                    <a:lnTo>
                      <a:pt x="511935" y="38313"/>
                    </a:lnTo>
                    <a:cubicBezTo>
                      <a:pt x="211092" y="153991"/>
                      <a:pt x="0" y="424801"/>
                      <a:pt x="0" y="740431"/>
                    </a:cubicBezTo>
                    <a:cubicBezTo>
                      <a:pt x="0" y="977154"/>
                      <a:pt x="118739" y="1188666"/>
                      <a:pt x="305027" y="1328428"/>
                    </a:cubicBezTo>
                    <a:lnTo>
                      <a:pt x="327921" y="1343225"/>
                    </a:lnTo>
                    <a:close/>
                  </a:path>
                </a:pathLst>
              </a:custGeom>
              <a:gradFill>
                <a:gsLst>
                  <a:gs pos="0">
                    <a:schemeClr val="accent1">
                      <a:lumMod val="5000"/>
                      <a:lumOff val="95000"/>
                    </a:schemeClr>
                  </a:gs>
                  <a:gs pos="77863">
                    <a:schemeClr val="bg1"/>
                  </a:gs>
                  <a:gs pos="53000">
                    <a:srgbClr val="0070C0">
                      <a:alpha val="0"/>
                    </a:srgbClr>
                  </a:gs>
                  <a:gs pos="100000">
                    <a:schemeClr val="accent1">
                      <a:lumMod val="30000"/>
                      <a:lumOff val="70000"/>
                    </a:schemeClr>
                  </a:gs>
                </a:gsLst>
                <a:lin ang="5400000" scaled="1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/>
              </a:p>
            </p:txBody>
          </p:sp>
          <p:grpSp>
            <p:nvGrpSpPr>
              <p:cNvPr id="31" name="Group 30"/>
              <p:cNvGrpSpPr/>
              <p:nvPr/>
            </p:nvGrpSpPr>
            <p:grpSpPr>
              <a:xfrm>
                <a:off x="-14763" y="-1"/>
                <a:ext cx="1495625" cy="1767082"/>
                <a:chOff x="-14763" y="-1"/>
                <a:chExt cx="1495625" cy="1767082"/>
              </a:xfrm>
            </p:grpSpPr>
            <p:sp>
              <p:nvSpPr>
                <p:cNvPr id="33" name="Freeform 32"/>
                <p:cNvSpPr/>
                <p:nvPr/>
              </p:nvSpPr>
              <p:spPr>
                <a:xfrm rot="16200000" flipV="1">
                  <a:off x="-398466" y="799334"/>
                  <a:ext cx="1516094" cy="419400"/>
                </a:xfrm>
                <a:custGeom>
                  <a:avLst/>
                  <a:gdLst>
                    <a:gd name="connsiteX0" fmla="*/ 758047 w 1516094"/>
                    <a:gd name="connsiteY0" fmla="*/ 0 h 419400"/>
                    <a:gd name="connsiteX1" fmla="*/ 1453096 w 1516094"/>
                    <a:gd name="connsiteY1" fmla="*/ 319161 h 419400"/>
                    <a:gd name="connsiteX2" fmla="*/ 1516094 w 1516094"/>
                    <a:gd name="connsiteY2" fmla="*/ 419400 h 419400"/>
                    <a:gd name="connsiteX3" fmla="*/ 0 w 1516094"/>
                    <a:gd name="connsiteY3" fmla="*/ 419400 h 419400"/>
                    <a:gd name="connsiteX4" fmla="*/ 62998 w 1516094"/>
                    <a:gd name="connsiteY4" fmla="*/ 319161 h 419400"/>
                    <a:gd name="connsiteX5" fmla="*/ 758047 w 1516094"/>
                    <a:gd name="connsiteY5" fmla="*/ 0 h 4194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1516094" h="419400">
                      <a:moveTo>
                        <a:pt x="758047" y="0"/>
                      </a:moveTo>
                      <a:cubicBezTo>
                        <a:pt x="1047375" y="0"/>
                        <a:pt x="1302465" y="126602"/>
                        <a:pt x="1453096" y="319161"/>
                      </a:cubicBezTo>
                      <a:lnTo>
                        <a:pt x="1516094" y="419400"/>
                      </a:lnTo>
                      <a:lnTo>
                        <a:pt x="0" y="419400"/>
                      </a:lnTo>
                      <a:lnTo>
                        <a:pt x="62998" y="319161"/>
                      </a:lnTo>
                      <a:cubicBezTo>
                        <a:pt x="213629" y="126602"/>
                        <a:pt x="468719" y="0"/>
                        <a:pt x="758047" y="0"/>
                      </a:cubicBezTo>
                      <a:close/>
                    </a:path>
                  </a:pathLst>
                </a:custGeom>
                <a:solidFill>
                  <a:schemeClr val="accent1">
                    <a:alpha val="33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4" name="Freeform 33"/>
                <p:cNvSpPr/>
                <p:nvPr/>
              </p:nvSpPr>
              <p:spPr>
                <a:xfrm rot="16200000" flipV="1">
                  <a:off x="92731" y="209549"/>
                  <a:ext cx="1295400" cy="1181100"/>
                </a:xfrm>
                <a:custGeom>
                  <a:avLst/>
                  <a:gdLst>
                    <a:gd name="connsiteX0" fmla="*/ 762000 w 1295400"/>
                    <a:gd name="connsiteY0" fmla="*/ 0 h 1181100"/>
                    <a:gd name="connsiteX1" fmla="*/ 1188042 w 1295400"/>
                    <a:gd name="connsiteY1" fmla="*/ 130138 h 1181100"/>
                    <a:gd name="connsiteX2" fmla="*/ 1295400 w 1295400"/>
                    <a:gd name="connsiteY2" fmla="*/ 218717 h 1181100"/>
                    <a:gd name="connsiteX3" fmla="*/ 1295400 w 1295400"/>
                    <a:gd name="connsiteY3" fmla="*/ 1181100 h 1181100"/>
                    <a:gd name="connsiteX4" fmla="*/ 126370 w 1295400"/>
                    <a:gd name="connsiteY4" fmla="*/ 1181100 h 1181100"/>
                    <a:gd name="connsiteX5" fmla="*/ 59882 w 1295400"/>
                    <a:gd name="connsiteY5" fmla="*/ 1058605 h 1181100"/>
                    <a:gd name="connsiteX6" fmla="*/ 0 w 1295400"/>
                    <a:gd name="connsiteY6" fmla="*/ 762000 h 1181100"/>
                    <a:gd name="connsiteX7" fmla="*/ 762000 w 1295400"/>
                    <a:gd name="connsiteY7" fmla="*/ 0 h 11811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1295400" h="1181100">
                      <a:moveTo>
                        <a:pt x="762000" y="0"/>
                      </a:moveTo>
                      <a:cubicBezTo>
                        <a:pt x="919815" y="0"/>
                        <a:pt x="1066426" y="47976"/>
                        <a:pt x="1188042" y="130138"/>
                      </a:cubicBezTo>
                      <a:lnTo>
                        <a:pt x="1295400" y="218717"/>
                      </a:lnTo>
                      <a:lnTo>
                        <a:pt x="1295400" y="1181100"/>
                      </a:lnTo>
                      <a:lnTo>
                        <a:pt x="126370" y="1181100"/>
                      </a:lnTo>
                      <a:lnTo>
                        <a:pt x="59882" y="1058605"/>
                      </a:lnTo>
                      <a:cubicBezTo>
                        <a:pt x="21322" y="967441"/>
                        <a:pt x="0" y="867211"/>
                        <a:pt x="0" y="762000"/>
                      </a:cubicBezTo>
                      <a:cubicBezTo>
                        <a:pt x="0" y="341159"/>
                        <a:pt x="341159" y="0"/>
                        <a:pt x="762000" y="0"/>
                      </a:cubicBezTo>
                      <a:close/>
                    </a:path>
                  </a:pathLst>
                </a:custGeom>
                <a:solidFill>
                  <a:schemeClr val="accent1">
                    <a:alpha val="33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5" name="Freeform 34"/>
                <p:cNvSpPr/>
                <p:nvPr/>
              </p:nvSpPr>
              <p:spPr>
                <a:xfrm rot="16200000" flipV="1">
                  <a:off x="416581" y="-264182"/>
                  <a:ext cx="647700" cy="1480862"/>
                </a:xfrm>
                <a:custGeom>
                  <a:avLst/>
                  <a:gdLst>
                    <a:gd name="connsiteX0" fmla="*/ 647700 w 647700"/>
                    <a:gd name="connsiteY0" fmla="*/ 0 h 1480862"/>
                    <a:gd name="connsiteX1" fmla="*/ 647700 w 647700"/>
                    <a:gd name="connsiteY1" fmla="*/ 1480862 h 1480862"/>
                    <a:gd name="connsiteX2" fmla="*/ 511935 w 647700"/>
                    <a:gd name="connsiteY2" fmla="*/ 1442550 h 1480862"/>
                    <a:gd name="connsiteX3" fmla="*/ 0 w 647700"/>
                    <a:gd name="connsiteY3" fmla="*/ 740431 h 1480862"/>
                    <a:gd name="connsiteX4" fmla="*/ 511935 w 647700"/>
                    <a:gd name="connsiteY4" fmla="*/ 38313 h 148086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647700" h="1480862">
                      <a:moveTo>
                        <a:pt x="647700" y="0"/>
                      </a:moveTo>
                      <a:lnTo>
                        <a:pt x="647700" y="1480862"/>
                      </a:lnTo>
                      <a:lnTo>
                        <a:pt x="511935" y="1442550"/>
                      </a:lnTo>
                      <a:cubicBezTo>
                        <a:pt x="211092" y="1326872"/>
                        <a:pt x="0" y="1056062"/>
                        <a:pt x="0" y="740431"/>
                      </a:cubicBezTo>
                      <a:cubicBezTo>
                        <a:pt x="0" y="424801"/>
                        <a:pt x="211092" y="153991"/>
                        <a:pt x="511935" y="38313"/>
                      </a:cubicBezTo>
                      <a:close/>
                    </a:path>
                  </a:pathLst>
                </a:custGeom>
                <a:solidFill>
                  <a:schemeClr val="accent1">
                    <a:alpha val="33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6" name="Freeform 35"/>
                <p:cNvSpPr/>
                <p:nvPr/>
              </p:nvSpPr>
              <p:spPr>
                <a:xfrm rot="16200000" flipV="1">
                  <a:off x="-550866" y="646934"/>
                  <a:ext cx="1516094" cy="419400"/>
                </a:xfrm>
                <a:custGeom>
                  <a:avLst/>
                  <a:gdLst>
                    <a:gd name="connsiteX0" fmla="*/ 758047 w 1516094"/>
                    <a:gd name="connsiteY0" fmla="*/ 0 h 419400"/>
                    <a:gd name="connsiteX1" fmla="*/ 1453096 w 1516094"/>
                    <a:gd name="connsiteY1" fmla="*/ 319161 h 419400"/>
                    <a:gd name="connsiteX2" fmla="*/ 1516094 w 1516094"/>
                    <a:gd name="connsiteY2" fmla="*/ 419400 h 419400"/>
                    <a:gd name="connsiteX3" fmla="*/ 0 w 1516094"/>
                    <a:gd name="connsiteY3" fmla="*/ 419400 h 419400"/>
                    <a:gd name="connsiteX4" fmla="*/ 62998 w 1516094"/>
                    <a:gd name="connsiteY4" fmla="*/ 319161 h 419400"/>
                    <a:gd name="connsiteX5" fmla="*/ 758047 w 1516094"/>
                    <a:gd name="connsiteY5" fmla="*/ 0 h 4194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1516094" h="419400">
                      <a:moveTo>
                        <a:pt x="758047" y="0"/>
                      </a:moveTo>
                      <a:cubicBezTo>
                        <a:pt x="1047375" y="0"/>
                        <a:pt x="1302465" y="126602"/>
                        <a:pt x="1453096" y="319161"/>
                      </a:cubicBezTo>
                      <a:lnTo>
                        <a:pt x="1516094" y="419400"/>
                      </a:lnTo>
                      <a:lnTo>
                        <a:pt x="0" y="419400"/>
                      </a:lnTo>
                      <a:lnTo>
                        <a:pt x="62998" y="319161"/>
                      </a:lnTo>
                      <a:cubicBezTo>
                        <a:pt x="213629" y="126602"/>
                        <a:pt x="468719" y="0"/>
                        <a:pt x="758047" y="0"/>
                      </a:cubicBezTo>
                      <a:close/>
                    </a:path>
                  </a:pathLst>
                </a:custGeom>
                <a:solidFill>
                  <a:schemeClr val="accent1">
                    <a:alpha val="33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7" name="Freeform 36"/>
                <p:cNvSpPr/>
                <p:nvPr/>
              </p:nvSpPr>
              <p:spPr>
                <a:xfrm rot="16200000" flipV="1">
                  <a:off x="-59669" y="57149"/>
                  <a:ext cx="1295400" cy="1181100"/>
                </a:xfrm>
                <a:custGeom>
                  <a:avLst/>
                  <a:gdLst>
                    <a:gd name="connsiteX0" fmla="*/ 762000 w 1295400"/>
                    <a:gd name="connsiteY0" fmla="*/ 0 h 1181100"/>
                    <a:gd name="connsiteX1" fmla="*/ 1188042 w 1295400"/>
                    <a:gd name="connsiteY1" fmla="*/ 130138 h 1181100"/>
                    <a:gd name="connsiteX2" fmla="*/ 1295400 w 1295400"/>
                    <a:gd name="connsiteY2" fmla="*/ 218717 h 1181100"/>
                    <a:gd name="connsiteX3" fmla="*/ 1295400 w 1295400"/>
                    <a:gd name="connsiteY3" fmla="*/ 1181100 h 1181100"/>
                    <a:gd name="connsiteX4" fmla="*/ 126370 w 1295400"/>
                    <a:gd name="connsiteY4" fmla="*/ 1181100 h 1181100"/>
                    <a:gd name="connsiteX5" fmla="*/ 59882 w 1295400"/>
                    <a:gd name="connsiteY5" fmla="*/ 1058605 h 1181100"/>
                    <a:gd name="connsiteX6" fmla="*/ 0 w 1295400"/>
                    <a:gd name="connsiteY6" fmla="*/ 762000 h 1181100"/>
                    <a:gd name="connsiteX7" fmla="*/ 762000 w 1295400"/>
                    <a:gd name="connsiteY7" fmla="*/ 0 h 11811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1295400" h="1181100">
                      <a:moveTo>
                        <a:pt x="762000" y="0"/>
                      </a:moveTo>
                      <a:cubicBezTo>
                        <a:pt x="919815" y="0"/>
                        <a:pt x="1066426" y="47976"/>
                        <a:pt x="1188042" y="130138"/>
                      </a:cubicBezTo>
                      <a:lnTo>
                        <a:pt x="1295400" y="218717"/>
                      </a:lnTo>
                      <a:lnTo>
                        <a:pt x="1295400" y="1181100"/>
                      </a:lnTo>
                      <a:lnTo>
                        <a:pt x="126370" y="1181100"/>
                      </a:lnTo>
                      <a:lnTo>
                        <a:pt x="59882" y="1058605"/>
                      </a:lnTo>
                      <a:cubicBezTo>
                        <a:pt x="21322" y="967441"/>
                        <a:pt x="0" y="867211"/>
                        <a:pt x="0" y="762000"/>
                      </a:cubicBezTo>
                      <a:cubicBezTo>
                        <a:pt x="0" y="341159"/>
                        <a:pt x="341159" y="0"/>
                        <a:pt x="762000" y="0"/>
                      </a:cubicBezTo>
                      <a:close/>
                    </a:path>
                  </a:pathLst>
                </a:custGeom>
                <a:solidFill>
                  <a:srgbClr val="C8FCEC">
                    <a:alpha val="33000"/>
                  </a:srgb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8" name="Freeform 37"/>
                <p:cNvSpPr/>
                <p:nvPr/>
              </p:nvSpPr>
              <p:spPr>
                <a:xfrm rot="16200000" flipV="1">
                  <a:off x="333000" y="-347763"/>
                  <a:ext cx="647700" cy="1343225"/>
                </a:xfrm>
                <a:custGeom>
                  <a:avLst/>
                  <a:gdLst>
                    <a:gd name="connsiteX0" fmla="*/ 647700 w 647700"/>
                    <a:gd name="connsiteY0" fmla="*/ 1343225 h 1343225"/>
                    <a:gd name="connsiteX1" fmla="*/ 647700 w 647700"/>
                    <a:gd name="connsiteY1" fmla="*/ 0 h 1343225"/>
                    <a:gd name="connsiteX2" fmla="*/ 511935 w 647700"/>
                    <a:gd name="connsiteY2" fmla="*/ 38313 h 1343225"/>
                    <a:gd name="connsiteX3" fmla="*/ 0 w 647700"/>
                    <a:gd name="connsiteY3" fmla="*/ 740431 h 1343225"/>
                    <a:gd name="connsiteX4" fmla="*/ 305027 w 647700"/>
                    <a:gd name="connsiteY4" fmla="*/ 1328428 h 1343225"/>
                    <a:gd name="connsiteX5" fmla="*/ 327921 w 647700"/>
                    <a:gd name="connsiteY5" fmla="*/ 1343225 h 134322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647700" h="1343225">
                      <a:moveTo>
                        <a:pt x="647700" y="1343225"/>
                      </a:moveTo>
                      <a:lnTo>
                        <a:pt x="647700" y="0"/>
                      </a:lnTo>
                      <a:lnTo>
                        <a:pt x="511935" y="38313"/>
                      </a:lnTo>
                      <a:cubicBezTo>
                        <a:pt x="211092" y="153991"/>
                        <a:pt x="0" y="424801"/>
                        <a:pt x="0" y="740431"/>
                      </a:cubicBezTo>
                      <a:cubicBezTo>
                        <a:pt x="0" y="977154"/>
                        <a:pt x="118739" y="1188666"/>
                        <a:pt x="305027" y="1328428"/>
                      </a:cubicBezTo>
                      <a:lnTo>
                        <a:pt x="327921" y="1343225"/>
                      </a:lnTo>
                      <a:close/>
                    </a:path>
                  </a:pathLst>
                </a:custGeom>
                <a:solidFill>
                  <a:schemeClr val="accent1">
                    <a:alpha val="33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32" name="Footer Placeholder 3"/>
              <p:cNvSpPr txBox="1">
                <a:spLocks/>
              </p:cNvSpPr>
              <p:nvPr/>
            </p:nvSpPr>
            <p:spPr>
              <a:xfrm>
                <a:off x="10515600" y="6426059"/>
                <a:ext cx="1676400" cy="384898"/>
              </a:xfrm>
              <a:prstGeom prst="rect">
                <a:avLst/>
              </a:prstGeom>
              <a:ln>
                <a:noFill/>
              </a:ln>
            </p:spPr>
            <p:txBody>
              <a:bodyPr vert="horz" lIns="91440" tIns="45720" rIns="91440" bIns="45720" rtlCol="0" anchor="ctr"/>
              <a:lstStyle>
                <a:defPPr>
                  <a:defRPr lang="en-US"/>
                </a:defPPr>
                <a:lvl1pPr marL="0" algn="ctr" defTabSz="914400" rtl="0" eaLnBrk="1" latinLnBrk="0" hangingPunct="1">
                  <a:defRPr sz="12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dirty="0" smtClean="0">
                    <a:solidFill>
                      <a:schemeClr val="tx1"/>
                    </a:solidFill>
                  </a:rPr>
                  <a:t>Abdul </a:t>
                </a:r>
                <a:r>
                  <a:rPr lang="en-US" dirty="0" err="1" smtClean="0">
                    <a:solidFill>
                      <a:schemeClr val="tx1"/>
                    </a:solidFill>
                  </a:rPr>
                  <a:t>Mazid</a:t>
                </a:r>
                <a:endParaRPr lang="en-US" dirty="0">
                  <a:solidFill>
                    <a:schemeClr val="tx1"/>
                  </a:solidFill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13594760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900">
        <p14:warp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70">
          <a:fgClr>
            <a:schemeClr val="bg1"/>
          </a:fgClr>
          <a:bgClr>
            <a:schemeClr val="accent6">
              <a:lumMod val="20000"/>
              <a:lumOff val="80000"/>
            </a:schemeClr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creen Clipping"/>
          <p:cNvPicPr>
            <a:picLocks noChangeAspect="1"/>
          </p:cNvPicPr>
          <p:nvPr/>
        </p:nvPicPr>
        <p:blipFill>
          <a:blip r:embed="rId3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58979" y="58838"/>
            <a:ext cx="5122358" cy="4916193"/>
          </a:xfrm>
          <a:prstGeom prst="rect">
            <a:avLst/>
          </a:prstGeom>
        </p:spPr>
      </p:pic>
      <p:grpSp>
        <p:nvGrpSpPr>
          <p:cNvPr id="7" name="Group 6"/>
          <p:cNvGrpSpPr/>
          <p:nvPr/>
        </p:nvGrpSpPr>
        <p:grpSpPr>
          <a:xfrm>
            <a:off x="3012623" y="2771905"/>
            <a:ext cx="7737146" cy="2590504"/>
            <a:chOff x="3012623" y="2771905"/>
            <a:chExt cx="7737146" cy="2590504"/>
          </a:xfrm>
        </p:grpSpPr>
        <p:sp>
          <p:nvSpPr>
            <p:cNvPr id="5" name="Cloud 4"/>
            <p:cNvSpPr/>
            <p:nvPr/>
          </p:nvSpPr>
          <p:spPr>
            <a:xfrm>
              <a:off x="3012623" y="5218062"/>
              <a:ext cx="7737146" cy="134962"/>
            </a:xfrm>
            <a:prstGeom prst="cloud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  <a:effectLst>
              <a:outerShdw blurRad="76200" dir="18900000" sy="23000" kx="-1200000" algn="bl" rotWithShape="0">
                <a:prstClr val="black">
                  <a:alpha val="2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3" name="Picture 2"/>
            <p:cNvPicPr>
              <a:picLocks noChangeAspect="1"/>
            </p:cNvPicPr>
            <p:nvPr/>
          </p:nvPicPr>
          <p:blipFill rotWithShape="1">
            <a:blip r:embed="rId4" cstate="email">
              <a:duotone>
                <a:schemeClr val="accent6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7343072" y="2771905"/>
              <a:ext cx="1828800" cy="2590504"/>
            </a:xfrm>
            <a:prstGeom prst="rect">
              <a:avLst/>
            </a:prstGeom>
          </p:spPr>
        </p:pic>
        <p:sp>
          <p:nvSpPr>
            <p:cNvPr id="6" name="Freeform 5"/>
            <p:cNvSpPr/>
            <p:nvPr/>
          </p:nvSpPr>
          <p:spPr>
            <a:xfrm>
              <a:off x="8077200" y="5161850"/>
              <a:ext cx="484239" cy="182028"/>
            </a:xfrm>
            <a:custGeom>
              <a:avLst/>
              <a:gdLst>
                <a:gd name="connsiteX0" fmla="*/ 93407 w 240891"/>
                <a:gd name="connsiteY0" fmla="*/ 0 h 83574"/>
                <a:gd name="connsiteX1" fmla="*/ 98323 w 240891"/>
                <a:gd name="connsiteY1" fmla="*/ 24580 h 83574"/>
                <a:gd name="connsiteX2" fmla="*/ 83575 w 240891"/>
                <a:gd name="connsiteY2" fmla="*/ 34412 h 83574"/>
                <a:gd name="connsiteX3" fmla="*/ 0 w 240891"/>
                <a:gd name="connsiteY3" fmla="*/ 29496 h 83574"/>
                <a:gd name="connsiteX4" fmla="*/ 34413 w 240891"/>
                <a:gd name="connsiteY4" fmla="*/ 19664 h 83574"/>
                <a:gd name="connsiteX5" fmla="*/ 68826 w 240891"/>
                <a:gd name="connsiteY5" fmla="*/ 0 h 83574"/>
                <a:gd name="connsiteX6" fmla="*/ 147484 w 240891"/>
                <a:gd name="connsiteY6" fmla="*/ 9832 h 83574"/>
                <a:gd name="connsiteX7" fmla="*/ 176981 w 240891"/>
                <a:gd name="connsiteY7" fmla="*/ 19664 h 83574"/>
                <a:gd name="connsiteX8" fmla="*/ 186813 w 240891"/>
                <a:gd name="connsiteY8" fmla="*/ 34412 h 83574"/>
                <a:gd name="connsiteX9" fmla="*/ 176981 w 240891"/>
                <a:gd name="connsiteY9" fmla="*/ 44245 h 83574"/>
                <a:gd name="connsiteX10" fmla="*/ 147484 w 240891"/>
                <a:gd name="connsiteY10" fmla="*/ 54077 h 83574"/>
                <a:gd name="connsiteX11" fmla="*/ 88491 w 240891"/>
                <a:gd name="connsiteY11" fmla="*/ 58993 h 83574"/>
                <a:gd name="connsiteX12" fmla="*/ 83575 w 240891"/>
                <a:gd name="connsiteY12" fmla="*/ 73741 h 83574"/>
                <a:gd name="connsiteX13" fmla="*/ 117987 w 240891"/>
                <a:gd name="connsiteY13" fmla="*/ 78658 h 83574"/>
                <a:gd name="connsiteX14" fmla="*/ 137652 w 240891"/>
                <a:gd name="connsiteY14" fmla="*/ 83574 h 83574"/>
                <a:gd name="connsiteX15" fmla="*/ 216310 w 240891"/>
                <a:gd name="connsiteY15" fmla="*/ 68825 h 83574"/>
                <a:gd name="connsiteX16" fmla="*/ 231058 w 240891"/>
                <a:gd name="connsiteY16" fmla="*/ 39329 h 83574"/>
                <a:gd name="connsiteX17" fmla="*/ 240891 w 240891"/>
                <a:gd name="connsiteY17" fmla="*/ 54077 h 83574"/>
                <a:gd name="connsiteX18" fmla="*/ 216310 w 240891"/>
                <a:gd name="connsiteY18" fmla="*/ 73741 h 83574"/>
                <a:gd name="connsiteX19" fmla="*/ 216310 w 240891"/>
                <a:gd name="connsiteY19" fmla="*/ 58993 h 835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240891" h="83574">
                  <a:moveTo>
                    <a:pt x="93407" y="0"/>
                  </a:moveTo>
                  <a:cubicBezTo>
                    <a:pt x="95046" y="8193"/>
                    <a:pt x="100618" y="16546"/>
                    <a:pt x="98323" y="24580"/>
                  </a:cubicBezTo>
                  <a:cubicBezTo>
                    <a:pt x="96700" y="30261"/>
                    <a:pt x="89476" y="34117"/>
                    <a:pt x="83575" y="34412"/>
                  </a:cubicBezTo>
                  <a:lnTo>
                    <a:pt x="0" y="29496"/>
                  </a:lnTo>
                  <a:cubicBezTo>
                    <a:pt x="9981" y="27001"/>
                    <a:pt x="24538" y="23896"/>
                    <a:pt x="34413" y="19664"/>
                  </a:cubicBezTo>
                  <a:cubicBezTo>
                    <a:pt x="51879" y="12179"/>
                    <a:pt x="54013" y="9875"/>
                    <a:pt x="68826" y="0"/>
                  </a:cubicBezTo>
                  <a:cubicBezTo>
                    <a:pt x="95045" y="3277"/>
                    <a:pt x="121487" y="5105"/>
                    <a:pt x="147484" y="9832"/>
                  </a:cubicBezTo>
                  <a:cubicBezTo>
                    <a:pt x="157681" y="11686"/>
                    <a:pt x="176981" y="19664"/>
                    <a:pt x="176981" y="19664"/>
                  </a:cubicBezTo>
                  <a:cubicBezTo>
                    <a:pt x="180258" y="24580"/>
                    <a:pt x="186813" y="28504"/>
                    <a:pt x="186813" y="34412"/>
                  </a:cubicBezTo>
                  <a:cubicBezTo>
                    <a:pt x="186813" y="39047"/>
                    <a:pt x="181127" y="42172"/>
                    <a:pt x="176981" y="44245"/>
                  </a:cubicBezTo>
                  <a:cubicBezTo>
                    <a:pt x="167711" y="48880"/>
                    <a:pt x="157812" y="53216"/>
                    <a:pt x="147484" y="54077"/>
                  </a:cubicBezTo>
                  <a:lnTo>
                    <a:pt x="88491" y="58993"/>
                  </a:lnTo>
                  <a:cubicBezTo>
                    <a:pt x="84433" y="60346"/>
                    <a:pt x="56582" y="64743"/>
                    <a:pt x="83575" y="73741"/>
                  </a:cubicBezTo>
                  <a:cubicBezTo>
                    <a:pt x="94568" y="77405"/>
                    <a:pt x="106587" y="76585"/>
                    <a:pt x="117987" y="78658"/>
                  </a:cubicBezTo>
                  <a:cubicBezTo>
                    <a:pt x="124635" y="79867"/>
                    <a:pt x="131097" y="81935"/>
                    <a:pt x="137652" y="83574"/>
                  </a:cubicBezTo>
                  <a:cubicBezTo>
                    <a:pt x="142994" y="83129"/>
                    <a:pt x="201635" y="85597"/>
                    <a:pt x="216310" y="68825"/>
                  </a:cubicBezTo>
                  <a:cubicBezTo>
                    <a:pt x="223549" y="60552"/>
                    <a:pt x="226142" y="49161"/>
                    <a:pt x="231058" y="39329"/>
                  </a:cubicBezTo>
                  <a:cubicBezTo>
                    <a:pt x="234336" y="44245"/>
                    <a:pt x="240891" y="48169"/>
                    <a:pt x="240891" y="54077"/>
                  </a:cubicBezTo>
                  <a:cubicBezTo>
                    <a:pt x="240891" y="58162"/>
                    <a:pt x="217055" y="73989"/>
                    <a:pt x="216310" y="73741"/>
                  </a:cubicBezTo>
                  <a:cubicBezTo>
                    <a:pt x="211646" y="72186"/>
                    <a:pt x="216310" y="63909"/>
                    <a:pt x="216310" y="58993"/>
                  </a:cubicBezTo>
                </a:path>
              </a:pathLst>
            </a:custGeom>
            <a:solidFill>
              <a:schemeClr val="accent6"/>
            </a:solidFill>
            <a:ln>
              <a:noFill/>
            </a:ln>
            <a:effectLst>
              <a:outerShdw blurRad="50800" dist="38100" dir="16200000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9" name="Picture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67891" y="157426"/>
            <a:ext cx="5377138" cy="1511939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66800" y="5224170"/>
            <a:ext cx="9608129" cy="1176630"/>
          </a:xfrm>
          <a:prstGeom prst="rect">
            <a:avLst/>
          </a:prstGeom>
        </p:spPr>
      </p:pic>
      <p:grpSp>
        <p:nvGrpSpPr>
          <p:cNvPr id="31" name="Group 30"/>
          <p:cNvGrpSpPr/>
          <p:nvPr/>
        </p:nvGrpSpPr>
        <p:grpSpPr>
          <a:xfrm>
            <a:off x="-14763" y="-1"/>
            <a:ext cx="12206763" cy="6858034"/>
            <a:chOff x="-14763" y="-1"/>
            <a:chExt cx="12206763" cy="6858034"/>
          </a:xfrm>
        </p:grpSpPr>
        <p:pic>
          <p:nvPicPr>
            <p:cNvPr id="38" name="Picture 37"/>
            <p:cNvPicPr>
              <a:picLocks noChangeAspect="1"/>
            </p:cNvPicPr>
            <p:nvPr/>
          </p:nvPicPr>
          <p:blipFill rotWithShape="1">
            <a:blip r:embed="rId7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109262" y="130728"/>
              <a:ext cx="1219200" cy="1130300"/>
            </a:xfrm>
            <a:prstGeom prst="rect">
              <a:avLst/>
            </a:prstGeom>
          </p:spPr>
        </p:pic>
        <p:grpSp>
          <p:nvGrpSpPr>
            <p:cNvPr id="39" name="Group 38"/>
            <p:cNvGrpSpPr/>
            <p:nvPr/>
          </p:nvGrpSpPr>
          <p:grpSpPr>
            <a:xfrm>
              <a:off x="-14763" y="-1"/>
              <a:ext cx="12206763" cy="6858034"/>
              <a:chOff x="-14763" y="-1"/>
              <a:chExt cx="12206763" cy="6858034"/>
            </a:xfrm>
          </p:grpSpPr>
          <p:sp>
            <p:nvSpPr>
              <p:cNvPr id="40" name="Footer Placeholder 3"/>
              <p:cNvSpPr txBox="1">
                <a:spLocks/>
              </p:cNvSpPr>
              <p:nvPr/>
            </p:nvSpPr>
            <p:spPr>
              <a:xfrm>
                <a:off x="-14763" y="6620989"/>
                <a:ext cx="12206763" cy="236711"/>
              </a:xfrm>
              <a:prstGeom prst="rect">
                <a:avLst/>
              </a:prstGeom>
              <a:solidFill>
                <a:srgbClr val="92D050">
                  <a:alpha val="14000"/>
                </a:srgbClr>
              </a:solidFill>
              <a:ln>
                <a:noFill/>
              </a:ln>
            </p:spPr>
            <p:txBody>
              <a:bodyPr vert="horz" lIns="91440" tIns="45720" rIns="91440" bIns="45720" rtlCol="0" anchor="ctr"/>
              <a:lstStyle>
                <a:defPPr>
                  <a:defRPr lang="en-US"/>
                </a:defPPr>
                <a:lvl1pPr marL="0" algn="ctr" defTabSz="914400" rtl="0" eaLnBrk="1" latinLnBrk="0" hangingPunct="1">
                  <a:defRPr sz="12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bn-BD" dirty="0" smtClean="0">
                    <a:solidFill>
                      <a:schemeClr val="tx1"/>
                    </a:solidFill>
                  </a:rPr>
                  <a:t>                                                                                                                                                                                                                                                      </a:t>
                </a:r>
                <a:r>
                  <a:rPr lang="en-US" dirty="0" smtClean="0">
                    <a:solidFill>
                      <a:schemeClr val="tx1"/>
                    </a:solidFill>
                  </a:rPr>
                  <a:t>Abdul </a:t>
                </a:r>
                <a:r>
                  <a:rPr lang="en-US" dirty="0" err="1" smtClean="0">
                    <a:solidFill>
                      <a:schemeClr val="tx1"/>
                    </a:solidFill>
                  </a:rPr>
                  <a:t>Mazid</a:t>
                </a:r>
                <a:endParaRPr 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41" name="Freeform 40"/>
              <p:cNvSpPr/>
              <p:nvPr/>
            </p:nvSpPr>
            <p:spPr>
              <a:xfrm>
                <a:off x="10408099" y="6273990"/>
                <a:ext cx="1516094" cy="419400"/>
              </a:xfrm>
              <a:custGeom>
                <a:avLst/>
                <a:gdLst>
                  <a:gd name="connsiteX0" fmla="*/ 758047 w 1516094"/>
                  <a:gd name="connsiteY0" fmla="*/ 0 h 419400"/>
                  <a:gd name="connsiteX1" fmla="*/ 1453096 w 1516094"/>
                  <a:gd name="connsiteY1" fmla="*/ 319161 h 419400"/>
                  <a:gd name="connsiteX2" fmla="*/ 1516094 w 1516094"/>
                  <a:gd name="connsiteY2" fmla="*/ 419400 h 419400"/>
                  <a:gd name="connsiteX3" fmla="*/ 0 w 1516094"/>
                  <a:gd name="connsiteY3" fmla="*/ 419400 h 419400"/>
                  <a:gd name="connsiteX4" fmla="*/ 62998 w 1516094"/>
                  <a:gd name="connsiteY4" fmla="*/ 319161 h 419400"/>
                  <a:gd name="connsiteX5" fmla="*/ 758047 w 1516094"/>
                  <a:gd name="connsiteY5" fmla="*/ 0 h 4194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516094" h="419400">
                    <a:moveTo>
                      <a:pt x="758047" y="0"/>
                    </a:moveTo>
                    <a:cubicBezTo>
                      <a:pt x="1047375" y="0"/>
                      <a:pt x="1302465" y="126602"/>
                      <a:pt x="1453096" y="319161"/>
                    </a:cubicBezTo>
                    <a:lnTo>
                      <a:pt x="1516094" y="419400"/>
                    </a:lnTo>
                    <a:lnTo>
                      <a:pt x="0" y="419400"/>
                    </a:lnTo>
                    <a:lnTo>
                      <a:pt x="62998" y="319161"/>
                    </a:lnTo>
                    <a:cubicBezTo>
                      <a:pt x="213629" y="126602"/>
                      <a:pt x="468719" y="0"/>
                      <a:pt x="758047" y="0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accent1">
                      <a:lumMod val="5000"/>
                      <a:lumOff val="95000"/>
                    </a:schemeClr>
                  </a:gs>
                  <a:gs pos="77863">
                    <a:schemeClr val="bg1"/>
                  </a:gs>
                  <a:gs pos="53000">
                    <a:schemeClr val="accent6">
                      <a:lumMod val="60000"/>
                      <a:lumOff val="40000"/>
                    </a:schemeClr>
                  </a:gs>
                  <a:gs pos="100000">
                    <a:schemeClr val="accent1">
                      <a:lumMod val="30000"/>
                      <a:lumOff val="70000"/>
                    </a:schemeClr>
                  </a:gs>
                </a:gsLst>
                <a:lin ang="5400000" scaled="1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2" name="Freeform 41"/>
              <p:cNvSpPr/>
              <p:nvPr/>
            </p:nvSpPr>
            <p:spPr>
              <a:xfrm>
                <a:off x="10727381" y="5512290"/>
                <a:ext cx="1295400" cy="1181100"/>
              </a:xfrm>
              <a:custGeom>
                <a:avLst/>
                <a:gdLst>
                  <a:gd name="connsiteX0" fmla="*/ 762000 w 1295400"/>
                  <a:gd name="connsiteY0" fmla="*/ 0 h 1181100"/>
                  <a:gd name="connsiteX1" fmla="*/ 1188042 w 1295400"/>
                  <a:gd name="connsiteY1" fmla="*/ 130138 h 1181100"/>
                  <a:gd name="connsiteX2" fmla="*/ 1295400 w 1295400"/>
                  <a:gd name="connsiteY2" fmla="*/ 218717 h 1181100"/>
                  <a:gd name="connsiteX3" fmla="*/ 1295400 w 1295400"/>
                  <a:gd name="connsiteY3" fmla="*/ 1181100 h 1181100"/>
                  <a:gd name="connsiteX4" fmla="*/ 126370 w 1295400"/>
                  <a:gd name="connsiteY4" fmla="*/ 1181100 h 1181100"/>
                  <a:gd name="connsiteX5" fmla="*/ 59882 w 1295400"/>
                  <a:gd name="connsiteY5" fmla="*/ 1058605 h 1181100"/>
                  <a:gd name="connsiteX6" fmla="*/ 0 w 1295400"/>
                  <a:gd name="connsiteY6" fmla="*/ 762000 h 1181100"/>
                  <a:gd name="connsiteX7" fmla="*/ 762000 w 1295400"/>
                  <a:gd name="connsiteY7" fmla="*/ 0 h 1181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295400" h="1181100">
                    <a:moveTo>
                      <a:pt x="762000" y="0"/>
                    </a:moveTo>
                    <a:cubicBezTo>
                      <a:pt x="919815" y="0"/>
                      <a:pt x="1066426" y="47976"/>
                      <a:pt x="1188042" y="130138"/>
                    </a:cubicBezTo>
                    <a:lnTo>
                      <a:pt x="1295400" y="218717"/>
                    </a:lnTo>
                    <a:lnTo>
                      <a:pt x="1295400" y="1181100"/>
                    </a:lnTo>
                    <a:lnTo>
                      <a:pt x="126370" y="1181100"/>
                    </a:lnTo>
                    <a:lnTo>
                      <a:pt x="59882" y="1058605"/>
                    </a:lnTo>
                    <a:cubicBezTo>
                      <a:pt x="21322" y="967441"/>
                      <a:pt x="0" y="867211"/>
                      <a:pt x="0" y="762000"/>
                    </a:cubicBezTo>
                    <a:cubicBezTo>
                      <a:pt x="0" y="341159"/>
                      <a:pt x="341159" y="0"/>
                      <a:pt x="762000" y="0"/>
                    </a:cubicBezTo>
                    <a:close/>
                  </a:path>
                </a:pathLst>
              </a:custGeom>
              <a:gradFill>
                <a:gsLst>
                  <a:gs pos="11000">
                    <a:schemeClr val="accent1">
                      <a:lumMod val="5000"/>
                      <a:lumOff val="95000"/>
                    </a:schemeClr>
                  </a:gs>
                  <a:gs pos="53000">
                    <a:schemeClr val="accent6">
                      <a:lumMod val="60000"/>
                      <a:lumOff val="40000"/>
                    </a:schemeClr>
                  </a:gs>
                  <a:gs pos="100000">
                    <a:schemeClr val="accent1">
                      <a:lumMod val="30000"/>
                      <a:lumOff val="70000"/>
                    </a:schemeClr>
                  </a:gs>
                </a:gsLst>
                <a:lin ang="5400000" scaled="1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3" name="Freeform 42"/>
              <p:cNvSpPr/>
              <p:nvPr/>
            </p:nvSpPr>
            <p:spPr>
              <a:xfrm>
                <a:off x="11375081" y="5362409"/>
                <a:ext cx="647700" cy="1480862"/>
              </a:xfrm>
              <a:custGeom>
                <a:avLst/>
                <a:gdLst>
                  <a:gd name="connsiteX0" fmla="*/ 647700 w 647700"/>
                  <a:gd name="connsiteY0" fmla="*/ 0 h 1480862"/>
                  <a:gd name="connsiteX1" fmla="*/ 647700 w 647700"/>
                  <a:gd name="connsiteY1" fmla="*/ 1480862 h 1480862"/>
                  <a:gd name="connsiteX2" fmla="*/ 511935 w 647700"/>
                  <a:gd name="connsiteY2" fmla="*/ 1442550 h 1480862"/>
                  <a:gd name="connsiteX3" fmla="*/ 0 w 647700"/>
                  <a:gd name="connsiteY3" fmla="*/ 740431 h 1480862"/>
                  <a:gd name="connsiteX4" fmla="*/ 511935 w 647700"/>
                  <a:gd name="connsiteY4" fmla="*/ 38313 h 14808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47700" h="1480862">
                    <a:moveTo>
                      <a:pt x="647700" y="0"/>
                    </a:moveTo>
                    <a:lnTo>
                      <a:pt x="647700" y="1480862"/>
                    </a:lnTo>
                    <a:lnTo>
                      <a:pt x="511935" y="1442550"/>
                    </a:lnTo>
                    <a:cubicBezTo>
                      <a:pt x="211092" y="1326872"/>
                      <a:pt x="0" y="1056062"/>
                      <a:pt x="0" y="740431"/>
                    </a:cubicBezTo>
                    <a:cubicBezTo>
                      <a:pt x="0" y="424801"/>
                      <a:pt x="211092" y="153991"/>
                      <a:pt x="511935" y="38313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accent1">
                      <a:lumMod val="5000"/>
                      <a:lumOff val="95000"/>
                    </a:schemeClr>
                  </a:gs>
                  <a:gs pos="77863">
                    <a:schemeClr val="bg1"/>
                  </a:gs>
                  <a:gs pos="53000">
                    <a:schemeClr val="accent6">
                      <a:lumMod val="60000"/>
                      <a:lumOff val="40000"/>
                    </a:schemeClr>
                  </a:gs>
                  <a:gs pos="100000">
                    <a:schemeClr val="accent1">
                      <a:lumMod val="30000"/>
                      <a:lumOff val="70000"/>
                    </a:schemeClr>
                  </a:gs>
                </a:gsLst>
                <a:lin ang="5400000" scaled="1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4" name="Freeform 43"/>
              <p:cNvSpPr/>
              <p:nvPr/>
            </p:nvSpPr>
            <p:spPr>
              <a:xfrm>
                <a:off x="10560499" y="6426391"/>
                <a:ext cx="1516094" cy="419400"/>
              </a:xfrm>
              <a:custGeom>
                <a:avLst/>
                <a:gdLst>
                  <a:gd name="connsiteX0" fmla="*/ 758047 w 1516094"/>
                  <a:gd name="connsiteY0" fmla="*/ 0 h 419400"/>
                  <a:gd name="connsiteX1" fmla="*/ 1453096 w 1516094"/>
                  <a:gd name="connsiteY1" fmla="*/ 319161 h 419400"/>
                  <a:gd name="connsiteX2" fmla="*/ 1516094 w 1516094"/>
                  <a:gd name="connsiteY2" fmla="*/ 419400 h 419400"/>
                  <a:gd name="connsiteX3" fmla="*/ 0 w 1516094"/>
                  <a:gd name="connsiteY3" fmla="*/ 419400 h 419400"/>
                  <a:gd name="connsiteX4" fmla="*/ 62998 w 1516094"/>
                  <a:gd name="connsiteY4" fmla="*/ 319161 h 419400"/>
                  <a:gd name="connsiteX5" fmla="*/ 758047 w 1516094"/>
                  <a:gd name="connsiteY5" fmla="*/ 0 h 4194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516094" h="419400">
                    <a:moveTo>
                      <a:pt x="758047" y="0"/>
                    </a:moveTo>
                    <a:cubicBezTo>
                      <a:pt x="1047375" y="0"/>
                      <a:pt x="1302465" y="126602"/>
                      <a:pt x="1453096" y="319161"/>
                    </a:cubicBezTo>
                    <a:lnTo>
                      <a:pt x="1516094" y="419400"/>
                    </a:lnTo>
                    <a:lnTo>
                      <a:pt x="0" y="419400"/>
                    </a:lnTo>
                    <a:lnTo>
                      <a:pt x="62998" y="319161"/>
                    </a:lnTo>
                    <a:cubicBezTo>
                      <a:pt x="213629" y="126602"/>
                      <a:pt x="468719" y="0"/>
                      <a:pt x="758047" y="0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accent1">
                      <a:lumMod val="5000"/>
                      <a:lumOff val="95000"/>
                    </a:schemeClr>
                  </a:gs>
                  <a:gs pos="77863">
                    <a:schemeClr val="bg1"/>
                  </a:gs>
                  <a:gs pos="53000">
                    <a:schemeClr val="accent6">
                      <a:lumMod val="60000"/>
                      <a:lumOff val="40000"/>
                    </a:schemeClr>
                  </a:gs>
                  <a:gs pos="100000">
                    <a:schemeClr val="accent1">
                      <a:lumMod val="30000"/>
                      <a:lumOff val="70000"/>
                    </a:schemeClr>
                  </a:gs>
                </a:gsLst>
                <a:lin ang="5400000" scaled="1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5" name="Freeform 44"/>
              <p:cNvSpPr/>
              <p:nvPr/>
            </p:nvSpPr>
            <p:spPr>
              <a:xfrm>
                <a:off x="10879781" y="5664690"/>
                <a:ext cx="1295400" cy="1181100"/>
              </a:xfrm>
              <a:custGeom>
                <a:avLst/>
                <a:gdLst>
                  <a:gd name="connsiteX0" fmla="*/ 762000 w 1295400"/>
                  <a:gd name="connsiteY0" fmla="*/ 0 h 1181100"/>
                  <a:gd name="connsiteX1" fmla="*/ 1188042 w 1295400"/>
                  <a:gd name="connsiteY1" fmla="*/ 130138 h 1181100"/>
                  <a:gd name="connsiteX2" fmla="*/ 1295400 w 1295400"/>
                  <a:gd name="connsiteY2" fmla="*/ 218717 h 1181100"/>
                  <a:gd name="connsiteX3" fmla="*/ 1295400 w 1295400"/>
                  <a:gd name="connsiteY3" fmla="*/ 1181100 h 1181100"/>
                  <a:gd name="connsiteX4" fmla="*/ 126370 w 1295400"/>
                  <a:gd name="connsiteY4" fmla="*/ 1181100 h 1181100"/>
                  <a:gd name="connsiteX5" fmla="*/ 59882 w 1295400"/>
                  <a:gd name="connsiteY5" fmla="*/ 1058605 h 1181100"/>
                  <a:gd name="connsiteX6" fmla="*/ 0 w 1295400"/>
                  <a:gd name="connsiteY6" fmla="*/ 762000 h 1181100"/>
                  <a:gd name="connsiteX7" fmla="*/ 762000 w 1295400"/>
                  <a:gd name="connsiteY7" fmla="*/ 0 h 1181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295400" h="1181100">
                    <a:moveTo>
                      <a:pt x="762000" y="0"/>
                    </a:moveTo>
                    <a:cubicBezTo>
                      <a:pt x="919815" y="0"/>
                      <a:pt x="1066426" y="47976"/>
                      <a:pt x="1188042" y="130138"/>
                    </a:cubicBezTo>
                    <a:lnTo>
                      <a:pt x="1295400" y="218717"/>
                    </a:lnTo>
                    <a:lnTo>
                      <a:pt x="1295400" y="1181100"/>
                    </a:lnTo>
                    <a:lnTo>
                      <a:pt x="126370" y="1181100"/>
                    </a:lnTo>
                    <a:lnTo>
                      <a:pt x="59882" y="1058605"/>
                    </a:lnTo>
                    <a:cubicBezTo>
                      <a:pt x="21322" y="967441"/>
                      <a:pt x="0" y="867211"/>
                      <a:pt x="0" y="762000"/>
                    </a:cubicBezTo>
                    <a:cubicBezTo>
                      <a:pt x="0" y="341159"/>
                      <a:pt x="341159" y="0"/>
                      <a:pt x="762000" y="0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accent1">
                      <a:lumMod val="5000"/>
                      <a:lumOff val="95000"/>
                      <a:alpha val="62000"/>
                    </a:schemeClr>
                  </a:gs>
                  <a:gs pos="77863">
                    <a:schemeClr val="bg1"/>
                  </a:gs>
                  <a:gs pos="53000">
                    <a:srgbClr val="FCC8EE">
                      <a:alpha val="50000"/>
                    </a:srgbClr>
                  </a:gs>
                  <a:gs pos="100000">
                    <a:schemeClr val="accent1">
                      <a:lumMod val="30000"/>
                      <a:lumOff val="70000"/>
                    </a:schemeClr>
                  </a:gs>
                </a:gsLst>
                <a:lin ang="5400000" scaled="1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6" name="Freeform 45"/>
              <p:cNvSpPr/>
              <p:nvPr/>
            </p:nvSpPr>
            <p:spPr>
              <a:xfrm>
                <a:off x="11527480" y="5514808"/>
                <a:ext cx="647700" cy="1343225"/>
              </a:xfrm>
              <a:custGeom>
                <a:avLst/>
                <a:gdLst>
                  <a:gd name="connsiteX0" fmla="*/ 647700 w 647700"/>
                  <a:gd name="connsiteY0" fmla="*/ 1343225 h 1343225"/>
                  <a:gd name="connsiteX1" fmla="*/ 647700 w 647700"/>
                  <a:gd name="connsiteY1" fmla="*/ 0 h 1343225"/>
                  <a:gd name="connsiteX2" fmla="*/ 511935 w 647700"/>
                  <a:gd name="connsiteY2" fmla="*/ 38313 h 1343225"/>
                  <a:gd name="connsiteX3" fmla="*/ 0 w 647700"/>
                  <a:gd name="connsiteY3" fmla="*/ 740431 h 1343225"/>
                  <a:gd name="connsiteX4" fmla="*/ 305027 w 647700"/>
                  <a:gd name="connsiteY4" fmla="*/ 1328428 h 1343225"/>
                  <a:gd name="connsiteX5" fmla="*/ 327921 w 647700"/>
                  <a:gd name="connsiteY5" fmla="*/ 1343225 h 13432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647700" h="1343225">
                    <a:moveTo>
                      <a:pt x="647700" y="1343225"/>
                    </a:moveTo>
                    <a:lnTo>
                      <a:pt x="647700" y="0"/>
                    </a:lnTo>
                    <a:lnTo>
                      <a:pt x="511935" y="38313"/>
                    </a:lnTo>
                    <a:cubicBezTo>
                      <a:pt x="211092" y="153991"/>
                      <a:pt x="0" y="424801"/>
                      <a:pt x="0" y="740431"/>
                    </a:cubicBezTo>
                    <a:cubicBezTo>
                      <a:pt x="0" y="977154"/>
                      <a:pt x="118739" y="1188666"/>
                      <a:pt x="305027" y="1328428"/>
                    </a:cubicBezTo>
                    <a:lnTo>
                      <a:pt x="327921" y="1343225"/>
                    </a:lnTo>
                    <a:close/>
                  </a:path>
                </a:pathLst>
              </a:custGeom>
              <a:gradFill>
                <a:gsLst>
                  <a:gs pos="0">
                    <a:schemeClr val="accent1">
                      <a:lumMod val="5000"/>
                      <a:lumOff val="95000"/>
                    </a:schemeClr>
                  </a:gs>
                  <a:gs pos="77863">
                    <a:schemeClr val="bg1"/>
                  </a:gs>
                  <a:gs pos="53000">
                    <a:srgbClr val="0070C0">
                      <a:alpha val="0"/>
                    </a:srgbClr>
                  </a:gs>
                  <a:gs pos="100000">
                    <a:schemeClr val="accent1">
                      <a:lumMod val="30000"/>
                      <a:lumOff val="70000"/>
                    </a:schemeClr>
                  </a:gs>
                </a:gsLst>
                <a:lin ang="5400000" scaled="1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/>
              </a:p>
            </p:txBody>
          </p:sp>
          <p:grpSp>
            <p:nvGrpSpPr>
              <p:cNvPr id="47" name="Group 46"/>
              <p:cNvGrpSpPr/>
              <p:nvPr/>
            </p:nvGrpSpPr>
            <p:grpSpPr>
              <a:xfrm>
                <a:off x="-14763" y="-1"/>
                <a:ext cx="1495625" cy="1767082"/>
                <a:chOff x="-14763" y="-1"/>
                <a:chExt cx="1495625" cy="1767082"/>
              </a:xfrm>
            </p:grpSpPr>
            <p:sp>
              <p:nvSpPr>
                <p:cNvPr id="49" name="Freeform 48"/>
                <p:cNvSpPr/>
                <p:nvPr/>
              </p:nvSpPr>
              <p:spPr>
                <a:xfrm rot="16200000" flipV="1">
                  <a:off x="-398466" y="799334"/>
                  <a:ext cx="1516094" cy="419400"/>
                </a:xfrm>
                <a:custGeom>
                  <a:avLst/>
                  <a:gdLst>
                    <a:gd name="connsiteX0" fmla="*/ 758047 w 1516094"/>
                    <a:gd name="connsiteY0" fmla="*/ 0 h 419400"/>
                    <a:gd name="connsiteX1" fmla="*/ 1453096 w 1516094"/>
                    <a:gd name="connsiteY1" fmla="*/ 319161 h 419400"/>
                    <a:gd name="connsiteX2" fmla="*/ 1516094 w 1516094"/>
                    <a:gd name="connsiteY2" fmla="*/ 419400 h 419400"/>
                    <a:gd name="connsiteX3" fmla="*/ 0 w 1516094"/>
                    <a:gd name="connsiteY3" fmla="*/ 419400 h 419400"/>
                    <a:gd name="connsiteX4" fmla="*/ 62998 w 1516094"/>
                    <a:gd name="connsiteY4" fmla="*/ 319161 h 419400"/>
                    <a:gd name="connsiteX5" fmla="*/ 758047 w 1516094"/>
                    <a:gd name="connsiteY5" fmla="*/ 0 h 4194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1516094" h="419400">
                      <a:moveTo>
                        <a:pt x="758047" y="0"/>
                      </a:moveTo>
                      <a:cubicBezTo>
                        <a:pt x="1047375" y="0"/>
                        <a:pt x="1302465" y="126602"/>
                        <a:pt x="1453096" y="319161"/>
                      </a:cubicBezTo>
                      <a:lnTo>
                        <a:pt x="1516094" y="419400"/>
                      </a:lnTo>
                      <a:lnTo>
                        <a:pt x="0" y="419400"/>
                      </a:lnTo>
                      <a:lnTo>
                        <a:pt x="62998" y="319161"/>
                      </a:lnTo>
                      <a:cubicBezTo>
                        <a:pt x="213629" y="126602"/>
                        <a:pt x="468719" y="0"/>
                        <a:pt x="758047" y="0"/>
                      </a:cubicBezTo>
                      <a:close/>
                    </a:path>
                  </a:pathLst>
                </a:custGeom>
                <a:solidFill>
                  <a:schemeClr val="accent1">
                    <a:alpha val="33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0" name="Freeform 49"/>
                <p:cNvSpPr/>
                <p:nvPr/>
              </p:nvSpPr>
              <p:spPr>
                <a:xfrm rot="16200000" flipV="1">
                  <a:off x="92731" y="209549"/>
                  <a:ext cx="1295400" cy="1181100"/>
                </a:xfrm>
                <a:custGeom>
                  <a:avLst/>
                  <a:gdLst>
                    <a:gd name="connsiteX0" fmla="*/ 762000 w 1295400"/>
                    <a:gd name="connsiteY0" fmla="*/ 0 h 1181100"/>
                    <a:gd name="connsiteX1" fmla="*/ 1188042 w 1295400"/>
                    <a:gd name="connsiteY1" fmla="*/ 130138 h 1181100"/>
                    <a:gd name="connsiteX2" fmla="*/ 1295400 w 1295400"/>
                    <a:gd name="connsiteY2" fmla="*/ 218717 h 1181100"/>
                    <a:gd name="connsiteX3" fmla="*/ 1295400 w 1295400"/>
                    <a:gd name="connsiteY3" fmla="*/ 1181100 h 1181100"/>
                    <a:gd name="connsiteX4" fmla="*/ 126370 w 1295400"/>
                    <a:gd name="connsiteY4" fmla="*/ 1181100 h 1181100"/>
                    <a:gd name="connsiteX5" fmla="*/ 59882 w 1295400"/>
                    <a:gd name="connsiteY5" fmla="*/ 1058605 h 1181100"/>
                    <a:gd name="connsiteX6" fmla="*/ 0 w 1295400"/>
                    <a:gd name="connsiteY6" fmla="*/ 762000 h 1181100"/>
                    <a:gd name="connsiteX7" fmla="*/ 762000 w 1295400"/>
                    <a:gd name="connsiteY7" fmla="*/ 0 h 11811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1295400" h="1181100">
                      <a:moveTo>
                        <a:pt x="762000" y="0"/>
                      </a:moveTo>
                      <a:cubicBezTo>
                        <a:pt x="919815" y="0"/>
                        <a:pt x="1066426" y="47976"/>
                        <a:pt x="1188042" y="130138"/>
                      </a:cubicBezTo>
                      <a:lnTo>
                        <a:pt x="1295400" y="218717"/>
                      </a:lnTo>
                      <a:lnTo>
                        <a:pt x="1295400" y="1181100"/>
                      </a:lnTo>
                      <a:lnTo>
                        <a:pt x="126370" y="1181100"/>
                      </a:lnTo>
                      <a:lnTo>
                        <a:pt x="59882" y="1058605"/>
                      </a:lnTo>
                      <a:cubicBezTo>
                        <a:pt x="21322" y="967441"/>
                        <a:pt x="0" y="867211"/>
                        <a:pt x="0" y="762000"/>
                      </a:cubicBezTo>
                      <a:cubicBezTo>
                        <a:pt x="0" y="341159"/>
                        <a:pt x="341159" y="0"/>
                        <a:pt x="762000" y="0"/>
                      </a:cubicBezTo>
                      <a:close/>
                    </a:path>
                  </a:pathLst>
                </a:custGeom>
                <a:solidFill>
                  <a:schemeClr val="accent1">
                    <a:alpha val="33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1" name="Freeform 50"/>
                <p:cNvSpPr/>
                <p:nvPr/>
              </p:nvSpPr>
              <p:spPr>
                <a:xfrm rot="16200000" flipV="1">
                  <a:off x="416581" y="-264182"/>
                  <a:ext cx="647700" cy="1480862"/>
                </a:xfrm>
                <a:custGeom>
                  <a:avLst/>
                  <a:gdLst>
                    <a:gd name="connsiteX0" fmla="*/ 647700 w 647700"/>
                    <a:gd name="connsiteY0" fmla="*/ 0 h 1480862"/>
                    <a:gd name="connsiteX1" fmla="*/ 647700 w 647700"/>
                    <a:gd name="connsiteY1" fmla="*/ 1480862 h 1480862"/>
                    <a:gd name="connsiteX2" fmla="*/ 511935 w 647700"/>
                    <a:gd name="connsiteY2" fmla="*/ 1442550 h 1480862"/>
                    <a:gd name="connsiteX3" fmla="*/ 0 w 647700"/>
                    <a:gd name="connsiteY3" fmla="*/ 740431 h 1480862"/>
                    <a:gd name="connsiteX4" fmla="*/ 511935 w 647700"/>
                    <a:gd name="connsiteY4" fmla="*/ 38313 h 148086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647700" h="1480862">
                      <a:moveTo>
                        <a:pt x="647700" y="0"/>
                      </a:moveTo>
                      <a:lnTo>
                        <a:pt x="647700" y="1480862"/>
                      </a:lnTo>
                      <a:lnTo>
                        <a:pt x="511935" y="1442550"/>
                      </a:lnTo>
                      <a:cubicBezTo>
                        <a:pt x="211092" y="1326872"/>
                        <a:pt x="0" y="1056062"/>
                        <a:pt x="0" y="740431"/>
                      </a:cubicBezTo>
                      <a:cubicBezTo>
                        <a:pt x="0" y="424801"/>
                        <a:pt x="211092" y="153991"/>
                        <a:pt x="511935" y="38313"/>
                      </a:cubicBezTo>
                      <a:close/>
                    </a:path>
                  </a:pathLst>
                </a:custGeom>
                <a:solidFill>
                  <a:schemeClr val="accent1">
                    <a:alpha val="33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2" name="Freeform 51"/>
                <p:cNvSpPr/>
                <p:nvPr/>
              </p:nvSpPr>
              <p:spPr>
                <a:xfrm rot="16200000" flipV="1">
                  <a:off x="-550866" y="646934"/>
                  <a:ext cx="1516094" cy="419400"/>
                </a:xfrm>
                <a:custGeom>
                  <a:avLst/>
                  <a:gdLst>
                    <a:gd name="connsiteX0" fmla="*/ 758047 w 1516094"/>
                    <a:gd name="connsiteY0" fmla="*/ 0 h 419400"/>
                    <a:gd name="connsiteX1" fmla="*/ 1453096 w 1516094"/>
                    <a:gd name="connsiteY1" fmla="*/ 319161 h 419400"/>
                    <a:gd name="connsiteX2" fmla="*/ 1516094 w 1516094"/>
                    <a:gd name="connsiteY2" fmla="*/ 419400 h 419400"/>
                    <a:gd name="connsiteX3" fmla="*/ 0 w 1516094"/>
                    <a:gd name="connsiteY3" fmla="*/ 419400 h 419400"/>
                    <a:gd name="connsiteX4" fmla="*/ 62998 w 1516094"/>
                    <a:gd name="connsiteY4" fmla="*/ 319161 h 419400"/>
                    <a:gd name="connsiteX5" fmla="*/ 758047 w 1516094"/>
                    <a:gd name="connsiteY5" fmla="*/ 0 h 4194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1516094" h="419400">
                      <a:moveTo>
                        <a:pt x="758047" y="0"/>
                      </a:moveTo>
                      <a:cubicBezTo>
                        <a:pt x="1047375" y="0"/>
                        <a:pt x="1302465" y="126602"/>
                        <a:pt x="1453096" y="319161"/>
                      </a:cubicBezTo>
                      <a:lnTo>
                        <a:pt x="1516094" y="419400"/>
                      </a:lnTo>
                      <a:lnTo>
                        <a:pt x="0" y="419400"/>
                      </a:lnTo>
                      <a:lnTo>
                        <a:pt x="62998" y="319161"/>
                      </a:lnTo>
                      <a:cubicBezTo>
                        <a:pt x="213629" y="126602"/>
                        <a:pt x="468719" y="0"/>
                        <a:pt x="758047" y="0"/>
                      </a:cubicBezTo>
                      <a:close/>
                    </a:path>
                  </a:pathLst>
                </a:custGeom>
                <a:solidFill>
                  <a:schemeClr val="accent1">
                    <a:alpha val="33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3" name="Freeform 52"/>
                <p:cNvSpPr/>
                <p:nvPr/>
              </p:nvSpPr>
              <p:spPr>
                <a:xfrm rot="16200000" flipV="1">
                  <a:off x="-59669" y="57149"/>
                  <a:ext cx="1295400" cy="1181100"/>
                </a:xfrm>
                <a:custGeom>
                  <a:avLst/>
                  <a:gdLst>
                    <a:gd name="connsiteX0" fmla="*/ 762000 w 1295400"/>
                    <a:gd name="connsiteY0" fmla="*/ 0 h 1181100"/>
                    <a:gd name="connsiteX1" fmla="*/ 1188042 w 1295400"/>
                    <a:gd name="connsiteY1" fmla="*/ 130138 h 1181100"/>
                    <a:gd name="connsiteX2" fmla="*/ 1295400 w 1295400"/>
                    <a:gd name="connsiteY2" fmla="*/ 218717 h 1181100"/>
                    <a:gd name="connsiteX3" fmla="*/ 1295400 w 1295400"/>
                    <a:gd name="connsiteY3" fmla="*/ 1181100 h 1181100"/>
                    <a:gd name="connsiteX4" fmla="*/ 126370 w 1295400"/>
                    <a:gd name="connsiteY4" fmla="*/ 1181100 h 1181100"/>
                    <a:gd name="connsiteX5" fmla="*/ 59882 w 1295400"/>
                    <a:gd name="connsiteY5" fmla="*/ 1058605 h 1181100"/>
                    <a:gd name="connsiteX6" fmla="*/ 0 w 1295400"/>
                    <a:gd name="connsiteY6" fmla="*/ 762000 h 1181100"/>
                    <a:gd name="connsiteX7" fmla="*/ 762000 w 1295400"/>
                    <a:gd name="connsiteY7" fmla="*/ 0 h 11811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1295400" h="1181100">
                      <a:moveTo>
                        <a:pt x="762000" y="0"/>
                      </a:moveTo>
                      <a:cubicBezTo>
                        <a:pt x="919815" y="0"/>
                        <a:pt x="1066426" y="47976"/>
                        <a:pt x="1188042" y="130138"/>
                      </a:cubicBezTo>
                      <a:lnTo>
                        <a:pt x="1295400" y="218717"/>
                      </a:lnTo>
                      <a:lnTo>
                        <a:pt x="1295400" y="1181100"/>
                      </a:lnTo>
                      <a:lnTo>
                        <a:pt x="126370" y="1181100"/>
                      </a:lnTo>
                      <a:lnTo>
                        <a:pt x="59882" y="1058605"/>
                      </a:lnTo>
                      <a:cubicBezTo>
                        <a:pt x="21322" y="967441"/>
                        <a:pt x="0" y="867211"/>
                        <a:pt x="0" y="762000"/>
                      </a:cubicBezTo>
                      <a:cubicBezTo>
                        <a:pt x="0" y="341159"/>
                        <a:pt x="341159" y="0"/>
                        <a:pt x="762000" y="0"/>
                      </a:cubicBezTo>
                      <a:close/>
                    </a:path>
                  </a:pathLst>
                </a:custGeom>
                <a:solidFill>
                  <a:srgbClr val="C8FCEC">
                    <a:alpha val="33000"/>
                  </a:srgb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4" name="Freeform 53"/>
                <p:cNvSpPr/>
                <p:nvPr/>
              </p:nvSpPr>
              <p:spPr>
                <a:xfrm rot="16200000" flipV="1">
                  <a:off x="333000" y="-347763"/>
                  <a:ext cx="647700" cy="1343225"/>
                </a:xfrm>
                <a:custGeom>
                  <a:avLst/>
                  <a:gdLst>
                    <a:gd name="connsiteX0" fmla="*/ 647700 w 647700"/>
                    <a:gd name="connsiteY0" fmla="*/ 1343225 h 1343225"/>
                    <a:gd name="connsiteX1" fmla="*/ 647700 w 647700"/>
                    <a:gd name="connsiteY1" fmla="*/ 0 h 1343225"/>
                    <a:gd name="connsiteX2" fmla="*/ 511935 w 647700"/>
                    <a:gd name="connsiteY2" fmla="*/ 38313 h 1343225"/>
                    <a:gd name="connsiteX3" fmla="*/ 0 w 647700"/>
                    <a:gd name="connsiteY3" fmla="*/ 740431 h 1343225"/>
                    <a:gd name="connsiteX4" fmla="*/ 305027 w 647700"/>
                    <a:gd name="connsiteY4" fmla="*/ 1328428 h 1343225"/>
                    <a:gd name="connsiteX5" fmla="*/ 327921 w 647700"/>
                    <a:gd name="connsiteY5" fmla="*/ 1343225 h 134322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647700" h="1343225">
                      <a:moveTo>
                        <a:pt x="647700" y="1343225"/>
                      </a:moveTo>
                      <a:lnTo>
                        <a:pt x="647700" y="0"/>
                      </a:lnTo>
                      <a:lnTo>
                        <a:pt x="511935" y="38313"/>
                      </a:lnTo>
                      <a:cubicBezTo>
                        <a:pt x="211092" y="153991"/>
                        <a:pt x="0" y="424801"/>
                        <a:pt x="0" y="740431"/>
                      </a:cubicBezTo>
                      <a:cubicBezTo>
                        <a:pt x="0" y="977154"/>
                        <a:pt x="118739" y="1188666"/>
                        <a:pt x="305027" y="1328428"/>
                      </a:cubicBezTo>
                      <a:lnTo>
                        <a:pt x="327921" y="1343225"/>
                      </a:lnTo>
                      <a:close/>
                    </a:path>
                  </a:pathLst>
                </a:custGeom>
                <a:solidFill>
                  <a:schemeClr val="accent1">
                    <a:alpha val="33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48" name="Footer Placeholder 3"/>
              <p:cNvSpPr txBox="1">
                <a:spLocks/>
              </p:cNvSpPr>
              <p:nvPr/>
            </p:nvSpPr>
            <p:spPr>
              <a:xfrm>
                <a:off x="10515600" y="6426059"/>
                <a:ext cx="1676400" cy="384898"/>
              </a:xfrm>
              <a:prstGeom prst="rect">
                <a:avLst/>
              </a:prstGeom>
              <a:ln>
                <a:noFill/>
              </a:ln>
            </p:spPr>
            <p:txBody>
              <a:bodyPr vert="horz" lIns="91440" tIns="45720" rIns="91440" bIns="45720" rtlCol="0" anchor="ctr"/>
              <a:lstStyle>
                <a:defPPr>
                  <a:defRPr lang="en-US"/>
                </a:defPPr>
                <a:lvl1pPr marL="0" algn="ctr" defTabSz="914400" rtl="0" eaLnBrk="1" latinLnBrk="0" hangingPunct="1">
                  <a:defRPr sz="12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dirty="0" smtClean="0">
                    <a:solidFill>
                      <a:schemeClr val="tx1"/>
                    </a:solidFill>
                  </a:rPr>
                  <a:t>Abdul </a:t>
                </a:r>
                <a:r>
                  <a:rPr lang="en-US" dirty="0" err="1" smtClean="0">
                    <a:solidFill>
                      <a:schemeClr val="tx1"/>
                    </a:solidFill>
                  </a:rPr>
                  <a:t>Mazid</a:t>
                </a:r>
                <a:endParaRPr lang="en-US" dirty="0">
                  <a:solidFill>
                    <a:schemeClr val="tx1"/>
                  </a:solidFill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538325084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52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70">
          <a:fgClr>
            <a:schemeClr val="bg1"/>
          </a:fgClr>
          <a:bgClr>
            <a:schemeClr val="accent6">
              <a:lumMod val="20000"/>
              <a:lumOff val="80000"/>
            </a:schemeClr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/>
          <p:cNvGrpSpPr/>
          <p:nvPr/>
        </p:nvGrpSpPr>
        <p:grpSpPr>
          <a:xfrm>
            <a:off x="-14763" y="-1"/>
            <a:ext cx="12206763" cy="6858034"/>
            <a:chOff x="-14763" y="-1"/>
            <a:chExt cx="12206763" cy="6858034"/>
          </a:xfrm>
        </p:grpSpPr>
        <p:pic>
          <p:nvPicPr>
            <p:cNvPr id="20" name="Picture 19"/>
            <p:cNvPicPr>
              <a:picLocks noChangeAspect="1"/>
            </p:cNvPicPr>
            <p:nvPr/>
          </p:nvPicPr>
          <p:blipFill rotWithShape="1"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109262" y="130728"/>
              <a:ext cx="1219200" cy="1130300"/>
            </a:xfrm>
            <a:prstGeom prst="rect">
              <a:avLst/>
            </a:prstGeom>
          </p:spPr>
        </p:pic>
        <p:grpSp>
          <p:nvGrpSpPr>
            <p:cNvPr id="21" name="Group 20"/>
            <p:cNvGrpSpPr/>
            <p:nvPr/>
          </p:nvGrpSpPr>
          <p:grpSpPr>
            <a:xfrm>
              <a:off x="-14763" y="-1"/>
              <a:ext cx="12206763" cy="6858034"/>
              <a:chOff x="-14763" y="-1"/>
              <a:chExt cx="12206763" cy="6858034"/>
            </a:xfrm>
          </p:grpSpPr>
          <p:sp>
            <p:nvSpPr>
              <p:cNvPr id="23" name="Footer Placeholder 3"/>
              <p:cNvSpPr txBox="1">
                <a:spLocks/>
              </p:cNvSpPr>
              <p:nvPr/>
            </p:nvSpPr>
            <p:spPr>
              <a:xfrm>
                <a:off x="-14763" y="6620989"/>
                <a:ext cx="12206763" cy="236711"/>
              </a:xfrm>
              <a:prstGeom prst="rect">
                <a:avLst/>
              </a:prstGeom>
              <a:solidFill>
                <a:srgbClr val="92D050">
                  <a:alpha val="14000"/>
                </a:srgbClr>
              </a:solidFill>
              <a:ln>
                <a:noFill/>
              </a:ln>
            </p:spPr>
            <p:txBody>
              <a:bodyPr vert="horz" lIns="91440" tIns="45720" rIns="91440" bIns="45720" rtlCol="0" anchor="ctr"/>
              <a:lstStyle>
                <a:defPPr>
                  <a:defRPr lang="en-US"/>
                </a:defPPr>
                <a:lvl1pPr marL="0" algn="ctr" defTabSz="914400" rtl="0" eaLnBrk="1" latinLnBrk="0" hangingPunct="1">
                  <a:defRPr sz="12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bn-BD" dirty="0" smtClean="0">
                    <a:solidFill>
                      <a:schemeClr val="tx1"/>
                    </a:solidFill>
                  </a:rPr>
                  <a:t>                                                                                                                                                                                                                                                      </a:t>
                </a:r>
                <a:r>
                  <a:rPr lang="en-US" dirty="0" smtClean="0">
                    <a:solidFill>
                      <a:schemeClr val="tx1"/>
                    </a:solidFill>
                  </a:rPr>
                  <a:t>Abdul </a:t>
                </a:r>
                <a:r>
                  <a:rPr lang="en-US" dirty="0" err="1" smtClean="0">
                    <a:solidFill>
                      <a:schemeClr val="tx1"/>
                    </a:solidFill>
                  </a:rPr>
                  <a:t>Mazid</a:t>
                </a:r>
                <a:endParaRPr 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24" name="Freeform 23"/>
              <p:cNvSpPr/>
              <p:nvPr/>
            </p:nvSpPr>
            <p:spPr>
              <a:xfrm>
                <a:off x="10408099" y="6273990"/>
                <a:ext cx="1516094" cy="419400"/>
              </a:xfrm>
              <a:custGeom>
                <a:avLst/>
                <a:gdLst>
                  <a:gd name="connsiteX0" fmla="*/ 758047 w 1516094"/>
                  <a:gd name="connsiteY0" fmla="*/ 0 h 419400"/>
                  <a:gd name="connsiteX1" fmla="*/ 1453096 w 1516094"/>
                  <a:gd name="connsiteY1" fmla="*/ 319161 h 419400"/>
                  <a:gd name="connsiteX2" fmla="*/ 1516094 w 1516094"/>
                  <a:gd name="connsiteY2" fmla="*/ 419400 h 419400"/>
                  <a:gd name="connsiteX3" fmla="*/ 0 w 1516094"/>
                  <a:gd name="connsiteY3" fmla="*/ 419400 h 419400"/>
                  <a:gd name="connsiteX4" fmla="*/ 62998 w 1516094"/>
                  <a:gd name="connsiteY4" fmla="*/ 319161 h 419400"/>
                  <a:gd name="connsiteX5" fmla="*/ 758047 w 1516094"/>
                  <a:gd name="connsiteY5" fmla="*/ 0 h 4194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516094" h="419400">
                    <a:moveTo>
                      <a:pt x="758047" y="0"/>
                    </a:moveTo>
                    <a:cubicBezTo>
                      <a:pt x="1047375" y="0"/>
                      <a:pt x="1302465" y="126602"/>
                      <a:pt x="1453096" y="319161"/>
                    </a:cubicBezTo>
                    <a:lnTo>
                      <a:pt x="1516094" y="419400"/>
                    </a:lnTo>
                    <a:lnTo>
                      <a:pt x="0" y="419400"/>
                    </a:lnTo>
                    <a:lnTo>
                      <a:pt x="62998" y="319161"/>
                    </a:lnTo>
                    <a:cubicBezTo>
                      <a:pt x="213629" y="126602"/>
                      <a:pt x="468719" y="0"/>
                      <a:pt x="758047" y="0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accent1">
                      <a:lumMod val="5000"/>
                      <a:lumOff val="95000"/>
                    </a:schemeClr>
                  </a:gs>
                  <a:gs pos="77863">
                    <a:schemeClr val="bg1"/>
                  </a:gs>
                  <a:gs pos="53000">
                    <a:schemeClr val="accent6">
                      <a:lumMod val="60000"/>
                      <a:lumOff val="40000"/>
                    </a:schemeClr>
                  </a:gs>
                  <a:gs pos="100000">
                    <a:schemeClr val="accent1">
                      <a:lumMod val="30000"/>
                      <a:lumOff val="70000"/>
                    </a:schemeClr>
                  </a:gs>
                </a:gsLst>
                <a:lin ang="5400000" scaled="1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5" name="Freeform 24"/>
              <p:cNvSpPr/>
              <p:nvPr/>
            </p:nvSpPr>
            <p:spPr>
              <a:xfrm>
                <a:off x="10727381" y="5512290"/>
                <a:ext cx="1295400" cy="1181100"/>
              </a:xfrm>
              <a:custGeom>
                <a:avLst/>
                <a:gdLst>
                  <a:gd name="connsiteX0" fmla="*/ 762000 w 1295400"/>
                  <a:gd name="connsiteY0" fmla="*/ 0 h 1181100"/>
                  <a:gd name="connsiteX1" fmla="*/ 1188042 w 1295400"/>
                  <a:gd name="connsiteY1" fmla="*/ 130138 h 1181100"/>
                  <a:gd name="connsiteX2" fmla="*/ 1295400 w 1295400"/>
                  <a:gd name="connsiteY2" fmla="*/ 218717 h 1181100"/>
                  <a:gd name="connsiteX3" fmla="*/ 1295400 w 1295400"/>
                  <a:gd name="connsiteY3" fmla="*/ 1181100 h 1181100"/>
                  <a:gd name="connsiteX4" fmla="*/ 126370 w 1295400"/>
                  <a:gd name="connsiteY4" fmla="*/ 1181100 h 1181100"/>
                  <a:gd name="connsiteX5" fmla="*/ 59882 w 1295400"/>
                  <a:gd name="connsiteY5" fmla="*/ 1058605 h 1181100"/>
                  <a:gd name="connsiteX6" fmla="*/ 0 w 1295400"/>
                  <a:gd name="connsiteY6" fmla="*/ 762000 h 1181100"/>
                  <a:gd name="connsiteX7" fmla="*/ 762000 w 1295400"/>
                  <a:gd name="connsiteY7" fmla="*/ 0 h 1181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295400" h="1181100">
                    <a:moveTo>
                      <a:pt x="762000" y="0"/>
                    </a:moveTo>
                    <a:cubicBezTo>
                      <a:pt x="919815" y="0"/>
                      <a:pt x="1066426" y="47976"/>
                      <a:pt x="1188042" y="130138"/>
                    </a:cubicBezTo>
                    <a:lnTo>
                      <a:pt x="1295400" y="218717"/>
                    </a:lnTo>
                    <a:lnTo>
                      <a:pt x="1295400" y="1181100"/>
                    </a:lnTo>
                    <a:lnTo>
                      <a:pt x="126370" y="1181100"/>
                    </a:lnTo>
                    <a:lnTo>
                      <a:pt x="59882" y="1058605"/>
                    </a:lnTo>
                    <a:cubicBezTo>
                      <a:pt x="21322" y="967441"/>
                      <a:pt x="0" y="867211"/>
                      <a:pt x="0" y="762000"/>
                    </a:cubicBezTo>
                    <a:cubicBezTo>
                      <a:pt x="0" y="341159"/>
                      <a:pt x="341159" y="0"/>
                      <a:pt x="762000" y="0"/>
                    </a:cubicBezTo>
                    <a:close/>
                  </a:path>
                </a:pathLst>
              </a:custGeom>
              <a:gradFill>
                <a:gsLst>
                  <a:gs pos="11000">
                    <a:schemeClr val="accent1">
                      <a:lumMod val="5000"/>
                      <a:lumOff val="95000"/>
                    </a:schemeClr>
                  </a:gs>
                  <a:gs pos="53000">
                    <a:schemeClr val="accent6">
                      <a:lumMod val="60000"/>
                      <a:lumOff val="40000"/>
                    </a:schemeClr>
                  </a:gs>
                  <a:gs pos="100000">
                    <a:schemeClr val="accent1">
                      <a:lumMod val="30000"/>
                      <a:lumOff val="70000"/>
                    </a:schemeClr>
                  </a:gs>
                </a:gsLst>
                <a:lin ang="5400000" scaled="1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6" name="Freeform 25"/>
              <p:cNvSpPr/>
              <p:nvPr/>
            </p:nvSpPr>
            <p:spPr>
              <a:xfrm>
                <a:off x="11375081" y="5362409"/>
                <a:ext cx="647700" cy="1480862"/>
              </a:xfrm>
              <a:custGeom>
                <a:avLst/>
                <a:gdLst>
                  <a:gd name="connsiteX0" fmla="*/ 647700 w 647700"/>
                  <a:gd name="connsiteY0" fmla="*/ 0 h 1480862"/>
                  <a:gd name="connsiteX1" fmla="*/ 647700 w 647700"/>
                  <a:gd name="connsiteY1" fmla="*/ 1480862 h 1480862"/>
                  <a:gd name="connsiteX2" fmla="*/ 511935 w 647700"/>
                  <a:gd name="connsiteY2" fmla="*/ 1442550 h 1480862"/>
                  <a:gd name="connsiteX3" fmla="*/ 0 w 647700"/>
                  <a:gd name="connsiteY3" fmla="*/ 740431 h 1480862"/>
                  <a:gd name="connsiteX4" fmla="*/ 511935 w 647700"/>
                  <a:gd name="connsiteY4" fmla="*/ 38313 h 14808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47700" h="1480862">
                    <a:moveTo>
                      <a:pt x="647700" y="0"/>
                    </a:moveTo>
                    <a:lnTo>
                      <a:pt x="647700" y="1480862"/>
                    </a:lnTo>
                    <a:lnTo>
                      <a:pt x="511935" y="1442550"/>
                    </a:lnTo>
                    <a:cubicBezTo>
                      <a:pt x="211092" y="1326872"/>
                      <a:pt x="0" y="1056062"/>
                      <a:pt x="0" y="740431"/>
                    </a:cubicBezTo>
                    <a:cubicBezTo>
                      <a:pt x="0" y="424801"/>
                      <a:pt x="211092" y="153991"/>
                      <a:pt x="511935" y="38313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accent1">
                      <a:lumMod val="5000"/>
                      <a:lumOff val="95000"/>
                    </a:schemeClr>
                  </a:gs>
                  <a:gs pos="77863">
                    <a:schemeClr val="bg1"/>
                  </a:gs>
                  <a:gs pos="53000">
                    <a:schemeClr val="accent6">
                      <a:lumMod val="60000"/>
                      <a:lumOff val="40000"/>
                    </a:schemeClr>
                  </a:gs>
                  <a:gs pos="100000">
                    <a:schemeClr val="accent1">
                      <a:lumMod val="30000"/>
                      <a:lumOff val="70000"/>
                    </a:schemeClr>
                  </a:gs>
                </a:gsLst>
                <a:lin ang="5400000" scaled="1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7" name="Freeform 26"/>
              <p:cNvSpPr/>
              <p:nvPr/>
            </p:nvSpPr>
            <p:spPr>
              <a:xfrm>
                <a:off x="10560499" y="6426391"/>
                <a:ext cx="1516094" cy="419400"/>
              </a:xfrm>
              <a:custGeom>
                <a:avLst/>
                <a:gdLst>
                  <a:gd name="connsiteX0" fmla="*/ 758047 w 1516094"/>
                  <a:gd name="connsiteY0" fmla="*/ 0 h 419400"/>
                  <a:gd name="connsiteX1" fmla="*/ 1453096 w 1516094"/>
                  <a:gd name="connsiteY1" fmla="*/ 319161 h 419400"/>
                  <a:gd name="connsiteX2" fmla="*/ 1516094 w 1516094"/>
                  <a:gd name="connsiteY2" fmla="*/ 419400 h 419400"/>
                  <a:gd name="connsiteX3" fmla="*/ 0 w 1516094"/>
                  <a:gd name="connsiteY3" fmla="*/ 419400 h 419400"/>
                  <a:gd name="connsiteX4" fmla="*/ 62998 w 1516094"/>
                  <a:gd name="connsiteY4" fmla="*/ 319161 h 419400"/>
                  <a:gd name="connsiteX5" fmla="*/ 758047 w 1516094"/>
                  <a:gd name="connsiteY5" fmla="*/ 0 h 4194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516094" h="419400">
                    <a:moveTo>
                      <a:pt x="758047" y="0"/>
                    </a:moveTo>
                    <a:cubicBezTo>
                      <a:pt x="1047375" y="0"/>
                      <a:pt x="1302465" y="126602"/>
                      <a:pt x="1453096" y="319161"/>
                    </a:cubicBezTo>
                    <a:lnTo>
                      <a:pt x="1516094" y="419400"/>
                    </a:lnTo>
                    <a:lnTo>
                      <a:pt x="0" y="419400"/>
                    </a:lnTo>
                    <a:lnTo>
                      <a:pt x="62998" y="319161"/>
                    </a:lnTo>
                    <a:cubicBezTo>
                      <a:pt x="213629" y="126602"/>
                      <a:pt x="468719" y="0"/>
                      <a:pt x="758047" y="0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accent1">
                      <a:lumMod val="5000"/>
                      <a:lumOff val="95000"/>
                    </a:schemeClr>
                  </a:gs>
                  <a:gs pos="77863">
                    <a:schemeClr val="bg1"/>
                  </a:gs>
                  <a:gs pos="53000">
                    <a:schemeClr val="accent6">
                      <a:lumMod val="60000"/>
                      <a:lumOff val="40000"/>
                    </a:schemeClr>
                  </a:gs>
                  <a:gs pos="100000">
                    <a:schemeClr val="accent1">
                      <a:lumMod val="30000"/>
                      <a:lumOff val="70000"/>
                    </a:schemeClr>
                  </a:gs>
                </a:gsLst>
                <a:lin ang="5400000" scaled="1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8" name="Freeform 27"/>
              <p:cNvSpPr/>
              <p:nvPr/>
            </p:nvSpPr>
            <p:spPr>
              <a:xfrm>
                <a:off x="10879781" y="5664690"/>
                <a:ext cx="1295400" cy="1181100"/>
              </a:xfrm>
              <a:custGeom>
                <a:avLst/>
                <a:gdLst>
                  <a:gd name="connsiteX0" fmla="*/ 762000 w 1295400"/>
                  <a:gd name="connsiteY0" fmla="*/ 0 h 1181100"/>
                  <a:gd name="connsiteX1" fmla="*/ 1188042 w 1295400"/>
                  <a:gd name="connsiteY1" fmla="*/ 130138 h 1181100"/>
                  <a:gd name="connsiteX2" fmla="*/ 1295400 w 1295400"/>
                  <a:gd name="connsiteY2" fmla="*/ 218717 h 1181100"/>
                  <a:gd name="connsiteX3" fmla="*/ 1295400 w 1295400"/>
                  <a:gd name="connsiteY3" fmla="*/ 1181100 h 1181100"/>
                  <a:gd name="connsiteX4" fmla="*/ 126370 w 1295400"/>
                  <a:gd name="connsiteY4" fmla="*/ 1181100 h 1181100"/>
                  <a:gd name="connsiteX5" fmla="*/ 59882 w 1295400"/>
                  <a:gd name="connsiteY5" fmla="*/ 1058605 h 1181100"/>
                  <a:gd name="connsiteX6" fmla="*/ 0 w 1295400"/>
                  <a:gd name="connsiteY6" fmla="*/ 762000 h 1181100"/>
                  <a:gd name="connsiteX7" fmla="*/ 762000 w 1295400"/>
                  <a:gd name="connsiteY7" fmla="*/ 0 h 1181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295400" h="1181100">
                    <a:moveTo>
                      <a:pt x="762000" y="0"/>
                    </a:moveTo>
                    <a:cubicBezTo>
                      <a:pt x="919815" y="0"/>
                      <a:pt x="1066426" y="47976"/>
                      <a:pt x="1188042" y="130138"/>
                    </a:cubicBezTo>
                    <a:lnTo>
                      <a:pt x="1295400" y="218717"/>
                    </a:lnTo>
                    <a:lnTo>
                      <a:pt x="1295400" y="1181100"/>
                    </a:lnTo>
                    <a:lnTo>
                      <a:pt x="126370" y="1181100"/>
                    </a:lnTo>
                    <a:lnTo>
                      <a:pt x="59882" y="1058605"/>
                    </a:lnTo>
                    <a:cubicBezTo>
                      <a:pt x="21322" y="967441"/>
                      <a:pt x="0" y="867211"/>
                      <a:pt x="0" y="762000"/>
                    </a:cubicBezTo>
                    <a:cubicBezTo>
                      <a:pt x="0" y="341159"/>
                      <a:pt x="341159" y="0"/>
                      <a:pt x="762000" y="0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accent1">
                      <a:lumMod val="5000"/>
                      <a:lumOff val="95000"/>
                      <a:alpha val="62000"/>
                    </a:schemeClr>
                  </a:gs>
                  <a:gs pos="77863">
                    <a:schemeClr val="bg1"/>
                  </a:gs>
                  <a:gs pos="53000">
                    <a:srgbClr val="FCC8EE">
                      <a:alpha val="50000"/>
                    </a:srgbClr>
                  </a:gs>
                  <a:gs pos="100000">
                    <a:schemeClr val="accent1">
                      <a:lumMod val="30000"/>
                      <a:lumOff val="70000"/>
                    </a:schemeClr>
                  </a:gs>
                </a:gsLst>
                <a:lin ang="5400000" scaled="1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9" name="Freeform 28"/>
              <p:cNvSpPr/>
              <p:nvPr/>
            </p:nvSpPr>
            <p:spPr>
              <a:xfrm>
                <a:off x="11527480" y="5514808"/>
                <a:ext cx="647700" cy="1343225"/>
              </a:xfrm>
              <a:custGeom>
                <a:avLst/>
                <a:gdLst>
                  <a:gd name="connsiteX0" fmla="*/ 647700 w 647700"/>
                  <a:gd name="connsiteY0" fmla="*/ 1343225 h 1343225"/>
                  <a:gd name="connsiteX1" fmla="*/ 647700 w 647700"/>
                  <a:gd name="connsiteY1" fmla="*/ 0 h 1343225"/>
                  <a:gd name="connsiteX2" fmla="*/ 511935 w 647700"/>
                  <a:gd name="connsiteY2" fmla="*/ 38313 h 1343225"/>
                  <a:gd name="connsiteX3" fmla="*/ 0 w 647700"/>
                  <a:gd name="connsiteY3" fmla="*/ 740431 h 1343225"/>
                  <a:gd name="connsiteX4" fmla="*/ 305027 w 647700"/>
                  <a:gd name="connsiteY4" fmla="*/ 1328428 h 1343225"/>
                  <a:gd name="connsiteX5" fmla="*/ 327921 w 647700"/>
                  <a:gd name="connsiteY5" fmla="*/ 1343225 h 13432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647700" h="1343225">
                    <a:moveTo>
                      <a:pt x="647700" y="1343225"/>
                    </a:moveTo>
                    <a:lnTo>
                      <a:pt x="647700" y="0"/>
                    </a:lnTo>
                    <a:lnTo>
                      <a:pt x="511935" y="38313"/>
                    </a:lnTo>
                    <a:cubicBezTo>
                      <a:pt x="211092" y="153991"/>
                      <a:pt x="0" y="424801"/>
                      <a:pt x="0" y="740431"/>
                    </a:cubicBezTo>
                    <a:cubicBezTo>
                      <a:pt x="0" y="977154"/>
                      <a:pt x="118739" y="1188666"/>
                      <a:pt x="305027" y="1328428"/>
                    </a:cubicBezTo>
                    <a:lnTo>
                      <a:pt x="327921" y="1343225"/>
                    </a:lnTo>
                    <a:close/>
                  </a:path>
                </a:pathLst>
              </a:custGeom>
              <a:gradFill>
                <a:gsLst>
                  <a:gs pos="0">
                    <a:schemeClr val="accent1">
                      <a:lumMod val="5000"/>
                      <a:lumOff val="95000"/>
                    </a:schemeClr>
                  </a:gs>
                  <a:gs pos="77863">
                    <a:schemeClr val="bg1"/>
                  </a:gs>
                  <a:gs pos="53000">
                    <a:srgbClr val="0070C0">
                      <a:alpha val="0"/>
                    </a:srgbClr>
                  </a:gs>
                  <a:gs pos="100000">
                    <a:schemeClr val="accent1">
                      <a:lumMod val="30000"/>
                      <a:lumOff val="70000"/>
                    </a:schemeClr>
                  </a:gs>
                </a:gsLst>
                <a:lin ang="5400000" scaled="1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/>
              </a:p>
            </p:txBody>
          </p:sp>
          <p:grpSp>
            <p:nvGrpSpPr>
              <p:cNvPr id="30" name="Group 29"/>
              <p:cNvGrpSpPr/>
              <p:nvPr/>
            </p:nvGrpSpPr>
            <p:grpSpPr>
              <a:xfrm>
                <a:off x="-14763" y="-1"/>
                <a:ext cx="1495625" cy="1767082"/>
                <a:chOff x="-14763" y="-1"/>
                <a:chExt cx="1495625" cy="1767082"/>
              </a:xfrm>
            </p:grpSpPr>
            <p:sp>
              <p:nvSpPr>
                <p:cNvPr id="32" name="Freeform 31"/>
                <p:cNvSpPr/>
                <p:nvPr/>
              </p:nvSpPr>
              <p:spPr>
                <a:xfrm rot="16200000" flipV="1">
                  <a:off x="-398466" y="799334"/>
                  <a:ext cx="1516094" cy="419400"/>
                </a:xfrm>
                <a:custGeom>
                  <a:avLst/>
                  <a:gdLst>
                    <a:gd name="connsiteX0" fmla="*/ 758047 w 1516094"/>
                    <a:gd name="connsiteY0" fmla="*/ 0 h 419400"/>
                    <a:gd name="connsiteX1" fmla="*/ 1453096 w 1516094"/>
                    <a:gd name="connsiteY1" fmla="*/ 319161 h 419400"/>
                    <a:gd name="connsiteX2" fmla="*/ 1516094 w 1516094"/>
                    <a:gd name="connsiteY2" fmla="*/ 419400 h 419400"/>
                    <a:gd name="connsiteX3" fmla="*/ 0 w 1516094"/>
                    <a:gd name="connsiteY3" fmla="*/ 419400 h 419400"/>
                    <a:gd name="connsiteX4" fmla="*/ 62998 w 1516094"/>
                    <a:gd name="connsiteY4" fmla="*/ 319161 h 419400"/>
                    <a:gd name="connsiteX5" fmla="*/ 758047 w 1516094"/>
                    <a:gd name="connsiteY5" fmla="*/ 0 h 4194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1516094" h="419400">
                      <a:moveTo>
                        <a:pt x="758047" y="0"/>
                      </a:moveTo>
                      <a:cubicBezTo>
                        <a:pt x="1047375" y="0"/>
                        <a:pt x="1302465" y="126602"/>
                        <a:pt x="1453096" y="319161"/>
                      </a:cubicBezTo>
                      <a:lnTo>
                        <a:pt x="1516094" y="419400"/>
                      </a:lnTo>
                      <a:lnTo>
                        <a:pt x="0" y="419400"/>
                      </a:lnTo>
                      <a:lnTo>
                        <a:pt x="62998" y="319161"/>
                      </a:lnTo>
                      <a:cubicBezTo>
                        <a:pt x="213629" y="126602"/>
                        <a:pt x="468719" y="0"/>
                        <a:pt x="758047" y="0"/>
                      </a:cubicBezTo>
                      <a:close/>
                    </a:path>
                  </a:pathLst>
                </a:custGeom>
                <a:solidFill>
                  <a:schemeClr val="accent1">
                    <a:alpha val="33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3" name="Freeform 32"/>
                <p:cNvSpPr/>
                <p:nvPr/>
              </p:nvSpPr>
              <p:spPr>
                <a:xfrm rot="16200000" flipV="1">
                  <a:off x="92731" y="209549"/>
                  <a:ext cx="1295400" cy="1181100"/>
                </a:xfrm>
                <a:custGeom>
                  <a:avLst/>
                  <a:gdLst>
                    <a:gd name="connsiteX0" fmla="*/ 762000 w 1295400"/>
                    <a:gd name="connsiteY0" fmla="*/ 0 h 1181100"/>
                    <a:gd name="connsiteX1" fmla="*/ 1188042 w 1295400"/>
                    <a:gd name="connsiteY1" fmla="*/ 130138 h 1181100"/>
                    <a:gd name="connsiteX2" fmla="*/ 1295400 w 1295400"/>
                    <a:gd name="connsiteY2" fmla="*/ 218717 h 1181100"/>
                    <a:gd name="connsiteX3" fmla="*/ 1295400 w 1295400"/>
                    <a:gd name="connsiteY3" fmla="*/ 1181100 h 1181100"/>
                    <a:gd name="connsiteX4" fmla="*/ 126370 w 1295400"/>
                    <a:gd name="connsiteY4" fmla="*/ 1181100 h 1181100"/>
                    <a:gd name="connsiteX5" fmla="*/ 59882 w 1295400"/>
                    <a:gd name="connsiteY5" fmla="*/ 1058605 h 1181100"/>
                    <a:gd name="connsiteX6" fmla="*/ 0 w 1295400"/>
                    <a:gd name="connsiteY6" fmla="*/ 762000 h 1181100"/>
                    <a:gd name="connsiteX7" fmla="*/ 762000 w 1295400"/>
                    <a:gd name="connsiteY7" fmla="*/ 0 h 11811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1295400" h="1181100">
                      <a:moveTo>
                        <a:pt x="762000" y="0"/>
                      </a:moveTo>
                      <a:cubicBezTo>
                        <a:pt x="919815" y="0"/>
                        <a:pt x="1066426" y="47976"/>
                        <a:pt x="1188042" y="130138"/>
                      </a:cubicBezTo>
                      <a:lnTo>
                        <a:pt x="1295400" y="218717"/>
                      </a:lnTo>
                      <a:lnTo>
                        <a:pt x="1295400" y="1181100"/>
                      </a:lnTo>
                      <a:lnTo>
                        <a:pt x="126370" y="1181100"/>
                      </a:lnTo>
                      <a:lnTo>
                        <a:pt x="59882" y="1058605"/>
                      </a:lnTo>
                      <a:cubicBezTo>
                        <a:pt x="21322" y="967441"/>
                        <a:pt x="0" y="867211"/>
                        <a:pt x="0" y="762000"/>
                      </a:cubicBezTo>
                      <a:cubicBezTo>
                        <a:pt x="0" y="341159"/>
                        <a:pt x="341159" y="0"/>
                        <a:pt x="762000" y="0"/>
                      </a:cubicBezTo>
                      <a:close/>
                    </a:path>
                  </a:pathLst>
                </a:custGeom>
                <a:solidFill>
                  <a:schemeClr val="accent1">
                    <a:alpha val="33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4" name="Freeform 33"/>
                <p:cNvSpPr/>
                <p:nvPr/>
              </p:nvSpPr>
              <p:spPr>
                <a:xfrm rot="16200000" flipV="1">
                  <a:off x="416581" y="-264182"/>
                  <a:ext cx="647700" cy="1480862"/>
                </a:xfrm>
                <a:custGeom>
                  <a:avLst/>
                  <a:gdLst>
                    <a:gd name="connsiteX0" fmla="*/ 647700 w 647700"/>
                    <a:gd name="connsiteY0" fmla="*/ 0 h 1480862"/>
                    <a:gd name="connsiteX1" fmla="*/ 647700 w 647700"/>
                    <a:gd name="connsiteY1" fmla="*/ 1480862 h 1480862"/>
                    <a:gd name="connsiteX2" fmla="*/ 511935 w 647700"/>
                    <a:gd name="connsiteY2" fmla="*/ 1442550 h 1480862"/>
                    <a:gd name="connsiteX3" fmla="*/ 0 w 647700"/>
                    <a:gd name="connsiteY3" fmla="*/ 740431 h 1480862"/>
                    <a:gd name="connsiteX4" fmla="*/ 511935 w 647700"/>
                    <a:gd name="connsiteY4" fmla="*/ 38313 h 148086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647700" h="1480862">
                      <a:moveTo>
                        <a:pt x="647700" y="0"/>
                      </a:moveTo>
                      <a:lnTo>
                        <a:pt x="647700" y="1480862"/>
                      </a:lnTo>
                      <a:lnTo>
                        <a:pt x="511935" y="1442550"/>
                      </a:lnTo>
                      <a:cubicBezTo>
                        <a:pt x="211092" y="1326872"/>
                        <a:pt x="0" y="1056062"/>
                        <a:pt x="0" y="740431"/>
                      </a:cubicBezTo>
                      <a:cubicBezTo>
                        <a:pt x="0" y="424801"/>
                        <a:pt x="211092" y="153991"/>
                        <a:pt x="511935" y="38313"/>
                      </a:cubicBezTo>
                      <a:close/>
                    </a:path>
                  </a:pathLst>
                </a:custGeom>
                <a:solidFill>
                  <a:schemeClr val="accent1">
                    <a:alpha val="33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5" name="Freeform 34"/>
                <p:cNvSpPr/>
                <p:nvPr/>
              </p:nvSpPr>
              <p:spPr>
                <a:xfrm rot="16200000" flipV="1">
                  <a:off x="-550866" y="646934"/>
                  <a:ext cx="1516094" cy="419400"/>
                </a:xfrm>
                <a:custGeom>
                  <a:avLst/>
                  <a:gdLst>
                    <a:gd name="connsiteX0" fmla="*/ 758047 w 1516094"/>
                    <a:gd name="connsiteY0" fmla="*/ 0 h 419400"/>
                    <a:gd name="connsiteX1" fmla="*/ 1453096 w 1516094"/>
                    <a:gd name="connsiteY1" fmla="*/ 319161 h 419400"/>
                    <a:gd name="connsiteX2" fmla="*/ 1516094 w 1516094"/>
                    <a:gd name="connsiteY2" fmla="*/ 419400 h 419400"/>
                    <a:gd name="connsiteX3" fmla="*/ 0 w 1516094"/>
                    <a:gd name="connsiteY3" fmla="*/ 419400 h 419400"/>
                    <a:gd name="connsiteX4" fmla="*/ 62998 w 1516094"/>
                    <a:gd name="connsiteY4" fmla="*/ 319161 h 419400"/>
                    <a:gd name="connsiteX5" fmla="*/ 758047 w 1516094"/>
                    <a:gd name="connsiteY5" fmla="*/ 0 h 4194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1516094" h="419400">
                      <a:moveTo>
                        <a:pt x="758047" y="0"/>
                      </a:moveTo>
                      <a:cubicBezTo>
                        <a:pt x="1047375" y="0"/>
                        <a:pt x="1302465" y="126602"/>
                        <a:pt x="1453096" y="319161"/>
                      </a:cubicBezTo>
                      <a:lnTo>
                        <a:pt x="1516094" y="419400"/>
                      </a:lnTo>
                      <a:lnTo>
                        <a:pt x="0" y="419400"/>
                      </a:lnTo>
                      <a:lnTo>
                        <a:pt x="62998" y="319161"/>
                      </a:lnTo>
                      <a:cubicBezTo>
                        <a:pt x="213629" y="126602"/>
                        <a:pt x="468719" y="0"/>
                        <a:pt x="758047" y="0"/>
                      </a:cubicBezTo>
                      <a:close/>
                    </a:path>
                  </a:pathLst>
                </a:custGeom>
                <a:solidFill>
                  <a:schemeClr val="accent1">
                    <a:alpha val="33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6" name="Freeform 35"/>
                <p:cNvSpPr/>
                <p:nvPr/>
              </p:nvSpPr>
              <p:spPr>
                <a:xfrm rot="16200000" flipV="1">
                  <a:off x="-59669" y="57149"/>
                  <a:ext cx="1295400" cy="1181100"/>
                </a:xfrm>
                <a:custGeom>
                  <a:avLst/>
                  <a:gdLst>
                    <a:gd name="connsiteX0" fmla="*/ 762000 w 1295400"/>
                    <a:gd name="connsiteY0" fmla="*/ 0 h 1181100"/>
                    <a:gd name="connsiteX1" fmla="*/ 1188042 w 1295400"/>
                    <a:gd name="connsiteY1" fmla="*/ 130138 h 1181100"/>
                    <a:gd name="connsiteX2" fmla="*/ 1295400 w 1295400"/>
                    <a:gd name="connsiteY2" fmla="*/ 218717 h 1181100"/>
                    <a:gd name="connsiteX3" fmla="*/ 1295400 w 1295400"/>
                    <a:gd name="connsiteY3" fmla="*/ 1181100 h 1181100"/>
                    <a:gd name="connsiteX4" fmla="*/ 126370 w 1295400"/>
                    <a:gd name="connsiteY4" fmla="*/ 1181100 h 1181100"/>
                    <a:gd name="connsiteX5" fmla="*/ 59882 w 1295400"/>
                    <a:gd name="connsiteY5" fmla="*/ 1058605 h 1181100"/>
                    <a:gd name="connsiteX6" fmla="*/ 0 w 1295400"/>
                    <a:gd name="connsiteY6" fmla="*/ 762000 h 1181100"/>
                    <a:gd name="connsiteX7" fmla="*/ 762000 w 1295400"/>
                    <a:gd name="connsiteY7" fmla="*/ 0 h 11811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1295400" h="1181100">
                      <a:moveTo>
                        <a:pt x="762000" y="0"/>
                      </a:moveTo>
                      <a:cubicBezTo>
                        <a:pt x="919815" y="0"/>
                        <a:pt x="1066426" y="47976"/>
                        <a:pt x="1188042" y="130138"/>
                      </a:cubicBezTo>
                      <a:lnTo>
                        <a:pt x="1295400" y="218717"/>
                      </a:lnTo>
                      <a:lnTo>
                        <a:pt x="1295400" y="1181100"/>
                      </a:lnTo>
                      <a:lnTo>
                        <a:pt x="126370" y="1181100"/>
                      </a:lnTo>
                      <a:lnTo>
                        <a:pt x="59882" y="1058605"/>
                      </a:lnTo>
                      <a:cubicBezTo>
                        <a:pt x="21322" y="967441"/>
                        <a:pt x="0" y="867211"/>
                        <a:pt x="0" y="762000"/>
                      </a:cubicBezTo>
                      <a:cubicBezTo>
                        <a:pt x="0" y="341159"/>
                        <a:pt x="341159" y="0"/>
                        <a:pt x="762000" y="0"/>
                      </a:cubicBezTo>
                      <a:close/>
                    </a:path>
                  </a:pathLst>
                </a:custGeom>
                <a:solidFill>
                  <a:srgbClr val="C8FCEC">
                    <a:alpha val="33000"/>
                  </a:srgb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7" name="Freeform 36"/>
                <p:cNvSpPr/>
                <p:nvPr/>
              </p:nvSpPr>
              <p:spPr>
                <a:xfrm rot="16200000" flipV="1">
                  <a:off x="333000" y="-347763"/>
                  <a:ext cx="647700" cy="1343225"/>
                </a:xfrm>
                <a:custGeom>
                  <a:avLst/>
                  <a:gdLst>
                    <a:gd name="connsiteX0" fmla="*/ 647700 w 647700"/>
                    <a:gd name="connsiteY0" fmla="*/ 1343225 h 1343225"/>
                    <a:gd name="connsiteX1" fmla="*/ 647700 w 647700"/>
                    <a:gd name="connsiteY1" fmla="*/ 0 h 1343225"/>
                    <a:gd name="connsiteX2" fmla="*/ 511935 w 647700"/>
                    <a:gd name="connsiteY2" fmla="*/ 38313 h 1343225"/>
                    <a:gd name="connsiteX3" fmla="*/ 0 w 647700"/>
                    <a:gd name="connsiteY3" fmla="*/ 740431 h 1343225"/>
                    <a:gd name="connsiteX4" fmla="*/ 305027 w 647700"/>
                    <a:gd name="connsiteY4" fmla="*/ 1328428 h 1343225"/>
                    <a:gd name="connsiteX5" fmla="*/ 327921 w 647700"/>
                    <a:gd name="connsiteY5" fmla="*/ 1343225 h 134322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647700" h="1343225">
                      <a:moveTo>
                        <a:pt x="647700" y="1343225"/>
                      </a:moveTo>
                      <a:lnTo>
                        <a:pt x="647700" y="0"/>
                      </a:lnTo>
                      <a:lnTo>
                        <a:pt x="511935" y="38313"/>
                      </a:lnTo>
                      <a:cubicBezTo>
                        <a:pt x="211092" y="153991"/>
                        <a:pt x="0" y="424801"/>
                        <a:pt x="0" y="740431"/>
                      </a:cubicBezTo>
                      <a:cubicBezTo>
                        <a:pt x="0" y="977154"/>
                        <a:pt x="118739" y="1188666"/>
                        <a:pt x="305027" y="1328428"/>
                      </a:cubicBezTo>
                      <a:lnTo>
                        <a:pt x="327921" y="1343225"/>
                      </a:lnTo>
                      <a:close/>
                    </a:path>
                  </a:pathLst>
                </a:custGeom>
                <a:solidFill>
                  <a:schemeClr val="accent1">
                    <a:alpha val="33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31" name="Footer Placeholder 3"/>
              <p:cNvSpPr txBox="1">
                <a:spLocks/>
              </p:cNvSpPr>
              <p:nvPr/>
            </p:nvSpPr>
            <p:spPr>
              <a:xfrm>
                <a:off x="10515600" y="6426059"/>
                <a:ext cx="1676400" cy="384898"/>
              </a:xfrm>
              <a:prstGeom prst="rect">
                <a:avLst/>
              </a:prstGeom>
              <a:ln>
                <a:noFill/>
              </a:ln>
            </p:spPr>
            <p:txBody>
              <a:bodyPr vert="horz" lIns="91440" tIns="45720" rIns="91440" bIns="45720" rtlCol="0" anchor="ctr"/>
              <a:lstStyle>
                <a:defPPr>
                  <a:defRPr lang="en-US"/>
                </a:defPPr>
                <a:lvl1pPr marL="0" algn="ctr" defTabSz="914400" rtl="0" eaLnBrk="1" latinLnBrk="0" hangingPunct="1">
                  <a:defRPr sz="12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dirty="0" smtClean="0">
                    <a:solidFill>
                      <a:schemeClr val="tx1"/>
                    </a:solidFill>
                  </a:rPr>
                  <a:t>Abdul </a:t>
                </a:r>
                <a:r>
                  <a:rPr lang="en-US" dirty="0" err="1" smtClean="0">
                    <a:solidFill>
                      <a:schemeClr val="tx1"/>
                    </a:solidFill>
                  </a:rPr>
                  <a:t>Mazid</a:t>
                </a:r>
                <a:endParaRPr lang="en-US" dirty="0">
                  <a:solidFill>
                    <a:schemeClr val="tx1"/>
                  </a:solidFill>
                </a:endParaRPr>
              </a:p>
            </p:txBody>
          </p:sp>
        </p:grpSp>
      </p:grpSp>
      <p:pic>
        <p:nvPicPr>
          <p:cNvPr id="62" name="Picture 6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98630" y="800099"/>
            <a:ext cx="10498222" cy="4401693"/>
          </a:xfrm>
          <a:prstGeom prst="rect">
            <a:avLst/>
          </a:prstGeom>
        </p:spPr>
      </p:pic>
      <p:sp>
        <p:nvSpPr>
          <p:cNvPr id="63" name="Chevron 62"/>
          <p:cNvSpPr/>
          <p:nvPr/>
        </p:nvSpPr>
        <p:spPr>
          <a:xfrm>
            <a:off x="1583002" y="2219639"/>
            <a:ext cx="745803" cy="294961"/>
          </a:xfrm>
          <a:prstGeom prst="chevron">
            <a:avLst>
              <a:gd name="adj" fmla="val 99275"/>
            </a:avLst>
          </a:prstGeom>
          <a:solidFill>
            <a:srgbClr val="CC99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0836172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wind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70">
          <a:fgClr>
            <a:schemeClr val="bg1"/>
          </a:fgClr>
          <a:bgClr>
            <a:schemeClr val="accent6">
              <a:lumMod val="20000"/>
              <a:lumOff val="80000"/>
            </a:schemeClr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" name="Picture 46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249557" y="1295400"/>
            <a:ext cx="7504043" cy="5562600"/>
          </a:xfrm>
          <a:custGeom>
            <a:avLst/>
            <a:gdLst>
              <a:gd name="connsiteX0" fmla="*/ 0 w 7504043"/>
              <a:gd name="connsiteY0" fmla="*/ 0 h 5562600"/>
              <a:gd name="connsiteX1" fmla="*/ 7504043 w 7504043"/>
              <a:gd name="connsiteY1" fmla="*/ 0 h 5562600"/>
              <a:gd name="connsiteX2" fmla="*/ 7504043 w 7504043"/>
              <a:gd name="connsiteY2" fmla="*/ 5562600 h 5562600"/>
              <a:gd name="connsiteX3" fmla="*/ 0 w 7504043"/>
              <a:gd name="connsiteY3" fmla="*/ 5562600 h 5562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504043" h="5562600">
                <a:moveTo>
                  <a:pt x="0" y="0"/>
                </a:moveTo>
                <a:lnTo>
                  <a:pt x="7504043" y="0"/>
                </a:lnTo>
                <a:lnTo>
                  <a:pt x="7504043" y="5562600"/>
                </a:lnTo>
                <a:lnTo>
                  <a:pt x="0" y="5562600"/>
                </a:lnTo>
                <a:close/>
              </a:path>
            </a:pathLst>
          </a:custGeom>
        </p:spPr>
      </p:pic>
      <p:grpSp>
        <p:nvGrpSpPr>
          <p:cNvPr id="19" name="Group 18"/>
          <p:cNvGrpSpPr/>
          <p:nvPr/>
        </p:nvGrpSpPr>
        <p:grpSpPr>
          <a:xfrm>
            <a:off x="-14763" y="-1"/>
            <a:ext cx="12206763" cy="6858034"/>
            <a:chOff x="-14763" y="-1"/>
            <a:chExt cx="12206763" cy="6858034"/>
          </a:xfrm>
        </p:grpSpPr>
        <p:pic>
          <p:nvPicPr>
            <p:cNvPr id="20" name="Picture 19"/>
            <p:cNvPicPr>
              <a:picLocks noChangeAspect="1"/>
            </p:cNvPicPr>
            <p:nvPr/>
          </p:nvPicPr>
          <p:blipFill rotWithShape="1">
            <a:blip r:embed="rId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109262" y="130728"/>
              <a:ext cx="1219200" cy="1130300"/>
            </a:xfrm>
            <a:prstGeom prst="rect">
              <a:avLst/>
            </a:prstGeom>
          </p:spPr>
        </p:pic>
        <p:grpSp>
          <p:nvGrpSpPr>
            <p:cNvPr id="21" name="Group 20"/>
            <p:cNvGrpSpPr/>
            <p:nvPr/>
          </p:nvGrpSpPr>
          <p:grpSpPr>
            <a:xfrm>
              <a:off x="-14763" y="-1"/>
              <a:ext cx="12206763" cy="6858034"/>
              <a:chOff x="-14763" y="-1"/>
              <a:chExt cx="12206763" cy="6858034"/>
            </a:xfrm>
          </p:grpSpPr>
          <p:sp>
            <p:nvSpPr>
              <p:cNvPr id="23" name="Footer Placeholder 3"/>
              <p:cNvSpPr txBox="1">
                <a:spLocks/>
              </p:cNvSpPr>
              <p:nvPr/>
            </p:nvSpPr>
            <p:spPr>
              <a:xfrm>
                <a:off x="-14763" y="6620989"/>
                <a:ext cx="12206763" cy="236711"/>
              </a:xfrm>
              <a:prstGeom prst="rect">
                <a:avLst/>
              </a:prstGeom>
              <a:solidFill>
                <a:srgbClr val="92D050">
                  <a:alpha val="14000"/>
                </a:srgbClr>
              </a:solidFill>
              <a:ln>
                <a:noFill/>
              </a:ln>
            </p:spPr>
            <p:txBody>
              <a:bodyPr vert="horz" lIns="91440" tIns="45720" rIns="91440" bIns="45720" rtlCol="0" anchor="ctr"/>
              <a:lstStyle>
                <a:defPPr>
                  <a:defRPr lang="en-US"/>
                </a:defPPr>
                <a:lvl1pPr marL="0" algn="ctr" defTabSz="914400" rtl="0" eaLnBrk="1" latinLnBrk="0" hangingPunct="1">
                  <a:defRPr sz="12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bn-BD" dirty="0" smtClean="0">
                    <a:solidFill>
                      <a:schemeClr val="tx1"/>
                    </a:solidFill>
                  </a:rPr>
                  <a:t>                                                                                                                                                                                                                                                      </a:t>
                </a:r>
                <a:r>
                  <a:rPr lang="en-US" dirty="0" smtClean="0">
                    <a:solidFill>
                      <a:schemeClr val="tx1"/>
                    </a:solidFill>
                  </a:rPr>
                  <a:t>Abdul </a:t>
                </a:r>
                <a:r>
                  <a:rPr lang="en-US" dirty="0" err="1" smtClean="0">
                    <a:solidFill>
                      <a:schemeClr val="tx1"/>
                    </a:solidFill>
                  </a:rPr>
                  <a:t>Mazid</a:t>
                </a:r>
                <a:endParaRPr 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24" name="Freeform 23"/>
              <p:cNvSpPr/>
              <p:nvPr/>
            </p:nvSpPr>
            <p:spPr>
              <a:xfrm>
                <a:off x="10408099" y="6273990"/>
                <a:ext cx="1516094" cy="419400"/>
              </a:xfrm>
              <a:custGeom>
                <a:avLst/>
                <a:gdLst>
                  <a:gd name="connsiteX0" fmla="*/ 758047 w 1516094"/>
                  <a:gd name="connsiteY0" fmla="*/ 0 h 419400"/>
                  <a:gd name="connsiteX1" fmla="*/ 1453096 w 1516094"/>
                  <a:gd name="connsiteY1" fmla="*/ 319161 h 419400"/>
                  <a:gd name="connsiteX2" fmla="*/ 1516094 w 1516094"/>
                  <a:gd name="connsiteY2" fmla="*/ 419400 h 419400"/>
                  <a:gd name="connsiteX3" fmla="*/ 0 w 1516094"/>
                  <a:gd name="connsiteY3" fmla="*/ 419400 h 419400"/>
                  <a:gd name="connsiteX4" fmla="*/ 62998 w 1516094"/>
                  <a:gd name="connsiteY4" fmla="*/ 319161 h 419400"/>
                  <a:gd name="connsiteX5" fmla="*/ 758047 w 1516094"/>
                  <a:gd name="connsiteY5" fmla="*/ 0 h 4194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516094" h="419400">
                    <a:moveTo>
                      <a:pt x="758047" y="0"/>
                    </a:moveTo>
                    <a:cubicBezTo>
                      <a:pt x="1047375" y="0"/>
                      <a:pt x="1302465" y="126602"/>
                      <a:pt x="1453096" y="319161"/>
                    </a:cubicBezTo>
                    <a:lnTo>
                      <a:pt x="1516094" y="419400"/>
                    </a:lnTo>
                    <a:lnTo>
                      <a:pt x="0" y="419400"/>
                    </a:lnTo>
                    <a:lnTo>
                      <a:pt x="62998" y="319161"/>
                    </a:lnTo>
                    <a:cubicBezTo>
                      <a:pt x="213629" y="126602"/>
                      <a:pt x="468719" y="0"/>
                      <a:pt x="758047" y="0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accent1">
                      <a:lumMod val="5000"/>
                      <a:lumOff val="95000"/>
                    </a:schemeClr>
                  </a:gs>
                  <a:gs pos="77863">
                    <a:schemeClr val="bg1"/>
                  </a:gs>
                  <a:gs pos="53000">
                    <a:schemeClr val="accent6">
                      <a:lumMod val="60000"/>
                      <a:lumOff val="40000"/>
                    </a:schemeClr>
                  </a:gs>
                  <a:gs pos="100000">
                    <a:schemeClr val="accent1">
                      <a:lumMod val="30000"/>
                      <a:lumOff val="70000"/>
                    </a:schemeClr>
                  </a:gs>
                </a:gsLst>
                <a:lin ang="5400000" scaled="1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5" name="Freeform 24"/>
              <p:cNvSpPr/>
              <p:nvPr/>
            </p:nvSpPr>
            <p:spPr>
              <a:xfrm>
                <a:off x="10727381" y="5512290"/>
                <a:ext cx="1295400" cy="1181100"/>
              </a:xfrm>
              <a:custGeom>
                <a:avLst/>
                <a:gdLst>
                  <a:gd name="connsiteX0" fmla="*/ 762000 w 1295400"/>
                  <a:gd name="connsiteY0" fmla="*/ 0 h 1181100"/>
                  <a:gd name="connsiteX1" fmla="*/ 1188042 w 1295400"/>
                  <a:gd name="connsiteY1" fmla="*/ 130138 h 1181100"/>
                  <a:gd name="connsiteX2" fmla="*/ 1295400 w 1295400"/>
                  <a:gd name="connsiteY2" fmla="*/ 218717 h 1181100"/>
                  <a:gd name="connsiteX3" fmla="*/ 1295400 w 1295400"/>
                  <a:gd name="connsiteY3" fmla="*/ 1181100 h 1181100"/>
                  <a:gd name="connsiteX4" fmla="*/ 126370 w 1295400"/>
                  <a:gd name="connsiteY4" fmla="*/ 1181100 h 1181100"/>
                  <a:gd name="connsiteX5" fmla="*/ 59882 w 1295400"/>
                  <a:gd name="connsiteY5" fmla="*/ 1058605 h 1181100"/>
                  <a:gd name="connsiteX6" fmla="*/ 0 w 1295400"/>
                  <a:gd name="connsiteY6" fmla="*/ 762000 h 1181100"/>
                  <a:gd name="connsiteX7" fmla="*/ 762000 w 1295400"/>
                  <a:gd name="connsiteY7" fmla="*/ 0 h 1181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295400" h="1181100">
                    <a:moveTo>
                      <a:pt x="762000" y="0"/>
                    </a:moveTo>
                    <a:cubicBezTo>
                      <a:pt x="919815" y="0"/>
                      <a:pt x="1066426" y="47976"/>
                      <a:pt x="1188042" y="130138"/>
                    </a:cubicBezTo>
                    <a:lnTo>
                      <a:pt x="1295400" y="218717"/>
                    </a:lnTo>
                    <a:lnTo>
                      <a:pt x="1295400" y="1181100"/>
                    </a:lnTo>
                    <a:lnTo>
                      <a:pt x="126370" y="1181100"/>
                    </a:lnTo>
                    <a:lnTo>
                      <a:pt x="59882" y="1058605"/>
                    </a:lnTo>
                    <a:cubicBezTo>
                      <a:pt x="21322" y="967441"/>
                      <a:pt x="0" y="867211"/>
                      <a:pt x="0" y="762000"/>
                    </a:cubicBezTo>
                    <a:cubicBezTo>
                      <a:pt x="0" y="341159"/>
                      <a:pt x="341159" y="0"/>
                      <a:pt x="762000" y="0"/>
                    </a:cubicBezTo>
                    <a:close/>
                  </a:path>
                </a:pathLst>
              </a:custGeom>
              <a:gradFill>
                <a:gsLst>
                  <a:gs pos="11000">
                    <a:schemeClr val="accent1">
                      <a:lumMod val="5000"/>
                      <a:lumOff val="95000"/>
                    </a:schemeClr>
                  </a:gs>
                  <a:gs pos="53000">
                    <a:schemeClr val="accent6">
                      <a:lumMod val="60000"/>
                      <a:lumOff val="40000"/>
                    </a:schemeClr>
                  </a:gs>
                  <a:gs pos="100000">
                    <a:schemeClr val="accent1">
                      <a:lumMod val="30000"/>
                      <a:lumOff val="70000"/>
                    </a:schemeClr>
                  </a:gs>
                </a:gsLst>
                <a:lin ang="5400000" scaled="1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6" name="Freeform 25"/>
              <p:cNvSpPr/>
              <p:nvPr/>
            </p:nvSpPr>
            <p:spPr>
              <a:xfrm>
                <a:off x="11375081" y="5362409"/>
                <a:ext cx="647700" cy="1480862"/>
              </a:xfrm>
              <a:custGeom>
                <a:avLst/>
                <a:gdLst>
                  <a:gd name="connsiteX0" fmla="*/ 647700 w 647700"/>
                  <a:gd name="connsiteY0" fmla="*/ 0 h 1480862"/>
                  <a:gd name="connsiteX1" fmla="*/ 647700 w 647700"/>
                  <a:gd name="connsiteY1" fmla="*/ 1480862 h 1480862"/>
                  <a:gd name="connsiteX2" fmla="*/ 511935 w 647700"/>
                  <a:gd name="connsiteY2" fmla="*/ 1442550 h 1480862"/>
                  <a:gd name="connsiteX3" fmla="*/ 0 w 647700"/>
                  <a:gd name="connsiteY3" fmla="*/ 740431 h 1480862"/>
                  <a:gd name="connsiteX4" fmla="*/ 511935 w 647700"/>
                  <a:gd name="connsiteY4" fmla="*/ 38313 h 14808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47700" h="1480862">
                    <a:moveTo>
                      <a:pt x="647700" y="0"/>
                    </a:moveTo>
                    <a:lnTo>
                      <a:pt x="647700" y="1480862"/>
                    </a:lnTo>
                    <a:lnTo>
                      <a:pt x="511935" y="1442550"/>
                    </a:lnTo>
                    <a:cubicBezTo>
                      <a:pt x="211092" y="1326872"/>
                      <a:pt x="0" y="1056062"/>
                      <a:pt x="0" y="740431"/>
                    </a:cubicBezTo>
                    <a:cubicBezTo>
                      <a:pt x="0" y="424801"/>
                      <a:pt x="211092" y="153991"/>
                      <a:pt x="511935" y="38313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accent1">
                      <a:lumMod val="5000"/>
                      <a:lumOff val="95000"/>
                    </a:schemeClr>
                  </a:gs>
                  <a:gs pos="77863">
                    <a:schemeClr val="bg1"/>
                  </a:gs>
                  <a:gs pos="53000">
                    <a:schemeClr val="accent6">
                      <a:lumMod val="60000"/>
                      <a:lumOff val="40000"/>
                    </a:schemeClr>
                  </a:gs>
                  <a:gs pos="100000">
                    <a:schemeClr val="accent1">
                      <a:lumMod val="30000"/>
                      <a:lumOff val="70000"/>
                    </a:schemeClr>
                  </a:gs>
                </a:gsLst>
                <a:lin ang="5400000" scaled="1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7" name="Freeform 26"/>
              <p:cNvSpPr/>
              <p:nvPr/>
            </p:nvSpPr>
            <p:spPr>
              <a:xfrm>
                <a:off x="10560499" y="6426391"/>
                <a:ext cx="1516094" cy="419400"/>
              </a:xfrm>
              <a:custGeom>
                <a:avLst/>
                <a:gdLst>
                  <a:gd name="connsiteX0" fmla="*/ 758047 w 1516094"/>
                  <a:gd name="connsiteY0" fmla="*/ 0 h 419400"/>
                  <a:gd name="connsiteX1" fmla="*/ 1453096 w 1516094"/>
                  <a:gd name="connsiteY1" fmla="*/ 319161 h 419400"/>
                  <a:gd name="connsiteX2" fmla="*/ 1516094 w 1516094"/>
                  <a:gd name="connsiteY2" fmla="*/ 419400 h 419400"/>
                  <a:gd name="connsiteX3" fmla="*/ 0 w 1516094"/>
                  <a:gd name="connsiteY3" fmla="*/ 419400 h 419400"/>
                  <a:gd name="connsiteX4" fmla="*/ 62998 w 1516094"/>
                  <a:gd name="connsiteY4" fmla="*/ 319161 h 419400"/>
                  <a:gd name="connsiteX5" fmla="*/ 758047 w 1516094"/>
                  <a:gd name="connsiteY5" fmla="*/ 0 h 4194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516094" h="419400">
                    <a:moveTo>
                      <a:pt x="758047" y="0"/>
                    </a:moveTo>
                    <a:cubicBezTo>
                      <a:pt x="1047375" y="0"/>
                      <a:pt x="1302465" y="126602"/>
                      <a:pt x="1453096" y="319161"/>
                    </a:cubicBezTo>
                    <a:lnTo>
                      <a:pt x="1516094" y="419400"/>
                    </a:lnTo>
                    <a:lnTo>
                      <a:pt x="0" y="419400"/>
                    </a:lnTo>
                    <a:lnTo>
                      <a:pt x="62998" y="319161"/>
                    </a:lnTo>
                    <a:cubicBezTo>
                      <a:pt x="213629" y="126602"/>
                      <a:pt x="468719" y="0"/>
                      <a:pt x="758047" y="0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accent1">
                      <a:lumMod val="5000"/>
                      <a:lumOff val="95000"/>
                    </a:schemeClr>
                  </a:gs>
                  <a:gs pos="77863">
                    <a:schemeClr val="bg1"/>
                  </a:gs>
                  <a:gs pos="53000">
                    <a:schemeClr val="accent6">
                      <a:lumMod val="60000"/>
                      <a:lumOff val="40000"/>
                    </a:schemeClr>
                  </a:gs>
                  <a:gs pos="100000">
                    <a:schemeClr val="accent1">
                      <a:lumMod val="30000"/>
                      <a:lumOff val="70000"/>
                    </a:schemeClr>
                  </a:gs>
                </a:gsLst>
                <a:lin ang="5400000" scaled="1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8" name="Freeform 27"/>
              <p:cNvSpPr/>
              <p:nvPr/>
            </p:nvSpPr>
            <p:spPr>
              <a:xfrm>
                <a:off x="10879781" y="5664690"/>
                <a:ext cx="1295400" cy="1181100"/>
              </a:xfrm>
              <a:custGeom>
                <a:avLst/>
                <a:gdLst>
                  <a:gd name="connsiteX0" fmla="*/ 762000 w 1295400"/>
                  <a:gd name="connsiteY0" fmla="*/ 0 h 1181100"/>
                  <a:gd name="connsiteX1" fmla="*/ 1188042 w 1295400"/>
                  <a:gd name="connsiteY1" fmla="*/ 130138 h 1181100"/>
                  <a:gd name="connsiteX2" fmla="*/ 1295400 w 1295400"/>
                  <a:gd name="connsiteY2" fmla="*/ 218717 h 1181100"/>
                  <a:gd name="connsiteX3" fmla="*/ 1295400 w 1295400"/>
                  <a:gd name="connsiteY3" fmla="*/ 1181100 h 1181100"/>
                  <a:gd name="connsiteX4" fmla="*/ 126370 w 1295400"/>
                  <a:gd name="connsiteY4" fmla="*/ 1181100 h 1181100"/>
                  <a:gd name="connsiteX5" fmla="*/ 59882 w 1295400"/>
                  <a:gd name="connsiteY5" fmla="*/ 1058605 h 1181100"/>
                  <a:gd name="connsiteX6" fmla="*/ 0 w 1295400"/>
                  <a:gd name="connsiteY6" fmla="*/ 762000 h 1181100"/>
                  <a:gd name="connsiteX7" fmla="*/ 762000 w 1295400"/>
                  <a:gd name="connsiteY7" fmla="*/ 0 h 1181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295400" h="1181100">
                    <a:moveTo>
                      <a:pt x="762000" y="0"/>
                    </a:moveTo>
                    <a:cubicBezTo>
                      <a:pt x="919815" y="0"/>
                      <a:pt x="1066426" y="47976"/>
                      <a:pt x="1188042" y="130138"/>
                    </a:cubicBezTo>
                    <a:lnTo>
                      <a:pt x="1295400" y="218717"/>
                    </a:lnTo>
                    <a:lnTo>
                      <a:pt x="1295400" y="1181100"/>
                    </a:lnTo>
                    <a:lnTo>
                      <a:pt x="126370" y="1181100"/>
                    </a:lnTo>
                    <a:lnTo>
                      <a:pt x="59882" y="1058605"/>
                    </a:lnTo>
                    <a:cubicBezTo>
                      <a:pt x="21322" y="967441"/>
                      <a:pt x="0" y="867211"/>
                      <a:pt x="0" y="762000"/>
                    </a:cubicBezTo>
                    <a:cubicBezTo>
                      <a:pt x="0" y="341159"/>
                      <a:pt x="341159" y="0"/>
                      <a:pt x="762000" y="0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accent1">
                      <a:lumMod val="5000"/>
                      <a:lumOff val="95000"/>
                      <a:alpha val="62000"/>
                    </a:schemeClr>
                  </a:gs>
                  <a:gs pos="77863">
                    <a:schemeClr val="bg1"/>
                  </a:gs>
                  <a:gs pos="53000">
                    <a:srgbClr val="FCC8EE">
                      <a:alpha val="50000"/>
                    </a:srgbClr>
                  </a:gs>
                  <a:gs pos="100000">
                    <a:schemeClr val="accent1">
                      <a:lumMod val="30000"/>
                      <a:lumOff val="70000"/>
                    </a:schemeClr>
                  </a:gs>
                </a:gsLst>
                <a:lin ang="5400000" scaled="1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9" name="Freeform 28"/>
              <p:cNvSpPr/>
              <p:nvPr/>
            </p:nvSpPr>
            <p:spPr>
              <a:xfrm>
                <a:off x="11527480" y="5514808"/>
                <a:ext cx="647700" cy="1343225"/>
              </a:xfrm>
              <a:custGeom>
                <a:avLst/>
                <a:gdLst>
                  <a:gd name="connsiteX0" fmla="*/ 647700 w 647700"/>
                  <a:gd name="connsiteY0" fmla="*/ 1343225 h 1343225"/>
                  <a:gd name="connsiteX1" fmla="*/ 647700 w 647700"/>
                  <a:gd name="connsiteY1" fmla="*/ 0 h 1343225"/>
                  <a:gd name="connsiteX2" fmla="*/ 511935 w 647700"/>
                  <a:gd name="connsiteY2" fmla="*/ 38313 h 1343225"/>
                  <a:gd name="connsiteX3" fmla="*/ 0 w 647700"/>
                  <a:gd name="connsiteY3" fmla="*/ 740431 h 1343225"/>
                  <a:gd name="connsiteX4" fmla="*/ 305027 w 647700"/>
                  <a:gd name="connsiteY4" fmla="*/ 1328428 h 1343225"/>
                  <a:gd name="connsiteX5" fmla="*/ 327921 w 647700"/>
                  <a:gd name="connsiteY5" fmla="*/ 1343225 h 13432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647700" h="1343225">
                    <a:moveTo>
                      <a:pt x="647700" y="1343225"/>
                    </a:moveTo>
                    <a:lnTo>
                      <a:pt x="647700" y="0"/>
                    </a:lnTo>
                    <a:lnTo>
                      <a:pt x="511935" y="38313"/>
                    </a:lnTo>
                    <a:cubicBezTo>
                      <a:pt x="211092" y="153991"/>
                      <a:pt x="0" y="424801"/>
                      <a:pt x="0" y="740431"/>
                    </a:cubicBezTo>
                    <a:cubicBezTo>
                      <a:pt x="0" y="977154"/>
                      <a:pt x="118739" y="1188666"/>
                      <a:pt x="305027" y="1328428"/>
                    </a:cubicBezTo>
                    <a:lnTo>
                      <a:pt x="327921" y="1343225"/>
                    </a:lnTo>
                    <a:close/>
                  </a:path>
                </a:pathLst>
              </a:custGeom>
              <a:gradFill>
                <a:gsLst>
                  <a:gs pos="0">
                    <a:schemeClr val="accent1">
                      <a:lumMod val="5000"/>
                      <a:lumOff val="95000"/>
                    </a:schemeClr>
                  </a:gs>
                  <a:gs pos="77863">
                    <a:schemeClr val="bg1"/>
                  </a:gs>
                  <a:gs pos="53000">
                    <a:srgbClr val="0070C0">
                      <a:alpha val="0"/>
                    </a:srgbClr>
                  </a:gs>
                  <a:gs pos="100000">
                    <a:schemeClr val="accent1">
                      <a:lumMod val="30000"/>
                      <a:lumOff val="70000"/>
                    </a:schemeClr>
                  </a:gs>
                </a:gsLst>
                <a:lin ang="5400000" scaled="1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/>
              </a:p>
            </p:txBody>
          </p:sp>
          <p:grpSp>
            <p:nvGrpSpPr>
              <p:cNvPr id="30" name="Group 29"/>
              <p:cNvGrpSpPr/>
              <p:nvPr/>
            </p:nvGrpSpPr>
            <p:grpSpPr>
              <a:xfrm>
                <a:off x="-14763" y="-1"/>
                <a:ext cx="1495625" cy="1767082"/>
                <a:chOff x="-14763" y="-1"/>
                <a:chExt cx="1495625" cy="1767082"/>
              </a:xfrm>
            </p:grpSpPr>
            <p:sp>
              <p:nvSpPr>
                <p:cNvPr id="32" name="Freeform 31"/>
                <p:cNvSpPr/>
                <p:nvPr/>
              </p:nvSpPr>
              <p:spPr>
                <a:xfrm rot="16200000" flipV="1">
                  <a:off x="-398466" y="799334"/>
                  <a:ext cx="1516094" cy="419400"/>
                </a:xfrm>
                <a:custGeom>
                  <a:avLst/>
                  <a:gdLst>
                    <a:gd name="connsiteX0" fmla="*/ 758047 w 1516094"/>
                    <a:gd name="connsiteY0" fmla="*/ 0 h 419400"/>
                    <a:gd name="connsiteX1" fmla="*/ 1453096 w 1516094"/>
                    <a:gd name="connsiteY1" fmla="*/ 319161 h 419400"/>
                    <a:gd name="connsiteX2" fmla="*/ 1516094 w 1516094"/>
                    <a:gd name="connsiteY2" fmla="*/ 419400 h 419400"/>
                    <a:gd name="connsiteX3" fmla="*/ 0 w 1516094"/>
                    <a:gd name="connsiteY3" fmla="*/ 419400 h 419400"/>
                    <a:gd name="connsiteX4" fmla="*/ 62998 w 1516094"/>
                    <a:gd name="connsiteY4" fmla="*/ 319161 h 419400"/>
                    <a:gd name="connsiteX5" fmla="*/ 758047 w 1516094"/>
                    <a:gd name="connsiteY5" fmla="*/ 0 h 4194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1516094" h="419400">
                      <a:moveTo>
                        <a:pt x="758047" y="0"/>
                      </a:moveTo>
                      <a:cubicBezTo>
                        <a:pt x="1047375" y="0"/>
                        <a:pt x="1302465" y="126602"/>
                        <a:pt x="1453096" y="319161"/>
                      </a:cubicBezTo>
                      <a:lnTo>
                        <a:pt x="1516094" y="419400"/>
                      </a:lnTo>
                      <a:lnTo>
                        <a:pt x="0" y="419400"/>
                      </a:lnTo>
                      <a:lnTo>
                        <a:pt x="62998" y="319161"/>
                      </a:lnTo>
                      <a:cubicBezTo>
                        <a:pt x="213629" y="126602"/>
                        <a:pt x="468719" y="0"/>
                        <a:pt x="758047" y="0"/>
                      </a:cubicBezTo>
                      <a:close/>
                    </a:path>
                  </a:pathLst>
                </a:custGeom>
                <a:solidFill>
                  <a:schemeClr val="accent1">
                    <a:alpha val="33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3" name="Freeform 32"/>
                <p:cNvSpPr/>
                <p:nvPr/>
              </p:nvSpPr>
              <p:spPr>
                <a:xfrm rot="16200000" flipV="1">
                  <a:off x="92731" y="209549"/>
                  <a:ext cx="1295400" cy="1181100"/>
                </a:xfrm>
                <a:custGeom>
                  <a:avLst/>
                  <a:gdLst>
                    <a:gd name="connsiteX0" fmla="*/ 762000 w 1295400"/>
                    <a:gd name="connsiteY0" fmla="*/ 0 h 1181100"/>
                    <a:gd name="connsiteX1" fmla="*/ 1188042 w 1295400"/>
                    <a:gd name="connsiteY1" fmla="*/ 130138 h 1181100"/>
                    <a:gd name="connsiteX2" fmla="*/ 1295400 w 1295400"/>
                    <a:gd name="connsiteY2" fmla="*/ 218717 h 1181100"/>
                    <a:gd name="connsiteX3" fmla="*/ 1295400 w 1295400"/>
                    <a:gd name="connsiteY3" fmla="*/ 1181100 h 1181100"/>
                    <a:gd name="connsiteX4" fmla="*/ 126370 w 1295400"/>
                    <a:gd name="connsiteY4" fmla="*/ 1181100 h 1181100"/>
                    <a:gd name="connsiteX5" fmla="*/ 59882 w 1295400"/>
                    <a:gd name="connsiteY5" fmla="*/ 1058605 h 1181100"/>
                    <a:gd name="connsiteX6" fmla="*/ 0 w 1295400"/>
                    <a:gd name="connsiteY6" fmla="*/ 762000 h 1181100"/>
                    <a:gd name="connsiteX7" fmla="*/ 762000 w 1295400"/>
                    <a:gd name="connsiteY7" fmla="*/ 0 h 11811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1295400" h="1181100">
                      <a:moveTo>
                        <a:pt x="762000" y="0"/>
                      </a:moveTo>
                      <a:cubicBezTo>
                        <a:pt x="919815" y="0"/>
                        <a:pt x="1066426" y="47976"/>
                        <a:pt x="1188042" y="130138"/>
                      </a:cubicBezTo>
                      <a:lnTo>
                        <a:pt x="1295400" y="218717"/>
                      </a:lnTo>
                      <a:lnTo>
                        <a:pt x="1295400" y="1181100"/>
                      </a:lnTo>
                      <a:lnTo>
                        <a:pt x="126370" y="1181100"/>
                      </a:lnTo>
                      <a:lnTo>
                        <a:pt x="59882" y="1058605"/>
                      </a:lnTo>
                      <a:cubicBezTo>
                        <a:pt x="21322" y="967441"/>
                        <a:pt x="0" y="867211"/>
                        <a:pt x="0" y="762000"/>
                      </a:cubicBezTo>
                      <a:cubicBezTo>
                        <a:pt x="0" y="341159"/>
                        <a:pt x="341159" y="0"/>
                        <a:pt x="762000" y="0"/>
                      </a:cubicBezTo>
                      <a:close/>
                    </a:path>
                  </a:pathLst>
                </a:custGeom>
                <a:solidFill>
                  <a:schemeClr val="accent1">
                    <a:alpha val="33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4" name="Freeform 33"/>
                <p:cNvSpPr/>
                <p:nvPr/>
              </p:nvSpPr>
              <p:spPr>
                <a:xfrm rot="16200000" flipV="1">
                  <a:off x="416581" y="-264182"/>
                  <a:ext cx="647700" cy="1480862"/>
                </a:xfrm>
                <a:custGeom>
                  <a:avLst/>
                  <a:gdLst>
                    <a:gd name="connsiteX0" fmla="*/ 647700 w 647700"/>
                    <a:gd name="connsiteY0" fmla="*/ 0 h 1480862"/>
                    <a:gd name="connsiteX1" fmla="*/ 647700 w 647700"/>
                    <a:gd name="connsiteY1" fmla="*/ 1480862 h 1480862"/>
                    <a:gd name="connsiteX2" fmla="*/ 511935 w 647700"/>
                    <a:gd name="connsiteY2" fmla="*/ 1442550 h 1480862"/>
                    <a:gd name="connsiteX3" fmla="*/ 0 w 647700"/>
                    <a:gd name="connsiteY3" fmla="*/ 740431 h 1480862"/>
                    <a:gd name="connsiteX4" fmla="*/ 511935 w 647700"/>
                    <a:gd name="connsiteY4" fmla="*/ 38313 h 148086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647700" h="1480862">
                      <a:moveTo>
                        <a:pt x="647700" y="0"/>
                      </a:moveTo>
                      <a:lnTo>
                        <a:pt x="647700" y="1480862"/>
                      </a:lnTo>
                      <a:lnTo>
                        <a:pt x="511935" y="1442550"/>
                      </a:lnTo>
                      <a:cubicBezTo>
                        <a:pt x="211092" y="1326872"/>
                        <a:pt x="0" y="1056062"/>
                        <a:pt x="0" y="740431"/>
                      </a:cubicBezTo>
                      <a:cubicBezTo>
                        <a:pt x="0" y="424801"/>
                        <a:pt x="211092" y="153991"/>
                        <a:pt x="511935" y="38313"/>
                      </a:cubicBezTo>
                      <a:close/>
                    </a:path>
                  </a:pathLst>
                </a:custGeom>
                <a:solidFill>
                  <a:schemeClr val="accent1">
                    <a:alpha val="33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5" name="Freeform 34"/>
                <p:cNvSpPr/>
                <p:nvPr/>
              </p:nvSpPr>
              <p:spPr>
                <a:xfrm rot="16200000" flipV="1">
                  <a:off x="-550866" y="646934"/>
                  <a:ext cx="1516094" cy="419400"/>
                </a:xfrm>
                <a:custGeom>
                  <a:avLst/>
                  <a:gdLst>
                    <a:gd name="connsiteX0" fmla="*/ 758047 w 1516094"/>
                    <a:gd name="connsiteY0" fmla="*/ 0 h 419400"/>
                    <a:gd name="connsiteX1" fmla="*/ 1453096 w 1516094"/>
                    <a:gd name="connsiteY1" fmla="*/ 319161 h 419400"/>
                    <a:gd name="connsiteX2" fmla="*/ 1516094 w 1516094"/>
                    <a:gd name="connsiteY2" fmla="*/ 419400 h 419400"/>
                    <a:gd name="connsiteX3" fmla="*/ 0 w 1516094"/>
                    <a:gd name="connsiteY3" fmla="*/ 419400 h 419400"/>
                    <a:gd name="connsiteX4" fmla="*/ 62998 w 1516094"/>
                    <a:gd name="connsiteY4" fmla="*/ 319161 h 419400"/>
                    <a:gd name="connsiteX5" fmla="*/ 758047 w 1516094"/>
                    <a:gd name="connsiteY5" fmla="*/ 0 h 4194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1516094" h="419400">
                      <a:moveTo>
                        <a:pt x="758047" y="0"/>
                      </a:moveTo>
                      <a:cubicBezTo>
                        <a:pt x="1047375" y="0"/>
                        <a:pt x="1302465" y="126602"/>
                        <a:pt x="1453096" y="319161"/>
                      </a:cubicBezTo>
                      <a:lnTo>
                        <a:pt x="1516094" y="419400"/>
                      </a:lnTo>
                      <a:lnTo>
                        <a:pt x="0" y="419400"/>
                      </a:lnTo>
                      <a:lnTo>
                        <a:pt x="62998" y="319161"/>
                      </a:lnTo>
                      <a:cubicBezTo>
                        <a:pt x="213629" y="126602"/>
                        <a:pt x="468719" y="0"/>
                        <a:pt x="758047" y="0"/>
                      </a:cubicBezTo>
                      <a:close/>
                    </a:path>
                  </a:pathLst>
                </a:custGeom>
                <a:solidFill>
                  <a:schemeClr val="accent1">
                    <a:alpha val="33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6" name="Freeform 35"/>
                <p:cNvSpPr/>
                <p:nvPr/>
              </p:nvSpPr>
              <p:spPr>
                <a:xfrm rot="16200000" flipV="1">
                  <a:off x="-59669" y="57149"/>
                  <a:ext cx="1295400" cy="1181100"/>
                </a:xfrm>
                <a:custGeom>
                  <a:avLst/>
                  <a:gdLst>
                    <a:gd name="connsiteX0" fmla="*/ 762000 w 1295400"/>
                    <a:gd name="connsiteY0" fmla="*/ 0 h 1181100"/>
                    <a:gd name="connsiteX1" fmla="*/ 1188042 w 1295400"/>
                    <a:gd name="connsiteY1" fmla="*/ 130138 h 1181100"/>
                    <a:gd name="connsiteX2" fmla="*/ 1295400 w 1295400"/>
                    <a:gd name="connsiteY2" fmla="*/ 218717 h 1181100"/>
                    <a:gd name="connsiteX3" fmla="*/ 1295400 w 1295400"/>
                    <a:gd name="connsiteY3" fmla="*/ 1181100 h 1181100"/>
                    <a:gd name="connsiteX4" fmla="*/ 126370 w 1295400"/>
                    <a:gd name="connsiteY4" fmla="*/ 1181100 h 1181100"/>
                    <a:gd name="connsiteX5" fmla="*/ 59882 w 1295400"/>
                    <a:gd name="connsiteY5" fmla="*/ 1058605 h 1181100"/>
                    <a:gd name="connsiteX6" fmla="*/ 0 w 1295400"/>
                    <a:gd name="connsiteY6" fmla="*/ 762000 h 1181100"/>
                    <a:gd name="connsiteX7" fmla="*/ 762000 w 1295400"/>
                    <a:gd name="connsiteY7" fmla="*/ 0 h 11811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1295400" h="1181100">
                      <a:moveTo>
                        <a:pt x="762000" y="0"/>
                      </a:moveTo>
                      <a:cubicBezTo>
                        <a:pt x="919815" y="0"/>
                        <a:pt x="1066426" y="47976"/>
                        <a:pt x="1188042" y="130138"/>
                      </a:cubicBezTo>
                      <a:lnTo>
                        <a:pt x="1295400" y="218717"/>
                      </a:lnTo>
                      <a:lnTo>
                        <a:pt x="1295400" y="1181100"/>
                      </a:lnTo>
                      <a:lnTo>
                        <a:pt x="126370" y="1181100"/>
                      </a:lnTo>
                      <a:lnTo>
                        <a:pt x="59882" y="1058605"/>
                      </a:lnTo>
                      <a:cubicBezTo>
                        <a:pt x="21322" y="967441"/>
                        <a:pt x="0" y="867211"/>
                        <a:pt x="0" y="762000"/>
                      </a:cubicBezTo>
                      <a:cubicBezTo>
                        <a:pt x="0" y="341159"/>
                        <a:pt x="341159" y="0"/>
                        <a:pt x="762000" y="0"/>
                      </a:cubicBezTo>
                      <a:close/>
                    </a:path>
                  </a:pathLst>
                </a:custGeom>
                <a:solidFill>
                  <a:srgbClr val="C8FCEC">
                    <a:alpha val="33000"/>
                  </a:srgb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7" name="Freeform 36"/>
                <p:cNvSpPr/>
                <p:nvPr/>
              </p:nvSpPr>
              <p:spPr>
                <a:xfrm rot="16200000" flipV="1">
                  <a:off x="333000" y="-347763"/>
                  <a:ext cx="647700" cy="1343225"/>
                </a:xfrm>
                <a:custGeom>
                  <a:avLst/>
                  <a:gdLst>
                    <a:gd name="connsiteX0" fmla="*/ 647700 w 647700"/>
                    <a:gd name="connsiteY0" fmla="*/ 1343225 h 1343225"/>
                    <a:gd name="connsiteX1" fmla="*/ 647700 w 647700"/>
                    <a:gd name="connsiteY1" fmla="*/ 0 h 1343225"/>
                    <a:gd name="connsiteX2" fmla="*/ 511935 w 647700"/>
                    <a:gd name="connsiteY2" fmla="*/ 38313 h 1343225"/>
                    <a:gd name="connsiteX3" fmla="*/ 0 w 647700"/>
                    <a:gd name="connsiteY3" fmla="*/ 740431 h 1343225"/>
                    <a:gd name="connsiteX4" fmla="*/ 305027 w 647700"/>
                    <a:gd name="connsiteY4" fmla="*/ 1328428 h 1343225"/>
                    <a:gd name="connsiteX5" fmla="*/ 327921 w 647700"/>
                    <a:gd name="connsiteY5" fmla="*/ 1343225 h 134322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647700" h="1343225">
                      <a:moveTo>
                        <a:pt x="647700" y="1343225"/>
                      </a:moveTo>
                      <a:lnTo>
                        <a:pt x="647700" y="0"/>
                      </a:lnTo>
                      <a:lnTo>
                        <a:pt x="511935" y="38313"/>
                      </a:lnTo>
                      <a:cubicBezTo>
                        <a:pt x="211092" y="153991"/>
                        <a:pt x="0" y="424801"/>
                        <a:pt x="0" y="740431"/>
                      </a:cubicBezTo>
                      <a:cubicBezTo>
                        <a:pt x="0" y="977154"/>
                        <a:pt x="118739" y="1188666"/>
                        <a:pt x="305027" y="1328428"/>
                      </a:cubicBezTo>
                      <a:lnTo>
                        <a:pt x="327921" y="1343225"/>
                      </a:lnTo>
                      <a:close/>
                    </a:path>
                  </a:pathLst>
                </a:custGeom>
                <a:solidFill>
                  <a:schemeClr val="accent1">
                    <a:alpha val="33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31" name="Footer Placeholder 3"/>
              <p:cNvSpPr txBox="1">
                <a:spLocks/>
              </p:cNvSpPr>
              <p:nvPr/>
            </p:nvSpPr>
            <p:spPr>
              <a:xfrm>
                <a:off x="10515600" y="6426059"/>
                <a:ext cx="1676400" cy="384898"/>
              </a:xfrm>
              <a:prstGeom prst="rect">
                <a:avLst/>
              </a:prstGeom>
              <a:ln>
                <a:noFill/>
              </a:ln>
            </p:spPr>
            <p:txBody>
              <a:bodyPr vert="horz" lIns="91440" tIns="45720" rIns="91440" bIns="45720" rtlCol="0" anchor="ctr"/>
              <a:lstStyle>
                <a:defPPr>
                  <a:defRPr lang="en-US"/>
                </a:defPPr>
                <a:lvl1pPr marL="0" algn="ctr" defTabSz="914400" rtl="0" eaLnBrk="1" latinLnBrk="0" hangingPunct="1">
                  <a:defRPr sz="12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dirty="0" smtClean="0">
                    <a:solidFill>
                      <a:schemeClr val="tx1"/>
                    </a:solidFill>
                  </a:rPr>
                  <a:t>Abdul </a:t>
                </a:r>
                <a:r>
                  <a:rPr lang="en-US" dirty="0" err="1" smtClean="0">
                    <a:solidFill>
                      <a:schemeClr val="tx1"/>
                    </a:solidFill>
                  </a:rPr>
                  <a:t>Mazid</a:t>
                </a:r>
                <a:endParaRPr lang="en-US" dirty="0">
                  <a:solidFill>
                    <a:schemeClr val="tx1"/>
                  </a:solidFill>
                </a:endParaRPr>
              </a:p>
            </p:txBody>
          </p:sp>
        </p:grpSp>
      </p:grpSp>
      <p:pic>
        <p:nvPicPr>
          <p:cNvPr id="8" name="Picture 7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108477" y="173626"/>
            <a:ext cx="5883123" cy="1274174"/>
          </a:xfrm>
          <a:prstGeom prst="rect">
            <a:avLst/>
          </a:prstGeom>
        </p:spPr>
      </p:pic>
      <p:pic>
        <p:nvPicPr>
          <p:cNvPr id="2" name="FormatFactory Video Joiner ok1+ok2+ok3+ok5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2397150" y="1439332"/>
            <a:ext cx="7204049" cy="40729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797785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14:window dir="vert"/>
      </p:transition>
    </mc:Choice>
    <mc:Fallback>
      <p:transition spd="slow"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fill="hold" nodeType="click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7" dur="75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8" dur="75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  <p:seq concurrent="1" nextAc="seek">
                  <p:cTn id="9" restart="whenNotActive" fill="hold" evtFilter="cancelBubble" nodeType="interactiveSeq">
                    <p:stCondLst>
                      <p:cond evt="onClick" delay="0">
                        <p:tgtEl>
                          <p:spTgt spid="2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10" fill="hold">
                          <p:stCondLst>
                            <p:cond delay="0"/>
                          </p:stCondLst>
                          <p:childTnLst>
                            <p:par>
                              <p:cTn id="1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2" presetID="2" presetClass="mediacall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cmd type="call" cmd="togglePause">
                                          <p:cBhvr>
                                            <p:cTn id="13" dur="1" fill="hold"/>
                                            <p:tgtEl>
                                              <p:spTgt spid="2"/>
                                            </p:tgtEl>
                                          </p:cBhvr>
                                        </p:cmd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2"/>
                      </p:tgtEl>
                    </p:cond>
                  </p:nextCondLst>
                </p:seq>
                <p:video>
                  <p:cMediaNode vol="80000">
                    <p:cTn id="14" fill="hold" display="0">
                      <p:stCondLst>
                        <p:cond delay="indefinite"/>
                      </p:stCondLst>
                    </p:cTn>
                    <p:tgtEl>
                      <p:spTgt spid="2"/>
                    </p:tgtEl>
                  </p:cMediaNode>
                </p:video>
              </p:childTnLst>
            </p:cTn>
          </p:par>
        </p:tn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75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75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  <p:seq concurrent="1" nextAc="seek">
                  <p:cTn id="9" restart="whenNotActive" fill="hold" evtFilter="cancelBubble" nodeType="interactiveSeq">
                    <p:stCondLst>
                      <p:cond evt="onClick" delay="0">
                        <p:tgtEl>
                          <p:spTgt spid="2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10" fill="hold">
                          <p:stCondLst>
                            <p:cond delay="0"/>
                          </p:stCondLst>
                          <p:childTnLst>
                            <p:par>
                              <p:cTn id="1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2" presetID="2" presetClass="mediacall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cmd type="call" cmd="togglePause">
                                          <p:cBhvr>
                                            <p:cTn id="13" dur="1" fill="hold"/>
                                            <p:tgtEl>
                                              <p:spTgt spid="2"/>
                                            </p:tgtEl>
                                          </p:cBhvr>
                                        </p:cmd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2"/>
                      </p:tgtEl>
                    </p:cond>
                  </p:nextCondLst>
                </p:seq>
                <p:video>
                  <p:cMediaNode vol="80000">
                    <p:cTn id="14" fill="hold" display="0">
                      <p:stCondLst>
                        <p:cond delay="indefinite"/>
                      </p:stCondLst>
                    </p:cTn>
                    <p:tgtEl>
                      <p:spTgt spid="2"/>
                    </p:tgtEl>
                  </p:cMediaNode>
                </p:video>
              </p:childTnLst>
            </p:cTn>
          </p:par>
        </p:tnLst>
      </p:timing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70">
          <a:fgClr>
            <a:schemeClr val="bg1"/>
          </a:fgClr>
          <a:bgClr>
            <a:schemeClr val="accent6">
              <a:lumMod val="20000"/>
              <a:lumOff val="80000"/>
            </a:schemeClr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3763" y="232419"/>
            <a:ext cx="6361712" cy="626759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8" name="Picture 37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77483" y="3081453"/>
            <a:ext cx="3269903" cy="2409438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448903" y="2916076"/>
            <a:ext cx="4078577" cy="1182727"/>
          </a:xfrm>
          <a:prstGeom prst="rect">
            <a:avLst/>
          </a:prstGeom>
        </p:spPr>
      </p:pic>
      <p:grpSp>
        <p:nvGrpSpPr>
          <p:cNvPr id="39" name="Group 38"/>
          <p:cNvGrpSpPr/>
          <p:nvPr/>
        </p:nvGrpSpPr>
        <p:grpSpPr>
          <a:xfrm>
            <a:off x="-14763" y="-1"/>
            <a:ext cx="12206763" cy="6858034"/>
            <a:chOff x="-14763" y="-1"/>
            <a:chExt cx="12206763" cy="6858034"/>
          </a:xfrm>
        </p:grpSpPr>
        <p:pic>
          <p:nvPicPr>
            <p:cNvPr id="46" name="Picture 45"/>
            <p:cNvPicPr>
              <a:picLocks noChangeAspect="1"/>
            </p:cNvPicPr>
            <p:nvPr/>
          </p:nvPicPr>
          <p:blipFill rotWithShape="1">
            <a:blip r:embed="rId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109262" y="130728"/>
              <a:ext cx="1219200" cy="1130300"/>
            </a:xfrm>
            <a:prstGeom prst="rect">
              <a:avLst/>
            </a:prstGeom>
          </p:spPr>
        </p:pic>
        <p:grpSp>
          <p:nvGrpSpPr>
            <p:cNvPr id="47" name="Group 46"/>
            <p:cNvGrpSpPr/>
            <p:nvPr/>
          </p:nvGrpSpPr>
          <p:grpSpPr>
            <a:xfrm>
              <a:off x="-14763" y="-1"/>
              <a:ext cx="12206763" cy="6858034"/>
              <a:chOff x="-14763" y="-1"/>
              <a:chExt cx="12206763" cy="6858034"/>
            </a:xfrm>
          </p:grpSpPr>
          <p:sp>
            <p:nvSpPr>
              <p:cNvPr id="48" name="Footer Placeholder 3"/>
              <p:cNvSpPr txBox="1">
                <a:spLocks/>
              </p:cNvSpPr>
              <p:nvPr/>
            </p:nvSpPr>
            <p:spPr>
              <a:xfrm>
                <a:off x="-14763" y="6620989"/>
                <a:ext cx="12206763" cy="236711"/>
              </a:xfrm>
              <a:prstGeom prst="rect">
                <a:avLst/>
              </a:prstGeom>
              <a:solidFill>
                <a:srgbClr val="92D050">
                  <a:alpha val="14000"/>
                </a:srgbClr>
              </a:solidFill>
              <a:ln>
                <a:noFill/>
              </a:ln>
            </p:spPr>
            <p:txBody>
              <a:bodyPr vert="horz" lIns="91440" tIns="45720" rIns="91440" bIns="45720" rtlCol="0" anchor="ctr"/>
              <a:lstStyle>
                <a:defPPr>
                  <a:defRPr lang="en-US"/>
                </a:defPPr>
                <a:lvl1pPr marL="0" algn="ctr" defTabSz="914400" rtl="0" eaLnBrk="1" latinLnBrk="0" hangingPunct="1">
                  <a:defRPr sz="12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bn-BD" dirty="0" smtClean="0">
                    <a:solidFill>
                      <a:schemeClr val="tx1"/>
                    </a:solidFill>
                  </a:rPr>
                  <a:t>                                                                                                                                                                                                                                                      </a:t>
                </a:r>
                <a:r>
                  <a:rPr lang="en-US" dirty="0" smtClean="0">
                    <a:solidFill>
                      <a:schemeClr val="tx1"/>
                    </a:solidFill>
                  </a:rPr>
                  <a:t>Abdul </a:t>
                </a:r>
                <a:r>
                  <a:rPr lang="en-US" dirty="0" err="1" smtClean="0">
                    <a:solidFill>
                      <a:schemeClr val="tx1"/>
                    </a:solidFill>
                  </a:rPr>
                  <a:t>Mazid</a:t>
                </a:r>
                <a:endParaRPr 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49" name="Freeform 48"/>
              <p:cNvSpPr/>
              <p:nvPr/>
            </p:nvSpPr>
            <p:spPr>
              <a:xfrm>
                <a:off x="10408099" y="6273990"/>
                <a:ext cx="1516094" cy="419400"/>
              </a:xfrm>
              <a:custGeom>
                <a:avLst/>
                <a:gdLst>
                  <a:gd name="connsiteX0" fmla="*/ 758047 w 1516094"/>
                  <a:gd name="connsiteY0" fmla="*/ 0 h 419400"/>
                  <a:gd name="connsiteX1" fmla="*/ 1453096 w 1516094"/>
                  <a:gd name="connsiteY1" fmla="*/ 319161 h 419400"/>
                  <a:gd name="connsiteX2" fmla="*/ 1516094 w 1516094"/>
                  <a:gd name="connsiteY2" fmla="*/ 419400 h 419400"/>
                  <a:gd name="connsiteX3" fmla="*/ 0 w 1516094"/>
                  <a:gd name="connsiteY3" fmla="*/ 419400 h 419400"/>
                  <a:gd name="connsiteX4" fmla="*/ 62998 w 1516094"/>
                  <a:gd name="connsiteY4" fmla="*/ 319161 h 419400"/>
                  <a:gd name="connsiteX5" fmla="*/ 758047 w 1516094"/>
                  <a:gd name="connsiteY5" fmla="*/ 0 h 4194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516094" h="419400">
                    <a:moveTo>
                      <a:pt x="758047" y="0"/>
                    </a:moveTo>
                    <a:cubicBezTo>
                      <a:pt x="1047375" y="0"/>
                      <a:pt x="1302465" y="126602"/>
                      <a:pt x="1453096" y="319161"/>
                    </a:cubicBezTo>
                    <a:lnTo>
                      <a:pt x="1516094" y="419400"/>
                    </a:lnTo>
                    <a:lnTo>
                      <a:pt x="0" y="419400"/>
                    </a:lnTo>
                    <a:lnTo>
                      <a:pt x="62998" y="319161"/>
                    </a:lnTo>
                    <a:cubicBezTo>
                      <a:pt x="213629" y="126602"/>
                      <a:pt x="468719" y="0"/>
                      <a:pt x="758047" y="0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accent1">
                      <a:lumMod val="5000"/>
                      <a:lumOff val="95000"/>
                    </a:schemeClr>
                  </a:gs>
                  <a:gs pos="77863">
                    <a:schemeClr val="bg1"/>
                  </a:gs>
                  <a:gs pos="53000">
                    <a:schemeClr val="accent6">
                      <a:lumMod val="60000"/>
                      <a:lumOff val="40000"/>
                    </a:schemeClr>
                  </a:gs>
                  <a:gs pos="100000">
                    <a:schemeClr val="accent1">
                      <a:lumMod val="30000"/>
                      <a:lumOff val="70000"/>
                    </a:schemeClr>
                  </a:gs>
                </a:gsLst>
                <a:lin ang="5400000" scaled="1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0" name="Freeform 49"/>
              <p:cNvSpPr/>
              <p:nvPr/>
            </p:nvSpPr>
            <p:spPr>
              <a:xfrm>
                <a:off x="10727381" y="5512290"/>
                <a:ext cx="1295400" cy="1181100"/>
              </a:xfrm>
              <a:custGeom>
                <a:avLst/>
                <a:gdLst>
                  <a:gd name="connsiteX0" fmla="*/ 762000 w 1295400"/>
                  <a:gd name="connsiteY0" fmla="*/ 0 h 1181100"/>
                  <a:gd name="connsiteX1" fmla="*/ 1188042 w 1295400"/>
                  <a:gd name="connsiteY1" fmla="*/ 130138 h 1181100"/>
                  <a:gd name="connsiteX2" fmla="*/ 1295400 w 1295400"/>
                  <a:gd name="connsiteY2" fmla="*/ 218717 h 1181100"/>
                  <a:gd name="connsiteX3" fmla="*/ 1295400 w 1295400"/>
                  <a:gd name="connsiteY3" fmla="*/ 1181100 h 1181100"/>
                  <a:gd name="connsiteX4" fmla="*/ 126370 w 1295400"/>
                  <a:gd name="connsiteY4" fmla="*/ 1181100 h 1181100"/>
                  <a:gd name="connsiteX5" fmla="*/ 59882 w 1295400"/>
                  <a:gd name="connsiteY5" fmla="*/ 1058605 h 1181100"/>
                  <a:gd name="connsiteX6" fmla="*/ 0 w 1295400"/>
                  <a:gd name="connsiteY6" fmla="*/ 762000 h 1181100"/>
                  <a:gd name="connsiteX7" fmla="*/ 762000 w 1295400"/>
                  <a:gd name="connsiteY7" fmla="*/ 0 h 1181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295400" h="1181100">
                    <a:moveTo>
                      <a:pt x="762000" y="0"/>
                    </a:moveTo>
                    <a:cubicBezTo>
                      <a:pt x="919815" y="0"/>
                      <a:pt x="1066426" y="47976"/>
                      <a:pt x="1188042" y="130138"/>
                    </a:cubicBezTo>
                    <a:lnTo>
                      <a:pt x="1295400" y="218717"/>
                    </a:lnTo>
                    <a:lnTo>
                      <a:pt x="1295400" y="1181100"/>
                    </a:lnTo>
                    <a:lnTo>
                      <a:pt x="126370" y="1181100"/>
                    </a:lnTo>
                    <a:lnTo>
                      <a:pt x="59882" y="1058605"/>
                    </a:lnTo>
                    <a:cubicBezTo>
                      <a:pt x="21322" y="967441"/>
                      <a:pt x="0" y="867211"/>
                      <a:pt x="0" y="762000"/>
                    </a:cubicBezTo>
                    <a:cubicBezTo>
                      <a:pt x="0" y="341159"/>
                      <a:pt x="341159" y="0"/>
                      <a:pt x="762000" y="0"/>
                    </a:cubicBezTo>
                    <a:close/>
                  </a:path>
                </a:pathLst>
              </a:custGeom>
              <a:gradFill>
                <a:gsLst>
                  <a:gs pos="11000">
                    <a:schemeClr val="accent1">
                      <a:lumMod val="5000"/>
                      <a:lumOff val="95000"/>
                    </a:schemeClr>
                  </a:gs>
                  <a:gs pos="53000">
                    <a:schemeClr val="accent6">
                      <a:lumMod val="60000"/>
                      <a:lumOff val="40000"/>
                    </a:schemeClr>
                  </a:gs>
                  <a:gs pos="100000">
                    <a:schemeClr val="accent1">
                      <a:lumMod val="30000"/>
                      <a:lumOff val="70000"/>
                    </a:schemeClr>
                  </a:gs>
                </a:gsLst>
                <a:lin ang="5400000" scaled="1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1" name="Freeform 50"/>
              <p:cNvSpPr/>
              <p:nvPr/>
            </p:nvSpPr>
            <p:spPr>
              <a:xfrm>
                <a:off x="11375081" y="5362409"/>
                <a:ext cx="647700" cy="1480862"/>
              </a:xfrm>
              <a:custGeom>
                <a:avLst/>
                <a:gdLst>
                  <a:gd name="connsiteX0" fmla="*/ 647700 w 647700"/>
                  <a:gd name="connsiteY0" fmla="*/ 0 h 1480862"/>
                  <a:gd name="connsiteX1" fmla="*/ 647700 w 647700"/>
                  <a:gd name="connsiteY1" fmla="*/ 1480862 h 1480862"/>
                  <a:gd name="connsiteX2" fmla="*/ 511935 w 647700"/>
                  <a:gd name="connsiteY2" fmla="*/ 1442550 h 1480862"/>
                  <a:gd name="connsiteX3" fmla="*/ 0 w 647700"/>
                  <a:gd name="connsiteY3" fmla="*/ 740431 h 1480862"/>
                  <a:gd name="connsiteX4" fmla="*/ 511935 w 647700"/>
                  <a:gd name="connsiteY4" fmla="*/ 38313 h 14808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47700" h="1480862">
                    <a:moveTo>
                      <a:pt x="647700" y="0"/>
                    </a:moveTo>
                    <a:lnTo>
                      <a:pt x="647700" y="1480862"/>
                    </a:lnTo>
                    <a:lnTo>
                      <a:pt x="511935" y="1442550"/>
                    </a:lnTo>
                    <a:cubicBezTo>
                      <a:pt x="211092" y="1326872"/>
                      <a:pt x="0" y="1056062"/>
                      <a:pt x="0" y="740431"/>
                    </a:cubicBezTo>
                    <a:cubicBezTo>
                      <a:pt x="0" y="424801"/>
                      <a:pt x="211092" y="153991"/>
                      <a:pt x="511935" y="38313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accent1">
                      <a:lumMod val="5000"/>
                      <a:lumOff val="95000"/>
                    </a:schemeClr>
                  </a:gs>
                  <a:gs pos="77863">
                    <a:schemeClr val="bg1"/>
                  </a:gs>
                  <a:gs pos="53000">
                    <a:schemeClr val="accent6">
                      <a:lumMod val="60000"/>
                      <a:lumOff val="40000"/>
                    </a:schemeClr>
                  </a:gs>
                  <a:gs pos="100000">
                    <a:schemeClr val="accent1">
                      <a:lumMod val="30000"/>
                      <a:lumOff val="70000"/>
                    </a:schemeClr>
                  </a:gs>
                </a:gsLst>
                <a:lin ang="5400000" scaled="1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2" name="Freeform 51"/>
              <p:cNvSpPr/>
              <p:nvPr/>
            </p:nvSpPr>
            <p:spPr>
              <a:xfrm>
                <a:off x="10560499" y="6426391"/>
                <a:ext cx="1516094" cy="419400"/>
              </a:xfrm>
              <a:custGeom>
                <a:avLst/>
                <a:gdLst>
                  <a:gd name="connsiteX0" fmla="*/ 758047 w 1516094"/>
                  <a:gd name="connsiteY0" fmla="*/ 0 h 419400"/>
                  <a:gd name="connsiteX1" fmla="*/ 1453096 w 1516094"/>
                  <a:gd name="connsiteY1" fmla="*/ 319161 h 419400"/>
                  <a:gd name="connsiteX2" fmla="*/ 1516094 w 1516094"/>
                  <a:gd name="connsiteY2" fmla="*/ 419400 h 419400"/>
                  <a:gd name="connsiteX3" fmla="*/ 0 w 1516094"/>
                  <a:gd name="connsiteY3" fmla="*/ 419400 h 419400"/>
                  <a:gd name="connsiteX4" fmla="*/ 62998 w 1516094"/>
                  <a:gd name="connsiteY4" fmla="*/ 319161 h 419400"/>
                  <a:gd name="connsiteX5" fmla="*/ 758047 w 1516094"/>
                  <a:gd name="connsiteY5" fmla="*/ 0 h 4194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516094" h="419400">
                    <a:moveTo>
                      <a:pt x="758047" y="0"/>
                    </a:moveTo>
                    <a:cubicBezTo>
                      <a:pt x="1047375" y="0"/>
                      <a:pt x="1302465" y="126602"/>
                      <a:pt x="1453096" y="319161"/>
                    </a:cubicBezTo>
                    <a:lnTo>
                      <a:pt x="1516094" y="419400"/>
                    </a:lnTo>
                    <a:lnTo>
                      <a:pt x="0" y="419400"/>
                    </a:lnTo>
                    <a:lnTo>
                      <a:pt x="62998" y="319161"/>
                    </a:lnTo>
                    <a:cubicBezTo>
                      <a:pt x="213629" y="126602"/>
                      <a:pt x="468719" y="0"/>
                      <a:pt x="758047" y="0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accent1">
                      <a:lumMod val="5000"/>
                      <a:lumOff val="95000"/>
                    </a:schemeClr>
                  </a:gs>
                  <a:gs pos="77863">
                    <a:schemeClr val="bg1"/>
                  </a:gs>
                  <a:gs pos="53000">
                    <a:schemeClr val="accent6">
                      <a:lumMod val="60000"/>
                      <a:lumOff val="40000"/>
                    </a:schemeClr>
                  </a:gs>
                  <a:gs pos="100000">
                    <a:schemeClr val="accent1">
                      <a:lumMod val="30000"/>
                      <a:lumOff val="70000"/>
                    </a:schemeClr>
                  </a:gs>
                </a:gsLst>
                <a:lin ang="5400000" scaled="1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3" name="Freeform 52"/>
              <p:cNvSpPr/>
              <p:nvPr/>
            </p:nvSpPr>
            <p:spPr>
              <a:xfrm>
                <a:off x="10879781" y="5664690"/>
                <a:ext cx="1295400" cy="1181100"/>
              </a:xfrm>
              <a:custGeom>
                <a:avLst/>
                <a:gdLst>
                  <a:gd name="connsiteX0" fmla="*/ 762000 w 1295400"/>
                  <a:gd name="connsiteY0" fmla="*/ 0 h 1181100"/>
                  <a:gd name="connsiteX1" fmla="*/ 1188042 w 1295400"/>
                  <a:gd name="connsiteY1" fmla="*/ 130138 h 1181100"/>
                  <a:gd name="connsiteX2" fmla="*/ 1295400 w 1295400"/>
                  <a:gd name="connsiteY2" fmla="*/ 218717 h 1181100"/>
                  <a:gd name="connsiteX3" fmla="*/ 1295400 w 1295400"/>
                  <a:gd name="connsiteY3" fmla="*/ 1181100 h 1181100"/>
                  <a:gd name="connsiteX4" fmla="*/ 126370 w 1295400"/>
                  <a:gd name="connsiteY4" fmla="*/ 1181100 h 1181100"/>
                  <a:gd name="connsiteX5" fmla="*/ 59882 w 1295400"/>
                  <a:gd name="connsiteY5" fmla="*/ 1058605 h 1181100"/>
                  <a:gd name="connsiteX6" fmla="*/ 0 w 1295400"/>
                  <a:gd name="connsiteY6" fmla="*/ 762000 h 1181100"/>
                  <a:gd name="connsiteX7" fmla="*/ 762000 w 1295400"/>
                  <a:gd name="connsiteY7" fmla="*/ 0 h 1181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295400" h="1181100">
                    <a:moveTo>
                      <a:pt x="762000" y="0"/>
                    </a:moveTo>
                    <a:cubicBezTo>
                      <a:pt x="919815" y="0"/>
                      <a:pt x="1066426" y="47976"/>
                      <a:pt x="1188042" y="130138"/>
                    </a:cubicBezTo>
                    <a:lnTo>
                      <a:pt x="1295400" y="218717"/>
                    </a:lnTo>
                    <a:lnTo>
                      <a:pt x="1295400" y="1181100"/>
                    </a:lnTo>
                    <a:lnTo>
                      <a:pt x="126370" y="1181100"/>
                    </a:lnTo>
                    <a:lnTo>
                      <a:pt x="59882" y="1058605"/>
                    </a:lnTo>
                    <a:cubicBezTo>
                      <a:pt x="21322" y="967441"/>
                      <a:pt x="0" y="867211"/>
                      <a:pt x="0" y="762000"/>
                    </a:cubicBezTo>
                    <a:cubicBezTo>
                      <a:pt x="0" y="341159"/>
                      <a:pt x="341159" y="0"/>
                      <a:pt x="762000" y="0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accent1">
                      <a:lumMod val="5000"/>
                      <a:lumOff val="95000"/>
                      <a:alpha val="62000"/>
                    </a:schemeClr>
                  </a:gs>
                  <a:gs pos="77863">
                    <a:schemeClr val="bg1"/>
                  </a:gs>
                  <a:gs pos="53000">
                    <a:srgbClr val="FCC8EE">
                      <a:alpha val="50000"/>
                    </a:srgbClr>
                  </a:gs>
                  <a:gs pos="100000">
                    <a:schemeClr val="accent1">
                      <a:lumMod val="30000"/>
                      <a:lumOff val="70000"/>
                    </a:schemeClr>
                  </a:gs>
                </a:gsLst>
                <a:lin ang="5400000" scaled="1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4" name="Freeform 53"/>
              <p:cNvSpPr/>
              <p:nvPr/>
            </p:nvSpPr>
            <p:spPr>
              <a:xfrm>
                <a:off x="11527480" y="5514808"/>
                <a:ext cx="647700" cy="1343225"/>
              </a:xfrm>
              <a:custGeom>
                <a:avLst/>
                <a:gdLst>
                  <a:gd name="connsiteX0" fmla="*/ 647700 w 647700"/>
                  <a:gd name="connsiteY0" fmla="*/ 1343225 h 1343225"/>
                  <a:gd name="connsiteX1" fmla="*/ 647700 w 647700"/>
                  <a:gd name="connsiteY1" fmla="*/ 0 h 1343225"/>
                  <a:gd name="connsiteX2" fmla="*/ 511935 w 647700"/>
                  <a:gd name="connsiteY2" fmla="*/ 38313 h 1343225"/>
                  <a:gd name="connsiteX3" fmla="*/ 0 w 647700"/>
                  <a:gd name="connsiteY3" fmla="*/ 740431 h 1343225"/>
                  <a:gd name="connsiteX4" fmla="*/ 305027 w 647700"/>
                  <a:gd name="connsiteY4" fmla="*/ 1328428 h 1343225"/>
                  <a:gd name="connsiteX5" fmla="*/ 327921 w 647700"/>
                  <a:gd name="connsiteY5" fmla="*/ 1343225 h 13432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647700" h="1343225">
                    <a:moveTo>
                      <a:pt x="647700" y="1343225"/>
                    </a:moveTo>
                    <a:lnTo>
                      <a:pt x="647700" y="0"/>
                    </a:lnTo>
                    <a:lnTo>
                      <a:pt x="511935" y="38313"/>
                    </a:lnTo>
                    <a:cubicBezTo>
                      <a:pt x="211092" y="153991"/>
                      <a:pt x="0" y="424801"/>
                      <a:pt x="0" y="740431"/>
                    </a:cubicBezTo>
                    <a:cubicBezTo>
                      <a:pt x="0" y="977154"/>
                      <a:pt x="118739" y="1188666"/>
                      <a:pt x="305027" y="1328428"/>
                    </a:cubicBezTo>
                    <a:lnTo>
                      <a:pt x="327921" y="1343225"/>
                    </a:lnTo>
                    <a:close/>
                  </a:path>
                </a:pathLst>
              </a:custGeom>
              <a:gradFill>
                <a:gsLst>
                  <a:gs pos="0">
                    <a:schemeClr val="accent1">
                      <a:lumMod val="5000"/>
                      <a:lumOff val="95000"/>
                    </a:schemeClr>
                  </a:gs>
                  <a:gs pos="77863">
                    <a:schemeClr val="bg1"/>
                  </a:gs>
                  <a:gs pos="53000">
                    <a:srgbClr val="0070C0">
                      <a:alpha val="0"/>
                    </a:srgbClr>
                  </a:gs>
                  <a:gs pos="100000">
                    <a:schemeClr val="accent1">
                      <a:lumMod val="30000"/>
                      <a:lumOff val="70000"/>
                    </a:schemeClr>
                  </a:gs>
                </a:gsLst>
                <a:lin ang="5400000" scaled="1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/>
              </a:p>
            </p:txBody>
          </p:sp>
          <p:grpSp>
            <p:nvGrpSpPr>
              <p:cNvPr id="55" name="Group 54"/>
              <p:cNvGrpSpPr/>
              <p:nvPr/>
            </p:nvGrpSpPr>
            <p:grpSpPr>
              <a:xfrm>
                <a:off x="-14763" y="-1"/>
                <a:ext cx="1495625" cy="1767082"/>
                <a:chOff x="-14763" y="-1"/>
                <a:chExt cx="1495625" cy="1767082"/>
              </a:xfrm>
            </p:grpSpPr>
            <p:sp>
              <p:nvSpPr>
                <p:cNvPr id="57" name="Freeform 56"/>
                <p:cNvSpPr/>
                <p:nvPr/>
              </p:nvSpPr>
              <p:spPr>
                <a:xfrm rot="16200000" flipV="1">
                  <a:off x="-398466" y="799334"/>
                  <a:ext cx="1516094" cy="419400"/>
                </a:xfrm>
                <a:custGeom>
                  <a:avLst/>
                  <a:gdLst>
                    <a:gd name="connsiteX0" fmla="*/ 758047 w 1516094"/>
                    <a:gd name="connsiteY0" fmla="*/ 0 h 419400"/>
                    <a:gd name="connsiteX1" fmla="*/ 1453096 w 1516094"/>
                    <a:gd name="connsiteY1" fmla="*/ 319161 h 419400"/>
                    <a:gd name="connsiteX2" fmla="*/ 1516094 w 1516094"/>
                    <a:gd name="connsiteY2" fmla="*/ 419400 h 419400"/>
                    <a:gd name="connsiteX3" fmla="*/ 0 w 1516094"/>
                    <a:gd name="connsiteY3" fmla="*/ 419400 h 419400"/>
                    <a:gd name="connsiteX4" fmla="*/ 62998 w 1516094"/>
                    <a:gd name="connsiteY4" fmla="*/ 319161 h 419400"/>
                    <a:gd name="connsiteX5" fmla="*/ 758047 w 1516094"/>
                    <a:gd name="connsiteY5" fmla="*/ 0 h 4194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1516094" h="419400">
                      <a:moveTo>
                        <a:pt x="758047" y="0"/>
                      </a:moveTo>
                      <a:cubicBezTo>
                        <a:pt x="1047375" y="0"/>
                        <a:pt x="1302465" y="126602"/>
                        <a:pt x="1453096" y="319161"/>
                      </a:cubicBezTo>
                      <a:lnTo>
                        <a:pt x="1516094" y="419400"/>
                      </a:lnTo>
                      <a:lnTo>
                        <a:pt x="0" y="419400"/>
                      </a:lnTo>
                      <a:lnTo>
                        <a:pt x="62998" y="319161"/>
                      </a:lnTo>
                      <a:cubicBezTo>
                        <a:pt x="213629" y="126602"/>
                        <a:pt x="468719" y="0"/>
                        <a:pt x="758047" y="0"/>
                      </a:cubicBezTo>
                      <a:close/>
                    </a:path>
                  </a:pathLst>
                </a:custGeom>
                <a:solidFill>
                  <a:schemeClr val="accent1">
                    <a:alpha val="33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8" name="Freeform 57"/>
                <p:cNvSpPr/>
                <p:nvPr/>
              </p:nvSpPr>
              <p:spPr>
                <a:xfrm rot="16200000" flipV="1">
                  <a:off x="92731" y="209549"/>
                  <a:ext cx="1295400" cy="1181100"/>
                </a:xfrm>
                <a:custGeom>
                  <a:avLst/>
                  <a:gdLst>
                    <a:gd name="connsiteX0" fmla="*/ 762000 w 1295400"/>
                    <a:gd name="connsiteY0" fmla="*/ 0 h 1181100"/>
                    <a:gd name="connsiteX1" fmla="*/ 1188042 w 1295400"/>
                    <a:gd name="connsiteY1" fmla="*/ 130138 h 1181100"/>
                    <a:gd name="connsiteX2" fmla="*/ 1295400 w 1295400"/>
                    <a:gd name="connsiteY2" fmla="*/ 218717 h 1181100"/>
                    <a:gd name="connsiteX3" fmla="*/ 1295400 w 1295400"/>
                    <a:gd name="connsiteY3" fmla="*/ 1181100 h 1181100"/>
                    <a:gd name="connsiteX4" fmla="*/ 126370 w 1295400"/>
                    <a:gd name="connsiteY4" fmla="*/ 1181100 h 1181100"/>
                    <a:gd name="connsiteX5" fmla="*/ 59882 w 1295400"/>
                    <a:gd name="connsiteY5" fmla="*/ 1058605 h 1181100"/>
                    <a:gd name="connsiteX6" fmla="*/ 0 w 1295400"/>
                    <a:gd name="connsiteY6" fmla="*/ 762000 h 1181100"/>
                    <a:gd name="connsiteX7" fmla="*/ 762000 w 1295400"/>
                    <a:gd name="connsiteY7" fmla="*/ 0 h 11811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1295400" h="1181100">
                      <a:moveTo>
                        <a:pt x="762000" y="0"/>
                      </a:moveTo>
                      <a:cubicBezTo>
                        <a:pt x="919815" y="0"/>
                        <a:pt x="1066426" y="47976"/>
                        <a:pt x="1188042" y="130138"/>
                      </a:cubicBezTo>
                      <a:lnTo>
                        <a:pt x="1295400" y="218717"/>
                      </a:lnTo>
                      <a:lnTo>
                        <a:pt x="1295400" y="1181100"/>
                      </a:lnTo>
                      <a:lnTo>
                        <a:pt x="126370" y="1181100"/>
                      </a:lnTo>
                      <a:lnTo>
                        <a:pt x="59882" y="1058605"/>
                      </a:lnTo>
                      <a:cubicBezTo>
                        <a:pt x="21322" y="967441"/>
                        <a:pt x="0" y="867211"/>
                        <a:pt x="0" y="762000"/>
                      </a:cubicBezTo>
                      <a:cubicBezTo>
                        <a:pt x="0" y="341159"/>
                        <a:pt x="341159" y="0"/>
                        <a:pt x="762000" y="0"/>
                      </a:cubicBezTo>
                      <a:close/>
                    </a:path>
                  </a:pathLst>
                </a:custGeom>
                <a:solidFill>
                  <a:schemeClr val="accent1">
                    <a:alpha val="33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9" name="Freeform 58"/>
                <p:cNvSpPr/>
                <p:nvPr/>
              </p:nvSpPr>
              <p:spPr>
                <a:xfrm rot="16200000" flipV="1">
                  <a:off x="416581" y="-264182"/>
                  <a:ext cx="647700" cy="1480862"/>
                </a:xfrm>
                <a:custGeom>
                  <a:avLst/>
                  <a:gdLst>
                    <a:gd name="connsiteX0" fmla="*/ 647700 w 647700"/>
                    <a:gd name="connsiteY0" fmla="*/ 0 h 1480862"/>
                    <a:gd name="connsiteX1" fmla="*/ 647700 w 647700"/>
                    <a:gd name="connsiteY1" fmla="*/ 1480862 h 1480862"/>
                    <a:gd name="connsiteX2" fmla="*/ 511935 w 647700"/>
                    <a:gd name="connsiteY2" fmla="*/ 1442550 h 1480862"/>
                    <a:gd name="connsiteX3" fmla="*/ 0 w 647700"/>
                    <a:gd name="connsiteY3" fmla="*/ 740431 h 1480862"/>
                    <a:gd name="connsiteX4" fmla="*/ 511935 w 647700"/>
                    <a:gd name="connsiteY4" fmla="*/ 38313 h 148086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647700" h="1480862">
                      <a:moveTo>
                        <a:pt x="647700" y="0"/>
                      </a:moveTo>
                      <a:lnTo>
                        <a:pt x="647700" y="1480862"/>
                      </a:lnTo>
                      <a:lnTo>
                        <a:pt x="511935" y="1442550"/>
                      </a:lnTo>
                      <a:cubicBezTo>
                        <a:pt x="211092" y="1326872"/>
                        <a:pt x="0" y="1056062"/>
                        <a:pt x="0" y="740431"/>
                      </a:cubicBezTo>
                      <a:cubicBezTo>
                        <a:pt x="0" y="424801"/>
                        <a:pt x="211092" y="153991"/>
                        <a:pt x="511935" y="38313"/>
                      </a:cubicBezTo>
                      <a:close/>
                    </a:path>
                  </a:pathLst>
                </a:custGeom>
                <a:solidFill>
                  <a:schemeClr val="accent1">
                    <a:alpha val="33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0" name="Freeform 59"/>
                <p:cNvSpPr/>
                <p:nvPr/>
              </p:nvSpPr>
              <p:spPr>
                <a:xfrm rot="16200000" flipV="1">
                  <a:off x="-550866" y="646934"/>
                  <a:ext cx="1516094" cy="419400"/>
                </a:xfrm>
                <a:custGeom>
                  <a:avLst/>
                  <a:gdLst>
                    <a:gd name="connsiteX0" fmla="*/ 758047 w 1516094"/>
                    <a:gd name="connsiteY0" fmla="*/ 0 h 419400"/>
                    <a:gd name="connsiteX1" fmla="*/ 1453096 w 1516094"/>
                    <a:gd name="connsiteY1" fmla="*/ 319161 h 419400"/>
                    <a:gd name="connsiteX2" fmla="*/ 1516094 w 1516094"/>
                    <a:gd name="connsiteY2" fmla="*/ 419400 h 419400"/>
                    <a:gd name="connsiteX3" fmla="*/ 0 w 1516094"/>
                    <a:gd name="connsiteY3" fmla="*/ 419400 h 419400"/>
                    <a:gd name="connsiteX4" fmla="*/ 62998 w 1516094"/>
                    <a:gd name="connsiteY4" fmla="*/ 319161 h 419400"/>
                    <a:gd name="connsiteX5" fmla="*/ 758047 w 1516094"/>
                    <a:gd name="connsiteY5" fmla="*/ 0 h 4194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1516094" h="419400">
                      <a:moveTo>
                        <a:pt x="758047" y="0"/>
                      </a:moveTo>
                      <a:cubicBezTo>
                        <a:pt x="1047375" y="0"/>
                        <a:pt x="1302465" y="126602"/>
                        <a:pt x="1453096" y="319161"/>
                      </a:cubicBezTo>
                      <a:lnTo>
                        <a:pt x="1516094" y="419400"/>
                      </a:lnTo>
                      <a:lnTo>
                        <a:pt x="0" y="419400"/>
                      </a:lnTo>
                      <a:lnTo>
                        <a:pt x="62998" y="319161"/>
                      </a:lnTo>
                      <a:cubicBezTo>
                        <a:pt x="213629" y="126602"/>
                        <a:pt x="468719" y="0"/>
                        <a:pt x="758047" y="0"/>
                      </a:cubicBezTo>
                      <a:close/>
                    </a:path>
                  </a:pathLst>
                </a:custGeom>
                <a:solidFill>
                  <a:schemeClr val="accent1">
                    <a:alpha val="33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1" name="Freeform 60"/>
                <p:cNvSpPr/>
                <p:nvPr/>
              </p:nvSpPr>
              <p:spPr>
                <a:xfrm rot="16200000" flipV="1">
                  <a:off x="-59669" y="57149"/>
                  <a:ext cx="1295400" cy="1181100"/>
                </a:xfrm>
                <a:custGeom>
                  <a:avLst/>
                  <a:gdLst>
                    <a:gd name="connsiteX0" fmla="*/ 762000 w 1295400"/>
                    <a:gd name="connsiteY0" fmla="*/ 0 h 1181100"/>
                    <a:gd name="connsiteX1" fmla="*/ 1188042 w 1295400"/>
                    <a:gd name="connsiteY1" fmla="*/ 130138 h 1181100"/>
                    <a:gd name="connsiteX2" fmla="*/ 1295400 w 1295400"/>
                    <a:gd name="connsiteY2" fmla="*/ 218717 h 1181100"/>
                    <a:gd name="connsiteX3" fmla="*/ 1295400 w 1295400"/>
                    <a:gd name="connsiteY3" fmla="*/ 1181100 h 1181100"/>
                    <a:gd name="connsiteX4" fmla="*/ 126370 w 1295400"/>
                    <a:gd name="connsiteY4" fmla="*/ 1181100 h 1181100"/>
                    <a:gd name="connsiteX5" fmla="*/ 59882 w 1295400"/>
                    <a:gd name="connsiteY5" fmla="*/ 1058605 h 1181100"/>
                    <a:gd name="connsiteX6" fmla="*/ 0 w 1295400"/>
                    <a:gd name="connsiteY6" fmla="*/ 762000 h 1181100"/>
                    <a:gd name="connsiteX7" fmla="*/ 762000 w 1295400"/>
                    <a:gd name="connsiteY7" fmla="*/ 0 h 11811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1295400" h="1181100">
                      <a:moveTo>
                        <a:pt x="762000" y="0"/>
                      </a:moveTo>
                      <a:cubicBezTo>
                        <a:pt x="919815" y="0"/>
                        <a:pt x="1066426" y="47976"/>
                        <a:pt x="1188042" y="130138"/>
                      </a:cubicBezTo>
                      <a:lnTo>
                        <a:pt x="1295400" y="218717"/>
                      </a:lnTo>
                      <a:lnTo>
                        <a:pt x="1295400" y="1181100"/>
                      </a:lnTo>
                      <a:lnTo>
                        <a:pt x="126370" y="1181100"/>
                      </a:lnTo>
                      <a:lnTo>
                        <a:pt x="59882" y="1058605"/>
                      </a:lnTo>
                      <a:cubicBezTo>
                        <a:pt x="21322" y="967441"/>
                        <a:pt x="0" y="867211"/>
                        <a:pt x="0" y="762000"/>
                      </a:cubicBezTo>
                      <a:cubicBezTo>
                        <a:pt x="0" y="341159"/>
                        <a:pt x="341159" y="0"/>
                        <a:pt x="762000" y="0"/>
                      </a:cubicBezTo>
                      <a:close/>
                    </a:path>
                  </a:pathLst>
                </a:custGeom>
                <a:solidFill>
                  <a:srgbClr val="C8FCEC">
                    <a:alpha val="33000"/>
                  </a:srgb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2" name="Freeform 61"/>
                <p:cNvSpPr/>
                <p:nvPr/>
              </p:nvSpPr>
              <p:spPr>
                <a:xfrm rot="16200000" flipV="1">
                  <a:off x="333000" y="-347763"/>
                  <a:ext cx="647700" cy="1343225"/>
                </a:xfrm>
                <a:custGeom>
                  <a:avLst/>
                  <a:gdLst>
                    <a:gd name="connsiteX0" fmla="*/ 647700 w 647700"/>
                    <a:gd name="connsiteY0" fmla="*/ 1343225 h 1343225"/>
                    <a:gd name="connsiteX1" fmla="*/ 647700 w 647700"/>
                    <a:gd name="connsiteY1" fmla="*/ 0 h 1343225"/>
                    <a:gd name="connsiteX2" fmla="*/ 511935 w 647700"/>
                    <a:gd name="connsiteY2" fmla="*/ 38313 h 1343225"/>
                    <a:gd name="connsiteX3" fmla="*/ 0 w 647700"/>
                    <a:gd name="connsiteY3" fmla="*/ 740431 h 1343225"/>
                    <a:gd name="connsiteX4" fmla="*/ 305027 w 647700"/>
                    <a:gd name="connsiteY4" fmla="*/ 1328428 h 1343225"/>
                    <a:gd name="connsiteX5" fmla="*/ 327921 w 647700"/>
                    <a:gd name="connsiteY5" fmla="*/ 1343225 h 134322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647700" h="1343225">
                      <a:moveTo>
                        <a:pt x="647700" y="1343225"/>
                      </a:moveTo>
                      <a:lnTo>
                        <a:pt x="647700" y="0"/>
                      </a:lnTo>
                      <a:lnTo>
                        <a:pt x="511935" y="38313"/>
                      </a:lnTo>
                      <a:cubicBezTo>
                        <a:pt x="211092" y="153991"/>
                        <a:pt x="0" y="424801"/>
                        <a:pt x="0" y="740431"/>
                      </a:cubicBezTo>
                      <a:cubicBezTo>
                        <a:pt x="0" y="977154"/>
                        <a:pt x="118739" y="1188666"/>
                        <a:pt x="305027" y="1328428"/>
                      </a:cubicBezTo>
                      <a:lnTo>
                        <a:pt x="327921" y="1343225"/>
                      </a:lnTo>
                      <a:close/>
                    </a:path>
                  </a:pathLst>
                </a:custGeom>
                <a:solidFill>
                  <a:schemeClr val="accent1">
                    <a:alpha val="33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56" name="Footer Placeholder 3"/>
              <p:cNvSpPr txBox="1">
                <a:spLocks/>
              </p:cNvSpPr>
              <p:nvPr/>
            </p:nvSpPr>
            <p:spPr>
              <a:xfrm>
                <a:off x="10515600" y="6426059"/>
                <a:ext cx="1676400" cy="384898"/>
              </a:xfrm>
              <a:prstGeom prst="rect">
                <a:avLst/>
              </a:prstGeom>
              <a:ln>
                <a:noFill/>
              </a:ln>
            </p:spPr>
            <p:txBody>
              <a:bodyPr vert="horz" lIns="91440" tIns="45720" rIns="91440" bIns="45720" rtlCol="0" anchor="ctr"/>
              <a:lstStyle>
                <a:defPPr>
                  <a:defRPr lang="en-US"/>
                </a:defPPr>
                <a:lvl1pPr marL="0" algn="ctr" defTabSz="914400" rtl="0" eaLnBrk="1" latinLnBrk="0" hangingPunct="1">
                  <a:defRPr sz="12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dirty="0" smtClean="0">
                    <a:solidFill>
                      <a:schemeClr val="tx1"/>
                    </a:solidFill>
                  </a:rPr>
                  <a:t>Abdul </a:t>
                </a:r>
                <a:r>
                  <a:rPr lang="en-US" dirty="0" err="1" smtClean="0">
                    <a:solidFill>
                      <a:schemeClr val="tx1"/>
                    </a:solidFill>
                  </a:rPr>
                  <a:t>Mazid</a:t>
                </a:r>
                <a:endParaRPr lang="en-US" dirty="0">
                  <a:solidFill>
                    <a:schemeClr val="tx1"/>
                  </a:solidFill>
                </a:endParaRPr>
              </a:p>
            </p:txBody>
          </p:sp>
        </p:grpSp>
      </p:grpSp>
      <p:pic>
        <p:nvPicPr>
          <p:cNvPr id="9" name="Picture 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825287" y="239440"/>
            <a:ext cx="4873153" cy="2150473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949122" y="2799159"/>
            <a:ext cx="3078140" cy="1515096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771579" y="2540696"/>
            <a:ext cx="5291787" cy="1203546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7062165" y="3053762"/>
            <a:ext cx="4239767" cy="1255350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6822768" y="224785"/>
            <a:ext cx="4840644" cy="221304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6780769" y="250987"/>
            <a:ext cx="5078944" cy="215508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6819610" y="248469"/>
            <a:ext cx="4873153" cy="2128788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6771579" y="236706"/>
            <a:ext cx="4943021" cy="2178848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7418029" y="2617101"/>
            <a:ext cx="4545371" cy="26985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3419082"/>
      </p:ext>
    </p:extLst>
  </p:cSld>
  <p:clrMapOvr>
    <a:masterClrMapping/>
  </p:clrMapOvr>
  <p:transition spd="slow">
    <p:wheel spokes="1"/>
  </p:transition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3" fill="hold" nodeType="withEffect" p14:presetBounceEnd="66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6000">
                                          <p:cBhvr additive="base">
                                            <p:cTn id="7" dur="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6000">
                                          <p:cBhvr additive="base">
                                            <p:cTn id="8" dur="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" fill="hold">
                          <p:stCondLst>
                            <p:cond delay="indefinite"/>
                          </p:stCondLst>
                          <p:childTnLst>
                            <p:par>
                              <p:cTn id="1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1" presetID="53" presetClass="entr" presetSubtype="16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3" dur="500" fill="hold"/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4" dur="500" fill="hold"/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5" dur="500"/>
                                            <p:tgtEl>
                                              <p:spTgt spid="3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6" presetID="42" presetClass="path" presetSubtype="0" accel="50000" decel="50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0.10482 -0.02338 L 0.10768 0.00833 " pathEditMode="relative" rAng="0" ptsTypes="AA">
                                          <p:cBhvr>
                                            <p:cTn id="17" dur="1250" fill="hold"/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10625" y="1574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18" presetID="14" presetClass="exit" presetSubtype="1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randombar(horizontal)">
                                          <p:cBhvr>
                                            <p:cTn id="19" dur="500"/>
                                            <p:tgtEl>
                                              <p:spTgt spid="9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20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21" presetID="53" presetClass="entr" presetSubtype="1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3" dur="75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4" dur="75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5" dur="750"/>
                                            <p:tgtEl>
                                              <p:spTgt spid="1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6" fill="hold">
                          <p:stCondLst>
                            <p:cond delay="indefinite"/>
                          </p:stCondLst>
                          <p:childTnLst>
                            <p:par>
                              <p:cTn id="2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8" presetID="14" presetClass="exit" presetSubtype="1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randombar(horizontal)">
                                          <p:cBhvr>
                                            <p:cTn id="29" dur="500"/>
                                            <p:tgtEl>
                                              <p:spTgt spid="10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31" presetID="2" presetClass="entr" presetSubtype="9" fill="hold" nodeType="with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33" dur="5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34" dur="5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5" fill="hold">
                          <p:stCondLst>
                            <p:cond delay="indefinite"/>
                          </p:stCondLst>
                          <p:childTnLst>
                            <p:par>
                              <p:cTn id="3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7" presetID="14" presetClass="exit" presetSubtype="1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randombar(horizontal)">
                                          <p:cBhvr>
                                            <p:cTn id="38" dur="500"/>
                                            <p:tgtEl>
                                              <p:spTgt spid="15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39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40" presetID="31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2" dur="75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3" dur="75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4" dur="75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9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45" dur="750"/>
                                            <p:tgtEl>
                                              <p:spTgt spid="1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6" fill="hold">
                          <p:stCondLst>
                            <p:cond delay="indefinite"/>
                          </p:stCondLst>
                          <p:childTnLst>
                            <p:par>
                              <p:cTn id="4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8" presetID="31" presetClass="exit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>
                                            <p:cTn id="49" dur="1000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0" dur="1000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1" dur="1000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9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out" filter="fade">
                                          <p:cBhvr>
                                            <p:cTn id="52" dur="1000"/>
                                            <p:tgtEl>
                                              <p:spTgt spid="11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53" dur="1" fill="hold">
                                              <p:stCondLst>
                                                <p:cond delay="999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54" presetID="2" presetClass="entr" presetSubtype="3" fill="hold" nodeType="withEffect" p14:presetBounceEnd="56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6000">
                                          <p:cBhvr additive="base">
                                            <p:cTn id="56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6000">
                                          <p:cBhvr additive="base">
                                            <p:cTn id="57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58" fill="hold">
                          <p:stCondLst>
                            <p:cond delay="indefinite"/>
                          </p:stCondLst>
                          <p:childTnLst>
                            <p:par>
                              <p:cTn id="5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60" presetID="14" presetClass="exit" presetSubtype="1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randombar(horizontal)">
                                          <p:cBhvr>
                                            <p:cTn id="61" dur="500"/>
                                            <p:tgtEl>
                                              <p:spTgt spid="6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62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63" presetID="53" presetClass="entr" presetSubtype="1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65" dur="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6" dur="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67" dur="500"/>
                                            <p:tgtEl>
                                              <p:spTgt spid="1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68" fill="hold">
                          <p:stCondLst>
                            <p:cond delay="indefinite"/>
                          </p:stCondLst>
                          <p:childTnLst>
                            <p:par>
                              <p:cTn id="6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70" presetID="53" presetClass="exit" presetSubtype="32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>
                                            <p:cTn id="71" dur="500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2" dur="500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out" filter="fade">
                                          <p:cBhvr>
                                            <p:cTn id="73" dur="500"/>
                                            <p:tgtEl>
                                              <p:spTgt spid="12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74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75" presetID="53" presetClass="entr" presetSubtype="528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7" dur="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8" dur="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79" dur="500"/>
                                            <p:tgtEl>
                                              <p:spTgt spid="7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80" dur="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.5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1" dur="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.5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82" fill="hold">
                          <p:stCondLst>
                            <p:cond delay="indefinite"/>
                          </p:stCondLst>
                          <p:childTnLst>
                            <p:par>
                              <p:cTn id="83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84" presetID="14" presetClass="exit" presetSubtype="1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randombar(horizontal)">
                                          <p:cBhvr>
                                            <p:cTn id="85" dur="500"/>
                                            <p:tgtEl>
                                              <p:spTgt spid="7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86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87" presetID="12" presetClass="entr" presetSubtype="2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89" dur="500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+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left)">
                                          <p:cBhvr>
                                            <p:cTn id="90" dur="500"/>
                                            <p:tgtEl>
                                              <p:spTgt spid="1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1" fill="hold">
                          <p:stCondLst>
                            <p:cond delay="indefinite"/>
                          </p:stCondLst>
                          <p:childTnLst>
                            <p:par>
                              <p:cTn id="9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93" presetID="23" presetClass="exit" presetSubtype="32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>
                                            <p:cTn id="94" dur="500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5" dur="500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set>
                                          <p:cBhvr>
                                            <p:cTn id="96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97" presetID="42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99" dur="1000"/>
                                            <p:tgtEl>
                                              <p:spTgt spid="8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00" dur="10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01" dur="10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02" fill="hold">
                          <p:stCondLst>
                            <p:cond delay="indefinite"/>
                          </p:stCondLst>
                          <p:childTnLst>
                            <p:par>
                              <p:cTn id="103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04" presetID="16" presetClass="exit" presetSubtype="21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barn(inVertical)">
                                          <p:cBhvr>
                                            <p:cTn id="105" dur="500"/>
                                            <p:tgtEl>
                                              <p:spTgt spid="8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106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107" presetID="53" presetClass="entr" presetSubtype="1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09" dur="5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10" dur="5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11" dur="500"/>
                                            <p:tgtEl>
                                              <p:spTgt spid="1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3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" fill="hold">
                          <p:stCondLst>
                            <p:cond delay="indefinite"/>
                          </p:stCondLst>
                          <p:childTnLst>
                            <p:par>
                              <p:cTn id="1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1" presetID="53" presetClass="entr" presetSubtype="16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3" dur="500" fill="hold"/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4" dur="500" fill="hold"/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5" dur="500"/>
                                            <p:tgtEl>
                                              <p:spTgt spid="3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6" presetID="42" presetClass="path" presetSubtype="0" accel="50000" decel="50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0.10482 -0.02338 L 0.10768 0.00833 " pathEditMode="relative" rAng="0" ptsTypes="AA">
                                          <p:cBhvr>
                                            <p:cTn id="17" dur="1250" fill="hold"/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10625" y="1574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18" presetID="14" presetClass="exit" presetSubtype="1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randombar(horizontal)">
                                          <p:cBhvr>
                                            <p:cTn id="19" dur="500"/>
                                            <p:tgtEl>
                                              <p:spTgt spid="9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20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21" presetID="53" presetClass="entr" presetSubtype="1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3" dur="75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4" dur="75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5" dur="750"/>
                                            <p:tgtEl>
                                              <p:spTgt spid="1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6" fill="hold">
                          <p:stCondLst>
                            <p:cond delay="indefinite"/>
                          </p:stCondLst>
                          <p:childTnLst>
                            <p:par>
                              <p:cTn id="2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8" presetID="14" presetClass="exit" presetSubtype="1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randombar(horizontal)">
                                          <p:cBhvr>
                                            <p:cTn id="29" dur="500"/>
                                            <p:tgtEl>
                                              <p:spTgt spid="10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31" presetID="2" presetClass="entr" presetSubtype="9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3" dur="5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4" dur="5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5" fill="hold">
                          <p:stCondLst>
                            <p:cond delay="indefinite"/>
                          </p:stCondLst>
                          <p:childTnLst>
                            <p:par>
                              <p:cTn id="3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7" presetID="14" presetClass="exit" presetSubtype="1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randombar(horizontal)">
                                          <p:cBhvr>
                                            <p:cTn id="38" dur="500"/>
                                            <p:tgtEl>
                                              <p:spTgt spid="15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39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40" presetID="31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2" dur="75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3" dur="75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4" dur="75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9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45" dur="750"/>
                                            <p:tgtEl>
                                              <p:spTgt spid="1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6" fill="hold">
                          <p:stCondLst>
                            <p:cond delay="indefinite"/>
                          </p:stCondLst>
                          <p:childTnLst>
                            <p:par>
                              <p:cTn id="4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8" presetID="31" presetClass="exit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>
                                            <p:cTn id="49" dur="1000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0" dur="1000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1" dur="1000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9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out" filter="fade">
                                          <p:cBhvr>
                                            <p:cTn id="52" dur="1000"/>
                                            <p:tgtEl>
                                              <p:spTgt spid="11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53" dur="1" fill="hold">
                                              <p:stCondLst>
                                                <p:cond delay="999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54" presetID="2" presetClass="entr" presetSubtype="3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6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57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58" fill="hold">
                          <p:stCondLst>
                            <p:cond delay="indefinite"/>
                          </p:stCondLst>
                          <p:childTnLst>
                            <p:par>
                              <p:cTn id="5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60" presetID="14" presetClass="exit" presetSubtype="1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randombar(horizontal)">
                                          <p:cBhvr>
                                            <p:cTn id="61" dur="500"/>
                                            <p:tgtEl>
                                              <p:spTgt spid="6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62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63" presetID="53" presetClass="entr" presetSubtype="1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65" dur="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6" dur="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67" dur="500"/>
                                            <p:tgtEl>
                                              <p:spTgt spid="1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68" fill="hold">
                          <p:stCondLst>
                            <p:cond delay="indefinite"/>
                          </p:stCondLst>
                          <p:childTnLst>
                            <p:par>
                              <p:cTn id="6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70" presetID="53" presetClass="exit" presetSubtype="32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>
                                            <p:cTn id="71" dur="500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2" dur="500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out" filter="fade">
                                          <p:cBhvr>
                                            <p:cTn id="73" dur="500"/>
                                            <p:tgtEl>
                                              <p:spTgt spid="12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74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75" presetID="53" presetClass="entr" presetSubtype="528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7" dur="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8" dur="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79" dur="500"/>
                                            <p:tgtEl>
                                              <p:spTgt spid="7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80" dur="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.5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1" dur="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.5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82" fill="hold">
                          <p:stCondLst>
                            <p:cond delay="indefinite"/>
                          </p:stCondLst>
                          <p:childTnLst>
                            <p:par>
                              <p:cTn id="83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84" presetID="14" presetClass="exit" presetSubtype="1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randombar(horizontal)">
                                          <p:cBhvr>
                                            <p:cTn id="85" dur="500"/>
                                            <p:tgtEl>
                                              <p:spTgt spid="7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86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87" presetID="12" presetClass="entr" presetSubtype="2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89" dur="500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+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left)">
                                          <p:cBhvr>
                                            <p:cTn id="90" dur="500"/>
                                            <p:tgtEl>
                                              <p:spTgt spid="1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1" fill="hold">
                          <p:stCondLst>
                            <p:cond delay="indefinite"/>
                          </p:stCondLst>
                          <p:childTnLst>
                            <p:par>
                              <p:cTn id="9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93" presetID="23" presetClass="exit" presetSubtype="32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>
                                            <p:cTn id="94" dur="500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5" dur="500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set>
                                          <p:cBhvr>
                                            <p:cTn id="96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97" presetID="42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99" dur="1000"/>
                                            <p:tgtEl>
                                              <p:spTgt spid="8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00" dur="10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01" dur="10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02" fill="hold">
                          <p:stCondLst>
                            <p:cond delay="indefinite"/>
                          </p:stCondLst>
                          <p:childTnLst>
                            <p:par>
                              <p:cTn id="103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04" presetID="16" presetClass="exit" presetSubtype="21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barn(inVertical)">
                                          <p:cBhvr>
                                            <p:cTn id="105" dur="500"/>
                                            <p:tgtEl>
                                              <p:spTgt spid="8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106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107" presetID="53" presetClass="entr" presetSubtype="1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09" dur="5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10" dur="5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11" dur="500"/>
                                            <p:tgtEl>
                                              <p:spTgt spid="1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70">
          <a:fgClr>
            <a:schemeClr val="bg1"/>
          </a:fgClr>
          <a:bgClr>
            <a:schemeClr val="accent6">
              <a:lumMod val="20000"/>
              <a:lumOff val="80000"/>
            </a:schemeClr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6332" y="1813971"/>
            <a:ext cx="5453196" cy="3578212"/>
          </a:xfrm>
          <a:prstGeom prst="rect">
            <a:avLst/>
          </a:prstGeom>
        </p:spPr>
      </p:pic>
      <p:sp>
        <p:nvSpPr>
          <p:cNvPr id="39" name="Rectangle 38"/>
          <p:cNvSpPr/>
          <p:nvPr/>
        </p:nvSpPr>
        <p:spPr>
          <a:xfrm>
            <a:off x="6372962" y="1791766"/>
            <a:ext cx="648438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তিন ভাগে—</a:t>
            </a:r>
          </a:p>
          <a:p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১। </a:t>
            </a:r>
          </a:p>
        </p:txBody>
      </p:sp>
      <p:sp>
        <p:nvSpPr>
          <p:cNvPr id="40" name="Rectangle 39"/>
          <p:cNvSpPr/>
          <p:nvPr/>
        </p:nvSpPr>
        <p:spPr>
          <a:xfrm>
            <a:off x="6874745" y="2368569"/>
            <a:ext cx="234545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BD" sz="3600" dirty="0" smtClean="0">
                <a:solidFill>
                  <a:schemeClr val="accent5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খাজা কাঁঠাল </a:t>
            </a:r>
            <a:endParaRPr lang="en-US" sz="3600" dirty="0">
              <a:solidFill>
                <a:schemeClr val="accent5">
                  <a:lumMod val="7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1" name="Rectangle 40"/>
          <p:cNvSpPr/>
          <p:nvPr/>
        </p:nvSpPr>
        <p:spPr>
          <a:xfrm>
            <a:off x="6324600" y="3429000"/>
            <a:ext cx="339432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২। </a:t>
            </a:r>
            <a:r>
              <a:rPr lang="bn-BD" sz="3600" dirty="0" smtClean="0">
                <a:solidFill>
                  <a:schemeClr val="accent5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আধারসা কাঁঠাল </a:t>
            </a:r>
            <a:endParaRPr lang="en-US" sz="3600" dirty="0">
              <a:solidFill>
                <a:schemeClr val="accent5">
                  <a:lumMod val="7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2" name="Rectangle 41"/>
          <p:cNvSpPr/>
          <p:nvPr/>
        </p:nvSpPr>
        <p:spPr>
          <a:xfrm>
            <a:off x="5105400" y="5076122"/>
            <a:ext cx="339432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৩। </a:t>
            </a:r>
            <a:r>
              <a:rPr lang="bn-BD" sz="3600" dirty="0" smtClean="0">
                <a:solidFill>
                  <a:schemeClr val="accent5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গলা কাঁঠাল </a:t>
            </a:r>
            <a:endParaRPr lang="en-US" sz="3600" dirty="0">
              <a:solidFill>
                <a:schemeClr val="accent5">
                  <a:lumMod val="7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3" name="Rectangle 42"/>
          <p:cNvSpPr/>
          <p:nvPr/>
        </p:nvSpPr>
        <p:spPr>
          <a:xfrm>
            <a:off x="6597237" y="2859198"/>
            <a:ext cx="413014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এসব কাঁঠালের কোয়া শক্ত ।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4" name="Rectangle 43"/>
          <p:cNvSpPr/>
          <p:nvPr/>
        </p:nvSpPr>
        <p:spPr>
          <a:xfrm>
            <a:off x="6696397" y="3992302"/>
            <a:ext cx="413014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এসব কাঁঠালের কোয়া মুখের দিকে শক্ত পিছনে নরম  ।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5" name="Rectangle 44"/>
          <p:cNvSpPr/>
          <p:nvPr/>
        </p:nvSpPr>
        <p:spPr>
          <a:xfrm>
            <a:off x="5503090" y="5678269"/>
            <a:ext cx="561776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কোয়া নরম মুখে দিলেই গলে যায় ।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6" name="Picture 45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30727"/>
            <a:ext cx="1328462" cy="1231595"/>
          </a:xfrm>
          <a:prstGeom prst="rect">
            <a:avLst/>
          </a:prstGeom>
        </p:spPr>
      </p:pic>
      <p:grpSp>
        <p:nvGrpSpPr>
          <p:cNvPr id="47" name="Group 46"/>
          <p:cNvGrpSpPr/>
          <p:nvPr/>
        </p:nvGrpSpPr>
        <p:grpSpPr>
          <a:xfrm>
            <a:off x="-14763" y="-1"/>
            <a:ext cx="12206763" cy="6858034"/>
            <a:chOff x="-14763" y="-1"/>
            <a:chExt cx="12206763" cy="6858034"/>
          </a:xfrm>
        </p:grpSpPr>
        <p:sp>
          <p:nvSpPr>
            <p:cNvPr id="48" name="Footer Placeholder 3"/>
            <p:cNvSpPr txBox="1">
              <a:spLocks/>
            </p:cNvSpPr>
            <p:nvPr/>
          </p:nvSpPr>
          <p:spPr>
            <a:xfrm>
              <a:off x="-14763" y="6620989"/>
              <a:ext cx="12206763" cy="236711"/>
            </a:xfrm>
            <a:prstGeom prst="rect">
              <a:avLst/>
            </a:prstGeom>
            <a:solidFill>
              <a:srgbClr val="92D050">
                <a:alpha val="14000"/>
              </a:srgbClr>
            </a:solidFill>
            <a:ln>
              <a:noFill/>
            </a:ln>
          </p:spPr>
          <p:txBody>
            <a:bodyPr vert="horz" lIns="91440" tIns="45720" rIns="91440" bIns="45720" rtlCol="0" anchor="ctr"/>
            <a:lstStyle>
              <a:defPPr>
                <a:defRPr lang="en-US"/>
              </a:defPPr>
              <a:lvl1pPr marL="0" algn="ctr" defTabSz="914400" rtl="0" eaLnBrk="1" latinLnBrk="0" hangingPunct="1">
                <a:defRPr sz="12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bn-BD" dirty="0" smtClean="0">
                  <a:solidFill>
                    <a:schemeClr val="tx1"/>
                  </a:solidFill>
                </a:rPr>
                <a:t>                                                                                                                                                                                                                                                      </a:t>
              </a:r>
              <a:r>
                <a:rPr lang="en-US" dirty="0" smtClean="0">
                  <a:solidFill>
                    <a:schemeClr val="tx1"/>
                  </a:solidFill>
                </a:rPr>
                <a:t>Abdul </a:t>
              </a:r>
              <a:r>
                <a:rPr lang="en-US" dirty="0" err="1" smtClean="0">
                  <a:solidFill>
                    <a:schemeClr val="tx1"/>
                  </a:solidFill>
                </a:rPr>
                <a:t>Mazid</a:t>
              </a:r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49" name="Freeform 48"/>
            <p:cNvSpPr/>
            <p:nvPr/>
          </p:nvSpPr>
          <p:spPr>
            <a:xfrm>
              <a:off x="10408099" y="6273990"/>
              <a:ext cx="1516094" cy="419400"/>
            </a:xfrm>
            <a:custGeom>
              <a:avLst/>
              <a:gdLst>
                <a:gd name="connsiteX0" fmla="*/ 758047 w 1516094"/>
                <a:gd name="connsiteY0" fmla="*/ 0 h 419400"/>
                <a:gd name="connsiteX1" fmla="*/ 1453096 w 1516094"/>
                <a:gd name="connsiteY1" fmla="*/ 319161 h 419400"/>
                <a:gd name="connsiteX2" fmla="*/ 1516094 w 1516094"/>
                <a:gd name="connsiteY2" fmla="*/ 419400 h 419400"/>
                <a:gd name="connsiteX3" fmla="*/ 0 w 1516094"/>
                <a:gd name="connsiteY3" fmla="*/ 419400 h 419400"/>
                <a:gd name="connsiteX4" fmla="*/ 62998 w 1516094"/>
                <a:gd name="connsiteY4" fmla="*/ 319161 h 419400"/>
                <a:gd name="connsiteX5" fmla="*/ 758047 w 1516094"/>
                <a:gd name="connsiteY5" fmla="*/ 0 h 419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516094" h="419400">
                  <a:moveTo>
                    <a:pt x="758047" y="0"/>
                  </a:moveTo>
                  <a:cubicBezTo>
                    <a:pt x="1047375" y="0"/>
                    <a:pt x="1302465" y="126602"/>
                    <a:pt x="1453096" y="319161"/>
                  </a:cubicBezTo>
                  <a:lnTo>
                    <a:pt x="1516094" y="419400"/>
                  </a:lnTo>
                  <a:lnTo>
                    <a:pt x="0" y="419400"/>
                  </a:lnTo>
                  <a:lnTo>
                    <a:pt x="62998" y="319161"/>
                  </a:lnTo>
                  <a:cubicBezTo>
                    <a:pt x="213629" y="126602"/>
                    <a:pt x="468719" y="0"/>
                    <a:pt x="758047" y="0"/>
                  </a:cubicBezTo>
                  <a:close/>
                </a:path>
              </a:pathLst>
            </a:custGeom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77863">
                  <a:schemeClr val="bg1"/>
                </a:gs>
                <a:gs pos="53000">
                  <a:schemeClr val="accent6">
                    <a:lumMod val="60000"/>
                    <a:lumOff val="40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10727381" y="5512290"/>
              <a:ext cx="1295400" cy="1181100"/>
            </a:xfrm>
            <a:custGeom>
              <a:avLst/>
              <a:gdLst>
                <a:gd name="connsiteX0" fmla="*/ 762000 w 1295400"/>
                <a:gd name="connsiteY0" fmla="*/ 0 h 1181100"/>
                <a:gd name="connsiteX1" fmla="*/ 1188042 w 1295400"/>
                <a:gd name="connsiteY1" fmla="*/ 130138 h 1181100"/>
                <a:gd name="connsiteX2" fmla="*/ 1295400 w 1295400"/>
                <a:gd name="connsiteY2" fmla="*/ 218717 h 1181100"/>
                <a:gd name="connsiteX3" fmla="*/ 1295400 w 1295400"/>
                <a:gd name="connsiteY3" fmla="*/ 1181100 h 1181100"/>
                <a:gd name="connsiteX4" fmla="*/ 126370 w 1295400"/>
                <a:gd name="connsiteY4" fmla="*/ 1181100 h 1181100"/>
                <a:gd name="connsiteX5" fmla="*/ 59882 w 1295400"/>
                <a:gd name="connsiteY5" fmla="*/ 1058605 h 1181100"/>
                <a:gd name="connsiteX6" fmla="*/ 0 w 1295400"/>
                <a:gd name="connsiteY6" fmla="*/ 762000 h 1181100"/>
                <a:gd name="connsiteX7" fmla="*/ 762000 w 1295400"/>
                <a:gd name="connsiteY7" fmla="*/ 0 h 1181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295400" h="1181100">
                  <a:moveTo>
                    <a:pt x="762000" y="0"/>
                  </a:moveTo>
                  <a:cubicBezTo>
                    <a:pt x="919815" y="0"/>
                    <a:pt x="1066426" y="47976"/>
                    <a:pt x="1188042" y="130138"/>
                  </a:cubicBezTo>
                  <a:lnTo>
                    <a:pt x="1295400" y="218717"/>
                  </a:lnTo>
                  <a:lnTo>
                    <a:pt x="1295400" y="1181100"/>
                  </a:lnTo>
                  <a:lnTo>
                    <a:pt x="126370" y="1181100"/>
                  </a:lnTo>
                  <a:lnTo>
                    <a:pt x="59882" y="1058605"/>
                  </a:lnTo>
                  <a:cubicBezTo>
                    <a:pt x="21322" y="967441"/>
                    <a:pt x="0" y="867211"/>
                    <a:pt x="0" y="762000"/>
                  </a:cubicBezTo>
                  <a:cubicBezTo>
                    <a:pt x="0" y="341159"/>
                    <a:pt x="341159" y="0"/>
                    <a:pt x="762000" y="0"/>
                  </a:cubicBezTo>
                  <a:close/>
                </a:path>
              </a:pathLst>
            </a:custGeom>
            <a:gradFill>
              <a:gsLst>
                <a:gs pos="11000">
                  <a:schemeClr val="accent1">
                    <a:lumMod val="5000"/>
                    <a:lumOff val="95000"/>
                  </a:schemeClr>
                </a:gs>
                <a:gs pos="53000">
                  <a:schemeClr val="accent6">
                    <a:lumMod val="60000"/>
                    <a:lumOff val="40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11375081" y="5362409"/>
              <a:ext cx="647700" cy="1480862"/>
            </a:xfrm>
            <a:custGeom>
              <a:avLst/>
              <a:gdLst>
                <a:gd name="connsiteX0" fmla="*/ 647700 w 647700"/>
                <a:gd name="connsiteY0" fmla="*/ 0 h 1480862"/>
                <a:gd name="connsiteX1" fmla="*/ 647700 w 647700"/>
                <a:gd name="connsiteY1" fmla="*/ 1480862 h 1480862"/>
                <a:gd name="connsiteX2" fmla="*/ 511935 w 647700"/>
                <a:gd name="connsiteY2" fmla="*/ 1442550 h 1480862"/>
                <a:gd name="connsiteX3" fmla="*/ 0 w 647700"/>
                <a:gd name="connsiteY3" fmla="*/ 740431 h 1480862"/>
                <a:gd name="connsiteX4" fmla="*/ 511935 w 647700"/>
                <a:gd name="connsiteY4" fmla="*/ 38313 h 14808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47700" h="1480862">
                  <a:moveTo>
                    <a:pt x="647700" y="0"/>
                  </a:moveTo>
                  <a:lnTo>
                    <a:pt x="647700" y="1480862"/>
                  </a:lnTo>
                  <a:lnTo>
                    <a:pt x="511935" y="1442550"/>
                  </a:lnTo>
                  <a:cubicBezTo>
                    <a:pt x="211092" y="1326872"/>
                    <a:pt x="0" y="1056062"/>
                    <a:pt x="0" y="740431"/>
                  </a:cubicBezTo>
                  <a:cubicBezTo>
                    <a:pt x="0" y="424801"/>
                    <a:pt x="211092" y="153991"/>
                    <a:pt x="511935" y="38313"/>
                  </a:cubicBezTo>
                  <a:close/>
                </a:path>
              </a:pathLst>
            </a:custGeom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77863">
                  <a:schemeClr val="bg1"/>
                </a:gs>
                <a:gs pos="53000">
                  <a:schemeClr val="accent6">
                    <a:lumMod val="60000"/>
                    <a:lumOff val="40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Freeform 51"/>
            <p:cNvSpPr/>
            <p:nvPr/>
          </p:nvSpPr>
          <p:spPr>
            <a:xfrm>
              <a:off x="10560499" y="6426391"/>
              <a:ext cx="1516094" cy="419400"/>
            </a:xfrm>
            <a:custGeom>
              <a:avLst/>
              <a:gdLst>
                <a:gd name="connsiteX0" fmla="*/ 758047 w 1516094"/>
                <a:gd name="connsiteY0" fmla="*/ 0 h 419400"/>
                <a:gd name="connsiteX1" fmla="*/ 1453096 w 1516094"/>
                <a:gd name="connsiteY1" fmla="*/ 319161 h 419400"/>
                <a:gd name="connsiteX2" fmla="*/ 1516094 w 1516094"/>
                <a:gd name="connsiteY2" fmla="*/ 419400 h 419400"/>
                <a:gd name="connsiteX3" fmla="*/ 0 w 1516094"/>
                <a:gd name="connsiteY3" fmla="*/ 419400 h 419400"/>
                <a:gd name="connsiteX4" fmla="*/ 62998 w 1516094"/>
                <a:gd name="connsiteY4" fmla="*/ 319161 h 419400"/>
                <a:gd name="connsiteX5" fmla="*/ 758047 w 1516094"/>
                <a:gd name="connsiteY5" fmla="*/ 0 h 419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516094" h="419400">
                  <a:moveTo>
                    <a:pt x="758047" y="0"/>
                  </a:moveTo>
                  <a:cubicBezTo>
                    <a:pt x="1047375" y="0"/>
                    <a:pt x="1302465" y="126602"/>
                    <a:pt x="1453096" y="319161"/>
                  </a:cubicBezTo>
                  <a:lnTo>
                    <a:pt x="1516094" y="419400"/>
                  </a:lnTo>
                  <a:lnTo>
                    <a:pt x="0" y="419400"/>
                  </a:lnTo>
                  <a:lnTo>
                    <a:pt x="62998" y="319161"/>
                  </a:lnTo>
                  <a:cubicBezTo>
                    <a:pt x="213629" y="126602"/>
                    <a:pt x="468719" y="0"/>
                    <a:pt x="758047" y="0"/>
                  </a:cubicBezTo>
                  <a:close/>
                </a:path>
              </a:pathLst>
            </a:custGeom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77863">
                  <a:schemeClr val="bg1"/>
                </a:gs>
                <a:gs pos="53000">
                  <a:schemeClr val="accent6">
                    <a:lumMod val="60000"/>
                    <a:lumOff val="40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Freeform 52"/>
            <p:cNvSpPr/>
            <p:nvPr/>
          </p:nvSpPr>
          <p:spPr>
            <a:xfrm>
              <a:off x="10879781" y="5664690"/>
              <a:ext cx="1295400" cy="1181100"/>
            </a:xfrm>
            <a:custGeom>
              <a:avLst/>
              <a:gdLst>
                <a:gd name="connsiteX0" fmla="*/ 762000 w 1295400"/>
                <a:gd name="connsiteY0" fmla="*/ 0 h 1181100"/>
                <a:gd name="connsiteX1" fmla="*/ 1188042 w 1295400"/>
                <a:gd name="connsiteY1" fmla="*/ 130138 h 1181100"/>
                <a:gd name="connsiteX2" fmla="*/ 1295400 w 1295400"/>
                <a:gd name="connsiteY2" fmla="*/ 218717 h 1181100"/>
                <a:gd name="connsiteX3" fmla="*/ 1295400 w 1295400"/>
                <a:gd name="connsiteY3" fmla="*/ 1181100 h 1181100"/>
                <a:gd name="connsiteX4" fmla="*/ 126370 w 1295400"/>
                <a:gd name="connsiteY4" fmla="*/ 1181100 h 1181100"/>
                <a:gd name="connsiteX5" fmla="*/ 59882 w 1295400"/>
                <a:gd name="connsiteY5" fmla="*/ 1058605 h 1181100"/>
                <a:gd name="connsiteX6" fmla="*/ 0 w 1295400"/>
                <a:gd name="connsiteY6" fmla="*/ 762000 h 1181100"/>
                <a:gd name="connsiteX7" fmla="*/ 762000 w 1295400"/>
                <a:gd name="connsiteY7" fmla="*/ 0 h 1181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295400" h="1181100">
                  <a:moveTo>
                    <a:pt x="762000" y="0"/>
                  </a:moveTo>
                  <a:cubicBezTo>
                    <a:pt x="919815" y="0"/>
                    <a:pt x="1066426" y="47976"/>
                    <a:pt x="1188042" y="130138"/>
                  </a:cubicBezTo>
                  <a:lnTo>
                    <a:pt x="1295400" y="218717"/>
                  </a:lnTo>
                  <a:lnTo>
                    <a:pt x="1295400" y="1181100"/>
                  </a:lnTo>
                  <a:lnTo>
                    <a:pt x="126370" y="1181100"/>
                  </a:lnTo>
                  <a:lnTo>
                    <a:pt x="59882" y="1058605"/>
                  </a:lnTo>
                  <a:cubicBezTo>
                    <a:pt x="21322" y="967441"/>
                    <a:pt x="0" y="867211"/>
                    <a:pt x="0" y="762000"/>
                  </a:cubicBezTo>
                  <a:cubicBezTo>
                    <a:pt x="0" y="341159"/>
                    <a:pt x="341159" y="0"/>
                    <a:pt x="762000" y="0"/>
                  </a:cubicBezTo>
                  <a:close/>
                </a:path>
              </a:pathLst>
            </a:custGeom>
            <a:gradFill>
              <a:gsLst>
                <a:gs pos="0">
                  <a:schemeClr val="accent1">
                    <a:lumMod val="5000"/>
                    <a:lumOff val="95000"/>
                    <a:alpha val="62000"/>
                  </a:schemeClr>
                </a:gs>
                <a:gs pos="77863">
                  <a:schemeClr val="bg1"/>
                </a:gs>
                <a:gs pos="53000">
                  <a:srgbClr val="FCC8EE">
                    <a:alpha val="50000"/>
                  </a:srgb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Freeform 53"/>
            <p:cNvSpPr/>
            <p:nvPr/>
          </p:nvSpPr>
          <p:spPr>
            <a:xfrm>
              <a:off x="11527480" y="5514808"/>
              <a:ext cx="647700" cy="1343225"/>
            </a:xfrm>
            <a:custGeom>
              <a:avLst/>
              <a:gdLst>
                <a:gd name="connsiteX0" fmla="*/ 647700 w 647700"/>
                <a:gd name="connsiteY0" fmla="*/ 1343225 h 1343225"/>
                <a:gd name="connsiteX1" fmla="*/ 647700 w 647700"/>
                <a:gd name="connsiteY1" fmla="*/ 0 h 1343225"/>
                <a:gd name="connsiteX2" fmla="*/ 511935 w 647700"/>
                <a:gd name="connsiteY2" fmla="*/ 38313 h 1343225"/>
                <a:gd name="connsiteX3" fmla="*/ 0 w 647700"/>
                <a:gd name="connsiteY3" fmla="*/ 740431 h 1343225"/>
                <a:gd name="connsiteX4" fmla="*/ 305027 w 647700"/>
                <a:gd name="connsiteY4" fmla="*/ 1328428 h 1343225"/>
                <a:gd name="connsiteX5" fmla="*/ 327921 w 647700"/>
                <a:gd name="connsiteY5" fmla="*/ 1343225 h 13432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47700" h="1343225">
                  <a:moveTo>
                    <a:pt x="647700" y="1343225"/>
                  </a:moveTo>
                  <a:lnTo>
                    <a:pt x="647700" y="0"/>
                  </a:lnTo>
                  <a:lnTo>
                    <a:pt x="511935" y="38313"/>
                  </a:lnTo>
                  <a:cubicBezTo>
                    <a:pt x="211092" y="153991"/>
                    <a:pt x="0" y="424801"/>
                    <a:pt x="0" y="740431"/>
                  </a:cubicBezTo>
                  <a:cubicBezTo>
                    <a:pt x="0" y="977154"/>
                    <a:pt x="118739" y="1188666"/>
                    <a:pt x="305027" y="1328428"/>
                  </a:cubicBezTo>
                  <a:lnTo>
                    <a:pt x="327921" y="1343225"/>
                  </a:lnTo>
                  <a:close/>
                </a:path>
              </a:pathLst>
            </a:custGeom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77863">
                  <a:schemeClr val="bg1"/>
                </a:gs>
                <a:gs pos="53000">
                  <a:srgbClr val="0070C0">
                    <a:alpha val="0"/>
                  </a:srgb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grpSp>
          <p:nvGrpSpPr>
            <p:cNvPr id="55" name="Group 54"/>
            <p:cNvGrpSpPr/>
            <p:nvPr/>
          </p:nvGrpSpPr>
          <p:grpSpPr>
            <a:xfrm>
              <a:off x="-14763" y="-1"/>
              <a:ext cx="1495625" cy="1767082"/>
              <a:chOff x="-14763" y="-1"/>
              <a:chExt cx="1495625" cy="1767082"/>
            </a:xfrm>
          </p:grpSpPr>
          <p:sp>
            <p:nvSpPr>
              <p:cNvPr id="57" name="Freeform 56"/>
              <p:cNvSpPr/>
              <p:nvPr/>
            </p:nvSpPr>
            <p:spPr>
              <a:xfrm rot="16200000" flipV="1">
                <a:off x="-398466" y="799334"/>
                <a:ext cx="1516094" cy="419400"/>
              </a:xfrm>
              <a:custGeom>
                <a:avLst/>
                <a:gdLst>
                  <a:gd name="connsiteX0" fmla="*/ 758047 w 1516094"/>
                  <a:gd name="connsiteY0" fmla="*/ 0 h 419400"/>
                  <a:gd name="connsiteX1" fmla="*/ 1453096 w 1516094"/>
                  <a:gd name="connsiteY1" fmla="*/ 319161 h 419400"/>
                  <a:gd name="connsiteX2" fmla="*/ 1516094 w 1516094"/>
                  <a:gd name="connsiteY2" fmla="*/ 419400 h 419400"/>
                  <a:gd name="connsiteX3" fmla="*/ 0 w 1516094"/>
                  <a:gd name="connsiteY3" fmla="*/ 419400 h 419400"/>
                  <a:gd name="connsiteX4" fmla="*/ 62998 w 1516094"/>
                  <a:gd name="connsiteY4" fmla="*/ 319161 h 419400"/>
                  <a:gd name="connsiteX5" fmla="*/ 758047 w 1516094"/>
                  <a:gd name="connsiteY5" fmla="*/ 0 h 4194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516094" h="419400">
                    <a:moveTo>
                      <a:pt x="758047" y="0"/>
                    </a:moveTo>
                    <a:cubicBezTo>
                      <a:pt x="1047375" y="0"/>
                      <a:pt x="1302465" y="126602"/>
                      <a:pt x="1453096" y="319161"/>
                    </a:cubicBezTo>
                    <a:lnTo>
                      <a:pt x="1516094" y="419400"/>
                    </a:lnTo>
                    <a:lnTo>
                      <a:pt x="0" y="419400"/>
                    </a:lnTo>
                    <a:lnTo>
                      <a:pt x="62998" y="319161"/>
                    </a:lnTo>
                    <a:cubicBezTo>
                      <a:pt x="213629" y="126602"/>
                      <a:pt x="468719" y="0"/>
                      <a:pt x="758047" y="0"/>
                    </a:cubicBezTo>
                    <a:close/>
                  </a:path>
                </a:pathLst>
              </a:custGeom>
              <a:solidFill>
                <a:schemeClr val="accent1">
                  <a:alpha val="33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8" name="Freeform 57"/>
              <p:cNvSpPr/>
              <p:nvPr/>
            </p:nvSpPr>
            <p:spPr>
              <a:xfrm rot="16200000" flipV="1">
                <a:off x="92731" y="209549"/>
                <a:ext cx="1295400" cy="1181100"/>
              </a:xfrm>
              <a:custGeom>
                <a:avLst/>
                <a:gdLst>
                  <a:gd name="connsiteX0" fmla="*/ 762000 w 1295400"/>
                  <a:gd name="connsiteY0" fmla="*/ 0 h 1181100"/>
                  <a:gd name="connsiteX1" fmla="*/ 1188042 w 1295400"/>
                  <a:gd name="connsiteY1" fmla="*/ 130138 h 1181100"/>
                  <a:gd name="connsiteX2" fmla="*/ 1295400 w 1295400"/>
                  <a:gd name="connsiteY2" fmla="*/ 218717 h 1181100"/>
                  <a:gd name="connsiteX3" fmla="*/ 1295400 w 1295400"/>
                  <a:gd name="connsiteY3" fmla="*/ 1181100 h 1181100"/>
                  <a:gd name="connsiteX4" fmla="*/ 126370 w 1295400"/>
                  <a:gd name="connsiteY4" fmla="*/ 1181100 h 1181100"/>
                  <a:gd name="connsiteX5" fmla="*/ 59882 w 1295400"/>
                  <a:gd name="connsiteY5" fmla="*/ 1058605 h 1181100"/>
                  <a:gd name="connsiteX6" fmla="*/ 0 w 1295400"/>
                  <a:gd name="connsiteY6" fmla="*/ 762000 h 1181100"/>
                  <a:gd name="connsiteX7" fmla="*/ 762000 w 1295400"/>
                  <a:gd name="connsiteY7" fmla="*/ 0 h 1181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295400" h="1181100">
                    <a:moveTo>
                      <a:pt x="762000" y="0"/>
                    </a:moveTo>
                    <a:cubicBezTo>
                      <a:pt x="919815" y="0"/>
                      <a:pt x="1066426" y="47976"/>
                      <a:pt x="1188042" y="130138"/>
                    </a:cubicBezTo>
                    <a:lnTo>
                      <a:pt x="1295400" y="218717"/>
                    </a:lnTo>
                    <a:lnTo>
                      <a:pt x="1295400" y="1181100"/>
                    </a:lnTo>
                    <a:lnTo>
                      <a:pt x="126370" y="1181100"/>
                    </a:lnTo>
                    <a:lnTo>
                      <a:pt x="59882" y="1058605"/>
                    </a:lnTo>
                    <a:cubicBezTo>
                      <a:pt x="21322" y="967441"/>
                      <a:pt x="0" y="867211"/>
                      <a:pt x="0" y="762000"/>
                    </a:cubicBezTo>
                    <a:cubicBezTo>
                      <a:pt x="0" y="341159"/>
                      <a:pt x="341159" y="0"/>
                      <a:pt x="762000" y="0"/>
                    </a:cubicBezTo>
                    <a:close/>
                  </a:path>
                </a:pathLst>
              </a:custGeom>
              <a:solidFill>
                <a:schemeClr val="accent1">
                  <a:alpha val="33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9" name="Freeform 58"/>
              <p:cNvSpPr/>
              <p:nvPr/>
            </p:nvSpPr>
            <p:spPr>
              <a:xfrm rot="16200000" flipV="1">
                <a:off x="416581" y="-264182"/>
                <a:ext cx="647700" cy="1480862"/>
              </a:xfrm>
              <a:custGeom>
                <a:avLst/>
                <a:gdLst>
                  <a:gd name="connsiteX0" fmla="*/ 647700 w 647700"/>
                  <a:gd name="connsiteY0" fmla="*/ 0 h 1480862"/>
                  <a:gd name="connsiteX1" fmla="*/ 647700 w 647700"/>
                  <a:gd name="connsiteY1" fmla="*/ 1480862 h 1480862"/>
                  <a:gd name="connsiteX2" fmla="*/ 511935 w 647700"/>
                  <a:gd name="connsiteY2" fmla="*/ 1442550 h 1480862"/>
                  <a:gd name="connsiteX3" fmla="*/ 0 w 647700"/>
                  <a:gd name="connsiteY3" fmla="*/ 740431 h 1480862"/>
                  <a:gd name="connsiteX4" fmla="*/ 511935 w 647700"/>
                  <a:gd name="connsiteY4" fmla="*/ 38313 h 14808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47700" h="1480862">
                    <a:moveTo>
                      <a:pt x="647700" y="0"/>
                    </a:moveTo>
                    <a:lnTo>
                      <a:pt x="647700" y="1480862"/>
                    </a:lnTo>
                    <a:lnTo>
                      <a:pt x="511935" y="1442550"/>
                    </a:lnTo>
                    <a:cubicBezTo>
                      <a:pt x="211092" y="1326872"/>
                      <a:pt x="0" y="1056062"/>
                      <a:pt x="0" y="740431"/>
                    </a:cubicBezTo>
                    <a:cubicBezTo>
                      <a:pt x="0" y="424801"/>
                      <a:pt x="211092" y="153991"/>
                      <a:pt x="511935" y="38313"/>
                    </a:cubicBezTo>
                    <a:close/>
                  </a:path>
                </a:pathLst>
              </a:custGeom>
              <a:solidFill>
                <a:schemeClr val="accent1">
                  <a:alpha val="33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0" name="Freeform 59"/>
              <p:cNvSpPr/>
              <p:nvPr/>
            </p:nvSpPr>
            <p:spPr>
              <a:xfrm rot="16200000" flipV="1">
                <a:off x="-550866" y="646934"/>
                <a:ext cx="1516094" cy="419400"/>
              </a:xfrm>
              <a:custGeom>
                <a:avLst/>
                <a:gdLst>
                  <a:gd name="connsiteX0" fmla="*/ 758047 w 1516094"/>
                  <a:gd name="connsiteY0" fmla="*/ 0 h 419400"/>
                  <a:gd name="connsiteX1" fmla="*/ 1453096 w 1516094"/>
                  <a:gd name="connsiteY1" fmla="*/ 319161 h 419400"/>
                  <a:gd name="connsiteX2" fmla="*/ 1516094 w 1516094"/>
                  <a:gd name="connsiteY2" fmla="*/ 419400 h 419400"/>
                  <a:gd name="connsiteX3" fmla="*/ 0 w 1516094"/>
                  <a:gd name="connsiteY3" fmla="*/ 419400 h 419400"/>
                  <a:gd name="connsiteX4" fmla="*/ 62998 w 1516094"/>
                  <a:gd name="connsiteY4" fmla="*/ 319161 h 419400"/>
                  <a:gd name="connsiteX5" fmla="*/ 758047 w 1516094"/>
                  <a:gd name="connsiteY5" fmla="*/ 0 h 4194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516094" h="419400">
                    <a:moveTo>
                      <a:pt x="758047" y="0"/>
                    </a:moveTo>
                    <a:cubicBezTo>
                      <a:pt x="1047375" y="0"/>
                      <a:pt x="1302465" y="126602"/>
                      <a:pt x="1453096" y="319161"/>
                    </a:cubicBezTo>
                    <a:lnTo>
                      <a:pt x="1516094" y="419400"/>
                    </a:lnTo>
                    <a:lnTo>
                      <a:pt x="0" y="419400"/>
                    </a:lnTo>
                    <a:lnTo>
                      <a:pt x="62998" y="319161"/>
                    </a:lnTo>
                    <a:cubicBezTo>
                      <a:pt x="213629" y="126602"/>
                      <a:pt x="468719" y="0"/>
                      <a:pt x="758047" y="0"/>
                    </a:cubicBezTo>
                    <a:close/>
                  </a:path>
                </a:pathLst>
              </a:custGeom>
              <a:solidFill>
                <a:schemeClr val="accent1">
                  <a:alpha val="33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1" name="Freeform 60"/>
              <p:cNvSpPr/>
              <p:nvPr/>
            </p:nvSpPr>
            <p:spPr>
              <a:xfrm rot="16200000" flipV="1">
                <a:off x="-59669" y="57149"/>
                <a:ext cx="1295400" cy="1181100"/>
              </a:xfrm>
              <a:custGeom>
                <a:avLst/>
                <a:gdLst>
                  <a:gd name="connsiteX0" fmla="*/ 762000 w 1295400"/>
                  <a:gd name="connsiteY0" fmla="*/ 0 h 1181100"/>
                  <a:gd name="connsiteX1" fmla="*/ 1188042 w 1295400"/>
                  <a:gd name="connsiteY1" fmla="*/ 130138 h 1181100"/>
                  <a:gd name="connsiteX2" fmla="*/ 1295400 w 1295400"/>
                  <a:gd name="connsiteY2" fmla="*/ 218717 h 1181100"/>
                  <a:gd name="connsiteX3" fmla="*/ 1295400 w 1295400"/>
                  <a:gd name="connsiteY3" fmla="*/ 1181100 h 1181100"/>
                  <a:gd name="connsiteX4" fmla="*/ 126370 w 1295400"/>
                  <a:gd name="connsiteY4" fmla="*/ 1181100 h 1181100"/>
                  <a:gd name="connsiteX5" fmla="*/ 59882 w 1295400"/>
                  <a:gd name="connsiteY5" fmla="*/ 1058605 h 1181100"/>
                  <a:gd name="connsiteX6" fmla="*/ 0 w 1295400"/>
                  <a:gd name="connsiteY6" fmla="*/ 762000 h 1181100"/>
                  <a:gd name="connsiteX7" fmla="*/ 762000 w 1295400"/>
                  <a:gd name="connsiteY7" fmla="*/ 0 h 1181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295400" h="1181100">
                    <a:moveTo>
                      <a:pt x="762000" y="0"/>
                    </a:moveTo>
                    <a:cubicBezTo>
                      <a:pt x="919815" y="0"/>
                      <a:pt x="1066426" y="47976"/>
                      <a:pt x="1188042" y="130138"/>
                    </a:cubicBezTo>
                    <a:lnTo>
                      <a:pt x="1295400" y="218717"/>
                    </a:lnTo>
                    <a:lnTo>
                      <a:pt x="1295400" y="1181100"/>
                    </a:lnTo>
                    <a:lnTo>
                      <a:pt x="126370" y="1181100"/>
                    </a:lnTo>
                    <a:lnTo>
                      <a:pt x="59882" y="1058605"/>
                    </a:lnTo>
                    <a:cubicBezTo>
                      <a:pt x="21322" y="967441"/>
                      <a:pt x="0" y="867211"/>
                      <a:pt x="0" y="762000"/>
                    </a:cubicBezTo>
                    <a:cubicBezTo>
                      <a:pt x="0" y="341159"/>
                      <a:pt x="341159" y="0"/>
                      <a:pt x="762000" y="0"/>
                    </a:cubicBezTo>
                    <a:close/>
                  </a:path>
                </a:pathLst>
              </a:custGeom>
              <a:solidFill>
                <a:srgbClr val="C8FCEC">
                  <a:alpha val="33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2" name="Freeform 61"/>
              <p:cNvSpPr/>
              <p:nvPr/>
            </p:nvSpPr>
            <p:spPr>
              <a:xfrm rot="16200000" flipV="1">
                <a:off x="333000" y="-347763"/>
                <a:ext cx="647700" cy="1343225"/>
              </a:xfrm>
              <a:custGeom>
                <a:avLst/>
                <a:gdLst>
                  <a:gd name="connsiteX0" fmla="*/ 647700 w 647700"/>
                  <a:gd name="connsiteY0" fmla="*/ 1343225 h 1343225"/>
                  <a:gd name="connsiteX1" fmla="*/ 647700 w 647700"/>
                  <a:gd name="connsiteY1" fmla="*/ 0 h 1343225"/>
                  <a:gd name="connsiteX2" fmla="*/ 511935 w 647700"/>
                  <a:gd name="connsiteY2" fmla="*/ 38313 h 1343225"/>
                  <a:gd name="connsiteX3" fmla="*/ 0 w 647700"/>
                  <a:gd name="connsiteY3" fmla="*/ 740431 h 1343225"/>
                  <a:gd name="connsiteX4" fmla="*/ 305027 w 647700"/>
                  <a:gd name="connsiteY4" fmla="*/ 1328428 h 1343225"/>
                  <a:gd name="connsiteX5" fmla="*/ 327921 w 647700"/>
                  <a:gd name="connsiteY5" fmla="*/ 1343225 h 13432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647700" h="1343225">
                    <a:moveTo>
                      <a:pt x="647700" y="1343225"/>
                    </a:moveTo>
                    <a:lnTo>
                      <a:pt x="647700" y="0"/>
                    </a:lnTo>
                    <a:lnTo>
                      <a:pt x="511935" y="38313"/>
                    </a:lnTo>
                    <a:cubicBezTo>
                      <a:pt x="211092" y="153991"/>
                      <a:pt x="0" y="424801"/>
                      <a:pt x="0" y="740431"/>
                    </a:cubicBezTo>
                    <a:cubicBezTo>
                      <a:pt x="0" y="977154"/>
                      <a:pt x="118739" y="1188666"/>
                      <a:pt x="305027" y="1328428"/>
                    </a:cubicBezTo>
                    <a:lnTo>
                      <a:pt x="327921" y="1343225"/>
                    </a:lnTo>
                    <a:close/>
                  </a:path>
                </a:pathLst>
              </a:custGeom>
              <a:solidFill>
                <a:schemeClr val="accent1">
                  <a:alpha val="33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/>
              </a:p>
            </p:txBody>
          </p:sp>
        </p:grpSp>
        <p:sp>
          <p:nvSpPr>
            <p:cNvPr id="56" name="Footer Placeholder 3"/>
            <p:cNvSpPr txBox="1">
              <a:spLocks/>
            </p:cNvSpPr>
            <p:nvPr/>
          </p:nvSpPr>
          <p:spPr>
            <a:xfrm>
              <a:off x="10515600" y="6426059"/>
              <a:ext cx="1676400" cy="384898"/>
            </a:xfrm>
            <a:prstGeom prst="rect">
              <a:avLst/>
            </a:prstGeom>
            <a:ln>
              <a:noFill/>
            </a:ln>
          </p:spPr>
          <p:txBody>
            <a:bodyPr vert="horz" lIns="91440" tIns="45720" rIns="91440" bIns="45720" rtlCol="0" anchor="ctr"/>
            <a:lstStyle>
              <a:defPPr>
                <a:defRPr lang="en-US"/>
              </a:defPPr>
              <a:lvl1pPr marL="0" algn="ctr" defTabSz="914400" rtl="0" eaLnBrk="1" latinLnBrk="0" hangingPunct="1">
                <a:defRPr sz="12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dirty="0" smtClean="0">
                  <a:solidFill>
                    <a:schemeClr val="tx1"/>
                  </a:solidFill>
                </a:rPr>
                <a:t>Abdul </a:t>
              </a:r>
              <a:r>
                <a:rPr lang="en-US" dirty="0" err="1" smtClean="0">
                  <a:solidFill>
                    <a:schemeClr val="tx1"/>
                  </a:solidFill>
                </a:rPr>
                <a:t>Mazid</a:t>
              </a:r>
              <a:endParaRPr lang="en-US" dirty="0">
                <a:solidFill>
                  <a:schemeClr val="tx1"/>
                </a:solidFill>
              </a:endParaRPr>
            </a:p>
          </p:txBody>
        </p:sp>
      </p:grpSp>
      <p:pic>
        <p:nvPicPr>
          <p:cNvPr id="4" name="Picture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464540" y="143898"/>
            <a:ext cx="7816845" cy="17262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295225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300">
        <p14:pan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75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1" dur="75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75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75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6" dur="75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75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/>
      <p:bldP spid="40" grpId="0"/>
      <p:bldP spid="41" grpId="0"/>
      <p:bldP spid="42" grpId="0"/>
      <p:bldP spid="43" grpId="0"/>
      <p:bldP spid="44" grpId="0"/>
      <p:bldP spid="4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70">
          <a:fgClr>
            <a:schemeClr val="bg1"/>
          </a:fgClr>
          <a:bgClr>
            <a:schemeClr val="accent6">
              <a:lumMod val="20000"/>
              <a:lumOff val="80000"/>
            </a:schemeClr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" name="Group 20"/>
          <p:cNvGrpSpPr/>
          <p:nvPr/>
        </p:nvGrpSpPr>
        <p:grpSpPr>
          <a:xfrm>
            <a:off x="-14763" y="0"/>
            <a:ext cx="12206763" cy="6858034"/>
            <a:chOff x="-14763" y="-1"/>
            <a:chExt cx="12206763" cy="6858034"/>
          </a:xfrm>
        </p:grpSpPr>
        <p:sp>
          <p:nvSpPr>
            <p:cNvPr id="23" name="Footer Placeholder 3"/>
            <p:cNvSpPr txBox="1">
              <a:spLocks/>
            </p:cNvSpPr>
            <p:nvPr/>
          </p:nvSpPr>
          <p:spPr>
            <a:xfrm>
              <a:off x="-14763" y="6620989"/>
              <a:ext cx="12206763" cy="236711"/>
            </a:xfrm>
            <a:prstGeom prst="rect">
              <a:avLst/>
            </a:prstGeom>
            <a:solidFill>
              <a:srgbClr val="92D050">
                <a:alpha val="14000"/>
              </a:srgbClr>
            </a:solidFill>
            <a:ln>
              <a:noFill/>
            </a:ln>
          </p:spPr>
          <p:txBody>
            <a:bodyPr vert="horz" lIns="91440" tIns="45720" rIns="91440" bIns="45720" rtlCol="0" anchor="ctr"/>
            <a:lstStyle>
              <a:defPPr>
                <a:defRPr lang="en-US"/>
              </a:defPPr>
              <a:lvl1pPr marL="0" algn="ctr" defTabSz="914400" rtl="0" eaLnBrk="1" latinLnBrk="0" hangingPunct="1">
                <a:defRPr sz="12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bn-BD" dirty="0" smtClean="0">
                  <a:solidFill>
                    <a:schemeClr val="tx1"/>
                  </a:solidFill>
                </a:rPr>
                <a:t>                                                                                                                                                                                                                                                      </a:t>
              </a:r>
              <a:r>
                <a:rPr lang="en-US" dirty="0" smtClean="0">
                  <a:solidFill>
                    <a:schemeClr val="tx1"/>
                  </a:solidFill>
                </a:rPr>
                <a:t>Abdul </a:t>
              </a:r>
              <a:r>
                <a:rPr lang="en-US" dirty="0" err="1" smtClean="0">
                  <a:solidFill>
                    <a:schemeClr val="tx1"/>
                  </a:solidFill>
                </a:rPr>
                <a:t>Mazid</a:t>
              </a:r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24" name="Freeform 23"/>
            <p:cNvSpPr/>
            <p:nvPr/>
          </p:nvSpPr>
          <p:spPr>
            <a:xfrm>
              <a:off x="10408099" y="6273990"/>
              <a:ext cx="1516094" cy="419400"/>
            </a:xfrm>
            <a:custGeom>
              <a:avLst/>
              <a:gdLst>
                <a:gd name="connsiteX0" fmla="*/ 758047 w 1516094"/>
                <a:gd name="connsiteY0" fmla="*/ 0 h 419400"/>
                <a:gd name="connsiteX1" fmla="*/ 1453096 w 1516094"/>
                <a:gd name="connsiteY1" fmla="*/ 319161 h 419400"/>
                <a:gd name="connsiteX2" fmla="*/ 1516094 w 1516094"/>
                <a:gd name="connsiteY2" fmla="*/ 419400 h 419400"/>
                <a:gd name="connsiteX3" fmla="*/ 0 w 1516094"/>
                <a:gd name="connsiteY3" fmla="*/ 419400 h 419400"/>
                <a:gd name="connsiteX4" fmla="*/ 62998 w 1516094"/>
                <a:gd name="connsiteY4" fmla="*/ 319161 h 419400"/>
                <a:gd name="connsiteX5" fmla="*/ 758047 w 1516094"/>
                <a:gd name="connsiteY5" fmla="*/ 0 h 419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516094" h="419400">
                  <a:moveTo>
                    <a:pt x="758047" y="0"/>
                  </a:moveTo>
                  <a:cubicBezTo>
                    <a:pt x="1047375" y="0"/>
                    <a:pt x="1302465" y="126602"/>
                    <a:pt x="1453096" y="319161"/>
                  </a:cubicBezTo>
                  <a:lnTo>
                    <a:pt x="1516094" y="419400"/>
                  </a:lnTo>
                  <a:lnTo>
                    <a:pt x="0" y="419400"/>
                  </a:lnTo>
                  <a:lnTo>
                    <a:pt x="62998" y="319161"/>
                  </a:lnTo>
                  <a:cubicBezTo>
                    <a:pt x="213629" y="126602"/>
                    <a:pt x="468719" y="0"/>
                    <a:pt x="758047" y="0"/>
                  </a:cubicBezTo>
                  <a:close/>
                </a:path>
              </a:pathLst>
            </a:custGeom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77863">
                  <a:schemeClr val="bg1"/>
                </a:gs>
                <a:gs pos="53000">
                  <a:schemeClr val="accent6">
                    <a:lumMod val="60000"/>
                    <a:lumOff val="40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Freeform 24"/>
            <p:cNvSpPr/>
            <p:nvPr/>
          </p:nvSpPr>
          <p:spPr>
            <a:xfrm>
              <a:off x="10727381" y="5512290"/>
              <a:ext cx="1295400" cy="1181100"/>
            </a:xfrm>
            <a:custGeom>
              <a:avLst/>
              <a:gdLst>
                <a:gd name="connsiteX0" fmla="*/ 762000 w 1295400"/>
                <a:gd name="connsiteY0" fmla="*/ 0 h 1181100"/>
                <a:gd name="connsiteX1" fmla="*/ 1188042 w 1295400"/>
                <a:gd name="connsiteY1" fmla="*/ 130138 h 1181100"/>
                <a:gd name="connsiteX2" fmla="*/ 1295400 w 1295400"/>
                <a:gd name="connsiteY2" fmla="*/ 218717 h 1181100"/>
                <a:gd name="connsiteX3" fmla="*/ 1295400 w 1295400"/>
                <a:gd name="connsiteY3" fmla="*/ 1181100 h 1181100"/>
                <a:gd name="connsiteX4" fmla="*/ 126370 w 1295400"/>
                <a:gd name="connsiteY4" fmla="*/ 1181100 h 1181100"/>
                <a:gd name="connsiteX5" fmla="*/ 59882 w 1295400"/>
                <a:gd name="connsiteY5" fmla="*/ 1058605 h 1181100"/>
                <a:gd name="connsiteX6" fmla="*/ 0 w 1295400"/>
                <a:gd name="connsiteY6" fmla="*/ 762000 h 1181100"/>
                <a:gd name="connsiteX7" fmla="*/ 762000 w 1295400"/>
                <a:gd name="connsiteY7" fmla="*/ 0 h 1181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295400" h="1181100">
                  <a:moveTo>
                    <a:pt x="762000" y="0"/>
                  </a:moveTo>
                  <a:cubicBezTo>
                    <a:pt x="919815" y="0"/>
                    <a:pt x="1066426" y="47976"/>
                    <a:pt x="1188042" y="130138"/>
                  </a:cubicBezTo>
                  <a:lnTo>
                    <a:pt x="1295400" y="218717"/>
                  </a:lnTo>
                  <a:lnTo>
                    <a:pt x="1295400" y="1181100"/>
                  </a:lnTo>
                  <a:lnTo>
                    <a:pt x="126370" y="1181100"/>
                  </a:lnTo>
                  <a:lnTo>
                    <a:pt x="59882" y="1058605"/>
                  </a:lnTo>
                  <a:cubicBezTo>
                    <a:pt x="21322" y="967441"/>
                    <a:pt x="0" y="867211"/>
                    <a:pt x="0" y="762000"/>
                  </a:cubicBezTo>
                  <a:cubicBezTo>
                    <a:pt x="0" y="341159"/>
                    <a:pt x="341159" y="0"/>
                    <a:pt x="762000" y="0"/>
                  </a:cubicBezTo>
                  <a:close/>
                </a:path>
              </a:pathLst>
            </a:custGeom>
            <a:gradFill>
              <a:gsLst>
                <a:gs pos="11000">
                  <a:schemeClr val="accent1">
                    <a:lumMod val="5000"/>
                    <a:lumOff val="95000"/>
                  </a:schemeClr>
                </a:gs>
                <a:gs pos="53000">
                  <a:schemeClr val="accent6">
                    <a:lumMod val="60000"/>
                    <a:lumOff val="40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Freeform 25"/>
            <p:cNvSpPr/>
            <p:nvPr/>
          </p:nvSpPr>
          <p:spPr>
            <a:xfrm>
              <a:off x="11375081" y="5362409"/>
              <a:ext cx="647700" cy="1480862"/>
            </a:xfrm>
            <a:custGeom>
              <a:avLst/>
              <a:gdLst>
                <a:gd name="connsiteX0" fmla="*/ 647700 w 647700"/>
                <a:gd name="connsiteY0" fmla="*/ 0 h 1480862"/>
                <a:gd name="connsiteX1" fmla="*/ 647700 w 647700"/>
                <a:gd name="connsiteY1" fmla="*/ 1480862 h 1480862"/>
                <a:gd name="connsiteX2" fmla="*/ 511935 w 647700"/>
                <a:gd name="connsiteY2" fmla="*/ 1442550 h 1480862"/>
                <a:gd name="connsiteX3" fmla="*/ 0 w 647700"/>
                <a:gd name="connsiteY3" fmla="*/ 740431 h 1480862"/>
                <a:gd name="connsiteX4" fmla="*/ 511935 w 647700"/>
                <a:gd name="connsiteY4" fmla="*/ 38313 h 14808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47700" h="1480862">
                  <a:moveTo>
                    <a:pt x="647700" y="0"/>
                  </a:moveTo>
                  <a:lnTo>
                    <a:pt x="647700" y="1480862"/>
                  </a:lnTo>
                  <a:lnTo>
                    <a:pt x="511935" y="1442550"/>
                  </a:lnTo>
                  <a:cubicBezTo>
                    <a:pt x="211092" y="1326872"/>
                    <a:pt x="0" y="1056062"/>
                    <a:pt x="0" y="740431"/>
                  </a:cubicBezTo>
                  <a:cubicBezTo>
                    <a:pt x="0" y="424801"/>
                    <a:pt x="211092" y="153991"/>
                    <a:pt x="511935" y="38313"/>
                  </a:cubicBezTo>
                  <a:close/>
                </a:path>
              </a:pathLst>
            </a:custGeom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77863">
                  <a:schemeClr val="bg1"/>
                </a:gs>
                <a:gs pos="53000">
                  <a:schemeClr val="accent6">
                    <a:lumMod val="60000"/>
                    <a:lumOff val="40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Freeform 26"/>
            <p:cNvSpPr/>
            <p:nvPr/>
          </p:nvSpPr>
          <p:spPr>
            <a:xfrm>
              <a:off x="10560499" y="6426391"/>
              <a:ext cx="1516094" cy="419400"/>
            </a:xfrm>
            <a:custGeom>
              <a:avLst/>
              <a:gdLst>
                <a:gd name="connsiteX0" fmla="*/ 758047 w 1516094"/>
                <a:gd name="connsiteY0" fmla="*/ 0 h 419400"/>
                <a:gd name="connsiteX1" fmla="*/ 1453096 w 1516094"/>
                <a:gd name="connsiteY1" fmla="*/ 319161 h 419400"/>
                <a:gd name="connsiteX2" fmla="*/ 1516094 w 1516094"/>
                <a:gd name="connsiteY2" fmla="*/ 419400 h 419400"/>
                <a:gd name="connsiteX3" fmla="*/ 0 w 1516094"/>
                <a:gd name="connsiteY3" fmla="*/ 419400 h 419400"/>
                <a:gd name="connsiteX4" fmla="*/ 62998 w 1516094"/>
                <a:gd name="connsiteY4" fmla="*/ 319161 h 419400"/>
                <a:gd name="connsiteX5" fmla="*/ 758047 w 1516094"/>
                <a:gd name="connsiteY5" fmla="*/ 0 h 419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516094" h="419400">
                  <a:moveTo>
                    <a:pt x="758047" y="0"/>
                  </a:moveTo>
                  <a:cubicBezTo>
                    <a:pt x="1047375" y="0"/>
                    <a:pt x="1302465" y="126602"/>
                    <a:pt x="1453096" y="319161"/>
                  </a:cubicBezTo>
                  <a:lnTo>
                    <a:pt x="1516094" y="419400"/>
                  </a:lnTo>
                  <a:lnTo>
                    <a:pt x="0" y="419400"/>
                  </a:lnTo>
                  <a:lnTo>
                    <a:pt x="62998" y="319161"/>
                  </a:lnTo>
                  <a:cubicBezTo>
                    <a:pt x="213629" y="126602"/>
                    <a:pt x="468719" y="0"/>
                    <a:pt x="758047" y="0"/>
                  </a:cubicBezTo>
                  <a:close/>
                </a:path>
              </a:pathLst>
            </a:custGeom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77863">
                  <a:schemeClr val="bg1"/>
                </a:gs>
                <a:gs pos="53000">
                  <a:schemeClr val="accent6">
                    <a:lumMod val="60000"/>
                    <a:lumOff val="40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Freeform 27"/>
            <p:cNvSpPr/>
            <p:nvPr/>
          </p:nvSpPr>
          <p:spPr>
            <a:xfrm>
              <a:off x="10879781" y="5664690"/>
              <a:ext cx="1295400" cy="1181100"/>
            </a:xfrm>
            <a:custGeom>
              <a:avLst/>
              <a:gdLst>
                <a:gd name="connsiteX0" fmla="*/ 762000 w 1295400"/>
                <a:gd name="connsiteY0" fmla="*/ 0 h 1181100"/>
                <a:gd name="connsiteX1" fmla="*/ 1188042 w 1295400"/>
                <a:gd name="connsiteY1" fmla="*/ 130138 h 1181100"/>
                <a:gd name="connsiteX2" fmla="*/ 1295400 w 1295400"/>
                <a:gd name="connsiteY2" fmla="*/ 218717 h 1181100"/>
                <a:gd name="connsiteX3" fmla="*/ 1295400 w 1295400"/>
                <a:gd name="connsiteY3" fmla="*/ 1181100 h 1181100"/>
                <a:gd name="connsiteX4" fmla="*/ 126370 w 1295400"/>
                <a:gd name="connsiteY4" fmla="*/ 1181100 h 1181100"/>
                <a:gd name="connsiteX5" fmla="*/ 59882 w 1295400"/>
                <a:gd name="connsiteY5" fmla="*/ 1058605 h 1181100"/>
                <a:gd name="connsiteX6" fmla="*/ 0 w 1295400"/>
                <a:gd name="connsiteY6" fmla="*/ 762000 h 1181100"/>
                <a:gd name="connsiteX7" fmla="*/ 762000 w 1295400"/>
                <a:gd name="connsiteY7" fmla="*/ 0 h 1181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295400" h="1181100">
                  <a:moveTo>
                    <a:pt x="762000" y="0"/>
                  </a:moveTo>
                  <a:cubicBezTo>
                    <a:pt x="919815" y="0"/>
                    <a:pt x="1066426" y="47976"/>
                    <a:pt x="1188042" y="130138"/>
                  </a:cubicBezTo>
                  <a:lnTo>
                    <a:pt x="1295400" y="218717"/>
                  </a:lnTo>
                  <a:lnTo>
                    <a:pt x="1295400" y="1181100"/>
                  </a:lnTo>
                  <a:lnTo>
                    <a:pt x="126370" y="1181100"/>
                  </a:lnTo>
                  <a:lnTo>
                    <a:pt x="59882" y="1058605"/>
                  </a:lnTo>
                  <a:cubicBezTo>
                    <a:pt x="21322" y="967441"/>
                    <a:pt x="0" y="867211"/>
                    <a:pt x="0" y="762000"/>
                  </a:cubicBezTo>
                  <a:cubicBezTo>
                    <a:pt x="0" y="341159"/>
                    <a:pt x="341159" y="0"/>
                    <a:pt x="762000" y="0"/>
                  </a:cubicBezTo>
                  <a:close/>
                </a:path>
              </a:pathLst>
            </a:custGeom>
            <a:gradFill>
              <a:gsLst>
                <a:gs pos="0">
                  <a:schemeClr val="accent1">
                    <a:lumMod val="5000"/>
                    <a:lumOff val="95000"/>
                    <a:alpha val="62000"/>
                  </a:schemeClr>
                </a:gs>
                <a:gs pos="77863">
                  <a:schemeClr val="bg1"/>
                </a:gs>
                <a:gs pos="53000">
                  <a:srgbClr val="FCC8EE">
                    <a:alpha val="50000"/>
                  </a:srgb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Freeform 28"/>
            <p:cNvSpPr/>
            <p:nvPr/>
          </p:nvSpPr>
          <p:spPr>
            <a:xfrm>
              <a:off x="11527480" y="5514808"/>
              <a:ext cx="647700" cy="1343225"/>
            </a:xfrm>
            <a:custGeom>
              <a:avLst/>
              <a:gdLst>
                <a:gd name="connsiteX0" fmla="*/ 647700 w 647700"/>
                <a:gd name="connsiteY0" fmla="*/ 1343225 h 1343225"/>
                <a:gd name="connsiteX1" fmla="*/ 647700 w 647700"/>
                <a:gd name="connsiteY1" fmla="*/ 0 h 1343225"/>
                <a:gd name="connsiteX2" fmla="*/ 511935 w 647700"/>
                <a:gd name="connsiteY2" fmla="*/ 38313 h 1343225"/>
                <a:gd name="connsiteX3" fmla="*/ 0 w 647700"/>
                <a:gd name="connsiteY3" fmla="*/ 740431 h 1343225"/>
                <a:gd name="connsiteX4" fmla="*/ 305027 w 647700"/>
                <a:gd name="connsiteY4" fmla="*/ 1328428 h 1343225"/>
                <a:gd name="connsiteX5" fmla="*/ 327921 w 647700"/>
                <a:gd name="connsiteY5" fmla="*/ 1343225 h 13432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47700" h="1343225">
                  <a:moveTo>
                    <a:pt x="647700" y="1343225"/>
                  </a:moveTo>
                  <a:lnTo>
                    <a:pt x="647700" y="0"/>
                  </a:lnTo>
                  <a:lnTo>
                    <a:pt x="511935" y="38313"/>
                  </a:lnTo>
                  <a:cubicBezTo>
                    <a:pt x="211092" y="153991"/>
                    <a:pt x="0" y="424801"/>
                    <a:pt x="0" y="740431"/>
                  </a:cubicBezTo>
                  <a:cubicBezTo>
                    <a:pt x="0" y="977154"/>
                    <a:pt x="118739" y="1188666"/>
                    <a:pt x="305027" y="1328428"/>
                  </a:cubicBezTo>
                  <a:lnTo>
                    <a:pt x="327921" y="1343225"/>
                  </a:lnTo>
                  <a:close/>
                </a:path>
              </a:pathLst>
            </a:custGeom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77863">
                  <a:schemeClr val="bg1"/>
                </a:gs>
                <a:gs pos="53000">
                  <a:srgbClr val="0070C0">
                    <a:alpha val="0"/>
                  </a:srgb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grpSp>
          <p:nvGrpSpPr>
            <p:cNvPr id="30" name="Group 29"/>
            <p:cNvGrpSpPr/>
            <p:nvPr/>
          </p:nvGrpSpPr>
          <p:grpSpPr>
            <a:xfrm>
              <a:off x="-14763" y="-1"/>
              <a:ext cx="1495625" cy="1767082"/>
              <a:chOff x="-14763" y="-1"/>
              <a:chExt cx="1495625" cy="1767082"/>
            </a:xfrm>
          </p:grpSpPr>
          <p:sp>
            <p:nvSpPr>
              <p:cNvPr id="32" name="Freeform 31"/>
              <p:cNvSpPr/>
              <p:nvPr/>
            </p:nvSpPr>
            <p:spPr>
              <a:xfrm rot="16200000" flipV="1">
                <a:off x="-398466" y="799334"/>
                <a:ext cx="1516094" cy="419400"/>
              </a:xfrm>
              <a:custGeom>
                <a:avLst/>
                <a:gdLst>
                  <a:gd name="connsiteX0" fmla="*/ 758047 w 1516094"/>
                  <a:gd name="connsiteY0" fmla="*/ 0 h 419400"/>
                  <a:gd name="connsiteX1" fmla="*/ 1453096 w 1516094"/>
                  <a:gd name="connsiteY1" fmla="*/ 319161 h 419400"/>
                  <a:gd name="connsiteX2" fmla="*/ 1516094 w 1516094"/>
                  <a:gd name="connsiteY2" fmla="*/ 419400 h 419400"/>
                  <a:gd name="connsiteX3" fmla="*/ 0 w 1516094"/>
                  <a:gd name="connsiteY3" fmla="*/ 419400 h 419400"/>
                  <a:gd name="connsiteX4" fmla="*/ 62998 w 1516094"/>
                  <a:gd name="connsiteY4" fmla="*/ 319161 h 419400"/>
                  <a:gd name="connsiteX5" fmla="*/ 758047 w 1516094"/>
                  <a:gd name="connsiteY5" fmla="*/ 0 h 4194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516094" h="419400">
                    <a:moveTo>
                      <a:pt x="758047" y="0"/>
                    </a:moveTo>
                    <a:cubicBezTo>
                      <a:pt x="1047375" y="0"/>
                      <a:pt x="1302465" y="126602"/>
                      <a:pt x="1453096" y="319161"/>
                    </a:cubicBezTo>
                    <a:lnTo>
                      <a:pt x="1516094" y="419400"/>
                    </a:lnTo>
                    <a:lnTo>
                      <a:pt x="0" y="419400"/>
                    </a:lnTo>
                    <a:lnTo>
                      <a:pt x="62998" y="319161"/>
                    </a:lnTo>
                    <a:cubicBezTo>
                      <a:pt x="213629" y="126602"/>
                      <a:pt x="468719" y="0"/>
                      <a:pt x="758047" y="0"/>
                    </a:cubicBezTo>
                    <a:close/>
                  </a:path>
                </a:pathLst>
              </a:custGeom>
              <a:solidFill>
                <a:schemeClr val="accent1">
                  <a:alpha val="33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3" name="Freeform 32"/>
              <p:cNvSpPr/>
              <p:nvPr/>
            </p:nvSpPr>
            <p:spPr>
              <a:xfrm rot="16200000" flipV="1">
                <a:off x="92731" y="209549"/>
                <a:ext cx="1295400" cy="1181100"/>
              </a:xfrm>
              <a:custGeom>
                <a:avLst/>
                <a:gdLst>
                  <a:gd name="connsiteX0" fmla="*/ 762000 w 1295400"/>
                  <a:gd name="connsiteY0" fmla="*/ 0 h 1181100"/>
                  <a:gd name="connsiteX1" fmla="*/ 1188042 w 1295400"/>
                  <a:gd name="connsiteY1" fmla="*/ 130138 h 1181100"/>
                  <a:gd name="connsiteX2" fmla="*/ 1295400 w 1295400"/>
                  <a:gd name="connsiteY2" fmla="*/ 218717 h 1181100"/>
                  <a:gd name="connsiteX3" fmla="*/ 1295400 w 1295400"/>
                  <a:gd name="connsiteY3" fmla="*/ 1181100 h 1181100"/>
                  <a:gd name="connsiteX4" fmla="*/ 126370 w 1295400"/>
                  <a:gd name="connsiteY4" fmla="*/ 1181100 h 1181100"/>
                  <a:gd name="connsiteX5" fmla="*/ 59882 w 1295400"/>
                  <a:gd name="connsiteY5" fmla="*/ 1058605 h 1181100"/>
                  <a:gd name="connsiteX6" fmla="*/ 0 w 1295400"/>
                  <a:gd name="connsiteY6" fmla="*/ 762000 h 1181100"/>
                  <a:gd name="connsiteX7" fmla="*/ 762000 w 1295400"/>
                  <a:gd name="connsiteY7" fmla="*/ 0 h 1181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295400" h="1181100">
                    <a:moveTo>
                      <a:pt x="762000" y="0"/>
                    </a:moveTo>
                    <a:cubicBezTo>
                      <a:pt x="919815" y="0"/>
                      <a:pt x="1066426" y="47976"/>
                      <a:pt x="1188042" y="130138"/>
                    </a:cubicBezTo>
                    <a:lnTo>
                      <a:pt x="1295400" y="218717"/>
                    </a:lnTo>
                    <a:lnTo>
                      <a:pt x="1295400" y="1181100"/>
                    </a:lnTo>
                    <a:lnTo>
                      <a:pt x="126370" y="1181100"/>
                    </a:lnTo>
                    <a:lnTo>
                      <a:pt x="59882" y="1058605"/>
                    </a:lnTo>
                    <a:cubicBezTo>
                      <a:pt x="21322" y="967441"/>
                      <a:pt x="0" y="867211"/>
                      <a:pt x="0" y="762000"/>
                    </a:cubicBezTo>
                    <a:cubicBezTo>
                      <a:pt x="0" y="341159"/>
                      <a:pt x="341159" y="0"/>
                      <a:pt x="762000" y="0"/>
                    </a:cubicBezTo>
                    <a:close/>
                  </a:path>
                </a:pathLst>
              </a:custGeom>
              <a:solidFill>
                <a:schemeClr val="accent1">
                  <a:alpha val="33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4" name="Freeform 33"/>
              <p:cNvSpPr/>
              <p:nvPr/>
            </p:nvSpPr>
            <p:spPr>
              <a:xfrm rot="16200000" flipV="1">
                <a:off x="416581" y="-264182"/>
                <a:ext cx="647700" cy="1480862"/>
              </a:xfrm>
              <a:custGeom>
                <a:avLst/>
                <a:gdLst>
                  <a:gd name="connsiteX0" fmla="*/ 647700 w 647700"/>
                  <a:gd name="connsiteY0" fmla="*/ 0 h 1480862"/>
                  <a:gd name="connsiteX1" fmla="*/ 647700 w 647700"/>
                  <a:gd name="connsiteY1" fmla="*/ 1480862 h 1480862"/>
                  <a:gd name="connsiteX2" fmla="*/ 511935 w 647700"/>
                  <a:gd name="connsiteY2" fmla="*/ 1442550 h 1480862"/>
                  <a:gd name="connsiteX3" fmla="*/ 0 w 647700"/>
                  <a:gd name="connsiteY3" fmla="*/ 740431 h 1480862"/>
                  <a:gd name="connsiteX4" fmla="*/ 511935 w 647700"/>
                  <a:gd name="connsiteY4" fmla="*/ 38313 h 14808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47700" h="1480862">
                    <a:moveTo>
                      <a:pt x="647700" y="0"/>
                    </a:moveTo>
                    <a:lnTo>
                      <a:pt x="647700" y="1480862"/>
                    </a:lnTo>
                    <a:lnTo>
                      <a:pt x="511935" y="1442550"/>
                    </a:lnTo>
                    <a:cubicBezTo>
                      <a:pt x="211092" y="1326872"/>
                      <a:pt x="0" y="1056062"/>
                      <a:pt x="0" y="740431"/>
                    </a:cubicBezTo>
                    <a:cubicBezTo>
                      <a:pt x="0" y="424801"/>
                      <a:pt x="211092" y="153991"/>
                      <a:pt x="511935" y="38313"/>
                    </a:cubicBezTo>
                    <a:close/>
                  </a:path>
                </a:pathLst>
              </a:custGeom>
              <a:solidFill>
                <a:schemeClr val="accent1">
                  <a:alpha val="33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5" name="Freeform 34"/>
              <p:cNvSpPr/>
              <p:nvPr/>
            </p:nvSpPr>
            <p:spPr>
              <a:xfrm rot="16200000" flipV="1">
                <a:off x="-550866" y="646934"/>
                <a:ext cx="1516094" cy="419400"/>
              </a:xfrm>
              <a:custGeom>
                <a:avLst/>
                <a:gdLst>
                  <a:gd name="connsiteX0" fmla="*/ 758047 w 1516094"/>
                  <a:gd name="connsiteY0" fmla="*/ 0 h 419400"/>
                  <a:gd name="connsiteX1" fmla="*/ 1453096 w 1516094"/>
                  <a:gd name="connsiteY1" fmla="*/ 319161 h 419400"/>
                  <a:gd name="connsiteX2" fmla="*/ 1516094 w 1516094"/>
                  <a:gd name="connsiteY2" fmla="*/ 419400 h 419400"/>
                  <a:gd name="connsiteX3" fmla="*/ 0 w 1516094"/>
                  <a:gd name="connsiteY3" fmla="*/ 419400 h 419400"/>
                  <a:gd name="connsiteX4" fmla="*/ 62998 w 1516094"/>
                  <a:gd name="connsiteY4" fmla="*/ 319161 h 419400"/>
                  <a:gd name="connsiteX5" fmla="*/ 758047 w 1516094"/>
                  <a:gd name="connsiteY5" fmla="*/ 0 h 4194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516094" h="419400">
                    <a:moveTo>
                      <a:pt x="758047" y="0"/>
                    </a:moveTo>
                    <a:cubicBezTo>
                      <a:pt x="1047375" y="0"/>
                      <a:pt x="1302465" y="126602"/>
                      <a:pt x="1453096" y="319161"/>
                    </a:cubicBezTo>
                    <a:lnTo>
                      <a:pt x="1516094" y="419400"/>
                    </a:lnTo>
                    <a:lnTo>
                      <a:pt x="0" y="419400"/>
                    </a:lnTo>
                    <a:lnTo>
                      <a:pt x="62998" y="319161"/>
                    </a:lnTo>
                    <a:cubicBezTo>
                      <a:pt x="213629" y="126602"/>
                      <a:pt x="468719" y="0"/>
                      <a:pt x="758047" y="0"/>
                    </a:cubicBezTo>
                    <a:close/>
                  </a:path>
                </a:pathLst>
              </a:custGeom>
              <a:solidFill>
                <a:schemeClr val="accent1">
                  <a:alpha val="33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6" name="Freeform 35"/>
              <p:cNvSpPr/>
              <p:nvPr/>
            </p:nvSpPr>
            <p:spPr>
              <a:xfrm rot="16200000" flipV="1">
                <a:off x="-59669" y="57149"/>
                <a:ext cx="1295400" cy="1181100"/>
              </a:xfrm>
              <a:custGeom>
                <a:avLst/>
                <a:gdLst>
                  <a:gd name="connsiteX0" fmla="*/ 762000 w 1295400"/>
                  <a:gd name="connsiteY0" fmla="*/ 0 h 1181100"/>
                  <a:gd name="connsiteX1" fmla="*/ 1188042 w 1295400"/>
                  <a:gd name="connsiteY1" fmla="*/ 130138 h 1181100"/>
                  <a:gd name="connsiteX2" fmla="*/ 1295400 w 1295400"/>
                  <a:gd name="connsiteY2" fmla="*/ 218717 h 1181100"/>
                  <a:gd name="connsiteX3" fmla="*/ 1295400 w 1295400"/>
                  <a:gd name="connsiteY3" fmla="*/ 1181100 h 1181100"/>
                  <a:gd name="connsiteX4" fmla="*/ 126370 w 1295400"/>
                  <a:gd name="connsiteY4" fmla="*/ 1181100 h 1181100"/>
                  <a:gd name="connsiteX5" fmla="*/ 59882 w 1295400"/>
                  <a:gd name="connsiteY5" fmla="*/ 1058605 h 1181100"/>
                  <a:gd name="connsiteX6" fmla="*/ 0 w 1295400"/>
                  <a:gd name="connsiteY6" fmla="*/ 762000 h 1181100"/>
                  <a:gd name="connsiteX7" fmla="*/ 762000 w 1295400"/>
                  <a:gd name="connsiteY7" fmla="*/ 0 h 1181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295400" h="1181100">
                    <a:moveTo>
                      <a:pt x="762000" y="0"/>
                    </a:moveTo>
                    <a:cubicBezTo>
                      <a:pt x="919815" y="0"/>
                      <a:pt x="1066426" y="47976"/>
                      <a:pt x="1188042" y="130138"/>
                    </a:cubicBezTo>
                    <a:lnTo>
                      <a:pt x="1295400" y="218717"/>
                    </a:lnTo>
                    <a:lnTo>
                      <a:pt x="1295400" y="1181100"/>
                    </a:lnTo>
                    <a:lnTo>
                      <a:pt x="126370" y="1181100"/>
                    </a:lnTo>
                    <a:lnTo>
                      <a:pt x="59882" y="1058605"/>
                    </a:lnTo>
                    <a:cubicBezTo>
                      <a:pt x="21322" y="967441"/>
                      <a:pt x="0" y="867211"/>
                      <a:pt x="0" y="762000"/>
                    </a:cubicBezTo>
                    <a:cubicBezTo>
                      <a:pt x="0" y="341159"/>
                      <a:pt x="341159" y="0"/>
                      <a:pt x="762000" y="0"/>
                    </a:cubicBezTo>
                    <a:close/>
                  </a:path>
                </a:pathLst>
              </a:custGeom>
              <a:solidFill>
                <a:srgbClr val="C8FCEC">
                  <a:alpha val="33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7" name="Freeform 36"/>
              <p:cNvSpPr/>
              <p:nvPr/>
            </p:nvSpPr>
            <p:spPr>
              <a:xfrm rot="16200000" flipV="1">
                <a:off x="333000" y="-347763"/>
                <a:ext cx="647700" cy="1343225"/>
              </a:xfrm>
              <a:custGeom>
                <a:avLst/>
                <a:gdLst>
                  <a:gd name="connsiteX0" fmla="*/ 647700 w 647700"/>
                  <a:gd name="connsiteY0" fmla="*/ 1343225 h 1343225"/>
                  <a:gd name="connsiteX1" fmla="*/ 647700 w 647700"/>
                  <a:gd name="connsiteY1" fmla="*/ 0 h 1343225"/>
                  <a:gd name="connsiteX2" fmla="*/ 511935 w 647700"/>
                  <a:gd name="connsiteY2" fmla="*/ 38313 h 1343225"/>
                  <a:gd name="connsiteX3" fmla="*/ 0 w 647700"/>
                  <a:gd name="connsiteY3" fmla="*/ 740431 h 1343225"/>
                  <a:gd name="connsiteX4" fmla="*/ 305027 w 647700"/>
                  <a:gd name="connsiteY4" fmla="*/ 1328428 h 1343225"/>
                  <a:gd name="connsiteX5" fmla="*/ 327921 w 647700"/>
                  <a:gd name="connsiteY5" fmla="*/ 1343225 h 13432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647700" h="1343225">
                    <a:moveTo>
                      <a:pt x="647700" y="1343225"/>
                    </a:moveTo>
                    <a:lnTo>
                      <a:pt x="647700" y="0"/>
                    </a:lnTo>
                    <a:lnTo>
                      <a:pt x="511935" y="38313"/>
                    </a:lnTo>
                    <a:cubicBezTo>
                      <a:pt x="211092" y="153991"/>
                      <a:pt x="0" y="424801"/>
                      <a:pt x="0" y="740431"/>
                    </a:cubicBezTo>
                    <a:cubicBezTo>
                      <a:pt x="0" y="977154"/>
                      <a:pt x="118739" y="1188666"/>
                      <a:pt x="305027" y="1328428"/>
                    </a:cubicBezTo>
                    <a:lnTo>
                      <a:pt x="327921" y="1343225"/>
                    </a:lnTo>
                    <a:close/>
                  </a:path>
                </a:pathLst>
              </a:custGeom>
              <a:solidFill>
                <a:schemeClr val="accent1">
                  <a:alpha val="33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/>
              </a:p>
            </p:txBody>
          </p:sp>
        </p:grpSp>
        <p:sp>
          <p:nvSpPr>
            <p:cNvPr id="31" name="Footer Placeholder 3"/>
            <p:cNvSpPr txBox="1">
              <a:spLocks/>
            </p:cNvSpPr>
            <p:nvPr/>
          </p:nvSpPr>
          <p:spPr>
            <a:xfrm>
              <a:off x="10515600" y="6426059"/>
              <a:ext cx="1676400" cy="384898"/>
            </a:xfrm>
            <a:prstGeom prst="rect">
              <a:avLst/>
            </a:prstGeom>
            <a:ln>
              <a:noFill/>
            </a:ln>
          </p:spPr>
          <p:txBody>
            <a:bodyPr vert="horz" lIns="91440" tIns="45720" rIns="91440" bIns="45720" rtlCol="0" anchor="ctr"/>
            <a:lstStyle>
              <a:defPPr>
                <a:defRPr lang="en-US"/>
              </a:defPPr>
              <a:lvl1pPr marL="0" algn="ctr" defTabSz="914400" rtl="0" eaLnBrk="1" latinLnBrk="0" hangingPunct="1">
                <a:defRPr sz="12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dirty="0" smtClean="0">
                  <a:solidFill>
                    <a:schemeClr val="tx1"/>
                  </a:solidFill>
                </a:rPr>
                <a:t>Abdul </a:t>
              </a:r>
              <a:r>
                <a:rPr lang="en-US" dirty="0" err="1" smtClean="0">
                  <a:solidFill>
                    <a:schemeClr val="tx1"/>
                  </a:solidFill>
                </a:rPr>
                <a:t>Mazid</a:t>
              </a:r>
              <a:endParaRPr lang="en-US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3906158" y="764998"/>
            <a:ext cx="4077944" cy="4576630"/>
            <a:chOff x="534645" y="990600"/>
            <a:chExt cx="3646605" cy="4210389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34645" y="990600"/>
              <a:ext cx="3620746" cy="2243956"/>
            </a:xfrm>
            <a:prstGeom prst="rect">
              <a:avLst/>
            </a:prstGeom>
          </p:spPr>
        </p:pic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83581" y="2858499"/>
              <a:ext cx="3597669" cy="2342490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</p:grpSp>
      <p:grpSp>
        <p:nvGrpSpPr>
          <p:cNvPr id="9" name="Group 8"/>
          <p:cNvGrpSpPr/>
          <p:nvPr/>
        </p:nvGrpSpPr>
        <p:grpSpPr>
          <a:xfrm>
            <a:off x="4572000" y="1122218"/>
            <a:ext cx="4342868" cy="4248981"/>
            <a:chOff x="6357951" y="1891933"/>
            <a:chExt cx="4860217" cy="3457681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 rotWithShape="1"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8739201" y="1891933"/>
              <a:ext cx="1847850" cy="1765667"/>
            </a:xfrm>
            <a:prstGeom prst="rect">
              <a:avLst/>
            </a:prstGeom>
          </p:spPr>
        </p:pic>
        <p:pic>
          <p:nvPicPr>
            <p:cNvPr id="7" name="Picture 6"/>
            <p:cNvPicPr>
              <a:picLocks noChangeAspect="1"/>
            </p:cNvPicPr>
            <p:nvPr/>
          </p:nvPicPr>
          <p:blipFill rotWithShape="1">
            <a:blip r:embed="rId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6357951" y="1905000"/>
              <a:ext cx="2381250" cy="3352800"/>
            </a:xfrm>
            <a:prstGeom prst="rect">
              <a:avLst/>
            </a:prstGeom>
          </p:spPr>
        </p:pic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7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flipV="1">
              <a:off x="8331482" y="3600353"/>
              <a:ext cx="2886686" cy="1749261"/>
            </a:xfrm>
            <a:prstGeom prst="rect">
              <a:avLst/>
            </a:prstGeom>
          </p:spPr>
        </p:pic>
      </p:grpSp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8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551221" y="1064303"/>
            <a:ext cx="3471560" cy="429452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672186" y="377985"/>
            <a:ext cx="7163421" cy="96934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04800" y="0"/>
            <a:ext cx="2438611" cy="75597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3673871" y="190150"/>
            <a:ext cx="5236918" cy="969348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35017" y="5083570"/>
            <a:ext cx="3608651" cy="1870667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3331224" y="5361349"/>
            <a:ext cx="5529551" cy="963251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8135628" y="5171245"/>
            <a:ext cx="4302746" cy="1762311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3537038" y="5083570"/>
            <a:ext cx="4766533" cy="18706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77835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prism isContent="1"/>
      </p:transition>
    </mc:Choice>
    <mc:Fallback>
      <p:transition spd="slow">
        <p:fade/>
      </p:transition>
    </mc:Fallback>
  </mc:AlternateContent>
  <mc:AlternateContent xmlns:mc="http://schemas.openxmlformats.org/markup-compatibility/2006">
    <mc:Choice xmlns:p14="http://schemas.microsoft.com/office/powerpoint/2010/main"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6" presetClass="entr" presetSubtype="21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7" dur="500"/>
                                            <p:tgtEl>
                                              <p:spTgt spid="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8" fill="hold">
                          <p:stCondLst>
                            <p:cond delay="indefinite"/>
                          </p:stCondLst>
                          <p:childTnLst>
                            <p:par>
                              <p:cTn id="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0" presetID="14" presetClass="exit" presetSubtype="1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randombar(horizontal)">
                                          <p:cBhvr>
                                            <p:cTn id="11" dur="500"/>
                                            <p:tgtEl>
                                              <p:spTgt spid="2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13" presetID="53" presetClass="entr" presetSubtype="528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5" dur="5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6" dur="5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7" dur="500"/>
                                            <p:tgtEl>
                                              <p:spTgt spid="15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8" dur="5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.5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9" dur="5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.5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0" fill="hold">
                          <p:stCondLst>
                            <p:cond delay="indefinite"/>
                          </p:stCondLst>
                          <p:childTnLst>
                            <p:par>
                              <p:cTn id="2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2" presetID="42" presetClass="exit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23" dur="1000"/>
                                            <p:tgtEl>
                                              <p:spTgt spid="15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24" dur="1000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5" dur="1000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y+.1"/>
                                              </p:val>
                                            </p:tav>
                                          </p:tavLst>
                                        </p:anim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999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27" presetID="35" presetClass="path" presetSubtype="0" accel="50000" decel="50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2.08333E-7 1.11111E-6 L -0.29388 -0.01134 " pathEditMode="relative" rAng="0" ptsTypes="AA">
                                          <p:cBhvr>
                                            <p:cTn id="28" dur="10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14701" y="-579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29" presetID="53" presetClass="entr" presetSubtype="16" fill="hold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1" dur="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2" dur="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3" dur="500"/>
                                            <p:tgtEl>
                                              <p:spTgt spid="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4" presetID="2" presetClass="entr" presetSubtype="2" fill="hold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3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6" dur="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7" dur="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8" presetID="2" presetClass="entr" presetSubtype="9" fill="hold" nodeType="withEffect" p14:presetBounceEnd="56000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3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6000">
                                          <p:cBhvr additive="base">
                                            <p:cTn id="40" dur="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6000">
                                          <p:cBhvr additive="base">
                                            <p:cTn id="41" dur="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2" fill="hold">
                          <p:stCondLst>
                            <p:cond delay="indefinite"/>
                          </p:stCondLst>
                          <p:childTnLst>
                            <p:par>
                              <p:cTn id="43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4" presetID="53" presetClass="entr" presetSubtype="16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6" dur="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7" dur="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48" dur="500"/>
                                            <p:tgtEl>
                                              <p:spTgt spid="1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9" fill="hold">
                          <p:stCondLst>
                            <p:cond delay="indefinite"/>
                          </p:stCondLst>
                          <p:childTnLst>
                            <p:par>
                              <p:cTn id="5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1" presetID="53" presetClass="entr" presetSubtype="16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53" dur="5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4" dur="5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55" dur="500"/>
                                            <p:tgtEl>
                                              <p:spTgt spid="1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56" fill="hold">
                          <p:stCondLst>
                            <p:cond delay="indefinite"/>
                          </p:stCondLst>
                          <p:childTnLst>
                            <p:par>
                              <p:cTn id="5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8" presetID="53" presetClass="entr" presetSubtype="16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60" dur="5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1" dur="5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62" dur="500"/>
                                            <p:tgtEl>
                                              <p:spTgt spid="1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Choice>
    <mc:Fallback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6" presetClass="entr" presetSubtype="21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7" dur="500"/>
                                            <p:tgtEl>
                                              <p:spTgt spid="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8" fill="hold">
                          <p:stCondLst>
                            <p:cond delay="indefinite"/>
                          </p:stCondLst>
                          <p:childTnLst>
                            <p:par>
                              <p:cTn id="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0" presetID="14" presetClass="exit" presetSubtype="1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randombar(horizontal)">
                                          <p:cBhvr>
                                            <p:cTn id="11" dur="500"/>
                                            <p:tgtEl>
                                              <p:spTgt spid="2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13" presetID="53" presetClass="entr" presetSubtype="528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5" dur="5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6" dur="5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7" dur="500"/>
                                            <p:tgtEl>
                                              <p:spTgt spid="15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8" dur="5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.5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9" dur="5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.5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0" fill="hold">
                          <p:stCondLst>
                            <p:cond delay="indefinite"/>
                          </p:stCondLst>
                          <p:childTnLst>
                            <p:par>
                              <p:cTn id="2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2" presetID="42" presetClass="exit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23" dur="1000"/>
                                            <p:tgtEl>
                                              <p:spTgt spid="15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24" dur="1000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5" dur="1000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y+.1"/>
                                              </p:val>
                                            </p:tav>
                                          </p:tavLst>
                                        </p:anim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999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27" presetID="35" presetClass="path" presetSubtype="0" accel="50000" decel="50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2.08333E-7 1.11111E-6 L -0.29388 -0.01134 " pathEditMode="relative" rAng="0" ptsTypes="AA">
                                          <p:cBhvr>
                                            <p:cTn id="28" dur="10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14701" y="-579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29" presetID="53" presetClass="entr" presetSubtype="16" fill="hold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1" dur="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2" dur="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3" dur="500"/>
                                            <p:tgtEl>
                                              <p:spTgt spid="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4" presetID="2" presetClass="entr" presetSubtype="2" fill="hold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3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6" dur="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7" dur="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8" presetID="2" presetClass="entr" presetSubtype="9" fill="hold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3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0" dur="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1" dur="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2" fill="hold">
                          <p:stCondLst>
                            <p:cond delay="indefinite"/>
                          </p:stCondLst>
                          <p:childTnLst>
                            <p:par>
                              <p:cTn id="43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4" presetID="53" presetClass="entr" presetSubtype="16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6" dur="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7" dur="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48" dur="500"/>
                                            <p:tgtEl>
                                              <p:spTgt spid="1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9" fill="hold">
                          <p:stCondLst>
                            <p:cond delay="indefinite"/>
                          </p:stCondLst>
                          <p:childTnLst>
                            <p:par>
                              <p:cTn id="5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1" presetID="53" presetClass="entr" presetSubtype="16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53" dur="5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4" dur="5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55" dur="500"/>
                                            <p:tgtEl>
                                              <p:spTgt spid="1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56" fill="hold">
                          <p:stCondLst>
                            <p:cond delay="indefinite"/>
                          </p:stCondLst>
                          <p:childTnLst>
                            <p:par>
                              <p:cTn id="5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8" presetID="53" presetClass="entr" presetSubtype="16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60" dur="5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1" dur="5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62" dur="500"/>
                                            <p:tgtEl>
                                              <p:spTgt spid="1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2589</TotalTime>
  <Words>161</Words>
  <Application>Microsoft Office PowerPoint</Application>
  <PresentationFormat>Widescreen</PresentationFormat>
  <Paragraphs>71</Paragraphs>
  <Slides>20</Slides>
  <Notes>19</Notes>
  <HiddenSlides>0</HiddenSlides>
  <MMClips>1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6" baseType="lpstr">
      <vt:lpstr>Arial</vt:lpstr>
      <vt:lpstr>Calibri</vt:lpstr>
      <vt:lpstr>Calibri Light</vt:lpstr>
      <vt:lpstr>NikoshBAN</vt:lpstr>
      <vt:lpstr>Vrinda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Asus</dc:creator>
  <cp:lastModifiedBy>Asus</cp:lastModifiedBy>
  <cp:revision>291</cp:revision>
  <dcterms:created xsi:type="dcterms:W3CDTF">2021-04-20T02:38:38Z</dcterms:created>
  <dcterms:modified xsi:type="dcterms:W3CDTF">2021-05-10T15:19:08Z</dcterms:modified>
</cp:coreProperties>
</file>