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1" r:id="rId2"/>
    <p:sldId id="474" r:id="rId3"/>
    <p:sldId id="302" r:id="rId4"/>
    <p:sldId id="262" r:id="rId5"/>
    <p:sldId id="404" r:id="rId6"/>
    <p:sldId id="400" r:id="rId7"/>
    <p:sldId id="480" r:id="rId8"/>
    <p:sldId id="285" r:id="rId9"/>
    <p:sldId id="341" r:id="rId10"/>
    <p:sldId id="479" r:id="rId11"/>
    <p:sldId id="476" r:id="rId12"/>
    <p:sldId id="307" r:id="rId13"/>
    <p:sldId id="339" r:id="rId14"/>
    <p:sldId id="345" r:id="rId15"/>
    <p:sldId id="273" r:id="rId16"/>
    <p:sldId id="309" r:id="rId17"/>
    <p:sldId id="478" r:id="rId18"/>
    <p:sldId id="342" r:id="rId19"/>
    <p:sldId id="266" r:id="rId20"/>
    <p:sldId id="312" r:id="rId21"/>
    <p:sldId id="481" r:id="rId22"/>
    <p:sldId id="475" r:id="rId23"/>
    <p:sldId id="265" r:id="rId24"/>
    <p:sldId id="320" r:id="rId25"/>
    <p:sldId id="321" r:id="rId26"/>
    <p:sldId id="482" r:id="rId27"/>
    <p:sldId id="275" r:id="rId28"/>
    <p:sldId id="264" r:id="rId29"/>
    <p:sldId id="4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C12F86"/>
    <a:srgbClr val="FFFFB0"/>
    <a:srgbClr val="0600F4"/>
    <a:srgbClr val="0600FF"/>
    <a:srgbClr val="0600D7"/>
    <a:srgbClr val="0600E1"/>
    <a:srgbClr val="1200F1"/>
    <a:srgbClr val="590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291" autoAdjust="0"/>
  </p:normalViewPr>
  <p:slideViewPr>
    <p:cSldViewPr snapToGrid="0">
      <p:cViewPr varScale="1">
        <p:scale>
          <a:sx n="42" d="100"/>
          <a:sy n="42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0ED7-146A-43C3-91B2-C086A008B212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0018-046A-49F5-9AD9-D340AFDD0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5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5F01-6560-4AE9-9E01-1E2EB4680E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043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56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089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003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864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989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18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167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1310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497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88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5B1-6BE1-4521-A69D-3D07A457365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F06D-4284-4B9C-A6C1-07002E32E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59210587-190A-4678-8963-229F9A6A6393}"/>
              </a:ext>
            </a:extLst>
          </p:cNvPr>
          <p:cNvGrpSpPr/>
          <p:nvPr/>
        </p:nvGrpSpPr>
        <p:grpSpPr>
          <a:xfrm>
            <a:off x="0" y="0"/>
            <a:ext cx="12515088" cy="6746659"/>
            <a:chOff x="256421" y="85472"/>
            <a:chExt cx="11997918" cy="606361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119E168-BEC7-465A-81FC-318EF1980E94}"/>
                </a:ext>
              </a:extLst>
            </p:cNvPr>
            <p:cNvGrpSpPr/>
            <p:nvPr/>
          </p:nvGrpSpPr>
          <p:grpSpPr>
            <a:xfrm>
              <a:off x="438371" y="3976457"/>
              <a:ext cx="11815968" cy="2172633"/>
              <a:chOff x="1097782" y="4253010"/>
              <a:chExt cx="10410791" cy="217263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A0CEADC-3E20-4366-8B8A-5CD708C5A3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1" t="81909" r="4966" b="9369"/>
              <a:stretch/>
            </p:blipFill>
            <p:spPr>
              <a:xfrm>
                <a:off x="1097782" y="4695279"/>
                <a:ext cx="10410791" cy="17303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631DEBF-9C94-4013-BF7D-05EBEFA3E1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873"/>
              <a:stretch/>
            </p:blipFill>
            <p:spPr>
              <a:xfrm>
                <a:off x="4548758" y="4318810"/>
                <a:ext cx="578354" cy="7861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536A093-66DB-4017-8E69-4F3697EC73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873"/>
              <a:stretch/>
            </p:blipFill>
            <p:spPr>
              <a:xfrm>
                <a:off x="3929928" y="4455830"/>
                <a:ext cx="578354" cy="7861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4B29A81-8747-4431-A9EB-54DAF163DC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873"/>
              <a:stretch/>
            </p:blipFill>
            <p:spPr>
              <a:xfrm>
                <a:off x="7276533" y="4253010"/>
                <a:ext cx="578354" cy="7861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7AFE841-A81C-4135-B0E7-AF8BC898E1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873"/>
              <a:stretch/>
            </p:blipFill>
            <p:spPr>
              <a:xfrm>
                <a:off x="4453975" y="4711892"/>
                <a:ext cx="578354" cy="7861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3D83999-365E-46C9-BF10-EC23BB273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45"/>
            <a:stretch/>
          </p:blipFill>
          <p:spPr>
            <a:xfrm>
              <a:off x="256421" y="85472"/>
              <a:ext cx="11756148" cy="4431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A1A0854-4271-4A80-B02B-F5F98C35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689" y="1085048"/>
              <a:ext cx="1854542" cy="1594027"/>
            </a:xfrm>
            <a:prstGeom prst="rect">
              <a:avLst/>
            </a:prstGeom>
          </p:spPr>
        </p:pic>
        <p:sp>
          <p:nvSpPr>
            <p:cNvPr id="106" name="Right Arrow 27">
              <a:extLst>
                <a:ext uri="{FF2B5EF4-FFF2-40B4-BE49-F238E27FC236}">
                  <a16:creationId xmlns:a16="http://schemas.microsoft.com/office/drawing/2014/main" id="{17487C60-34E3-4E87-84C0-1E2AFFA736E0}"/>
                </a:ext>
              </a:extLst>
            </p:cNvPr>
            <p:cNvSpPr/>
            <p:nvPr/>
          </p:nvSpPr>
          <p:spPr>
            <a:xfrm rot="16200000">
              <a:off x="2107319" y="2674221"/>
              <a:ext cx="3428613" cy="25026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A1A1CAF-23AD-4588-9F5E-19FCD18C0D8F}"/>
                </a:ext>
              </a:extLst>
            </p:cNvPr>
            <p:cNvSpPr txBox="1"/>
            <p:nvPr/>
          </p:nvSpPr>
          <p:spPr>
            <a:xfrm>
              <a:off x="4596792" y="2107782"/>
              <a:ext cx="3301786" cy="3715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গোবরা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সরকারি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প্রা</a:t>
              </a:r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থ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মিক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বিদ্যালয়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8B84A338-10FD-4FEE-86FE-A60519028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398" y="1244961"/>
              <a:ext cx="865215" cy="539589"/>
            </a:xfrm>
            <a:prstGeom prst="rect">
              <a:avLst/>
            </a:prstGeom>
          </p:spPr>
        </p:pic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F83CD263-F994-4D17-8A71-9459FD419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94" y="3918996"/>
            <a:ext cx="1356151" cy="996832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63E3E665-EDF8-4FCE-97E5-D66E9B286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763" y="1665492"/>
            <a:ext cx="2088507" cy="1382128"/>
          </a:xfrm>
          <a:prstGeom prst="rect">
            <a:avLst/>
          </a:prstGeom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E574B50-8954-4CC6-9D64-2A767507A5F4}"/>
              </a:ext>
            </a:extLst>
          </p:cNvPr>
          <p:cNvSpPr/>
          <p:nvPr/>
        </p:nvSpPr>
        <p:spPr>
          <a:xfrm>
            <a:off x="-17930" y="558882"/>
            <a:ext cx="122099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GB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3C0DA5A-8493-4FD5-ABD0-7E8D26F436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5425">
            <a:off x="1151570" y="1237196"/>
            <a:ext cx="887593" cy="6697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4C79FD6-2EEA-4E44-80E8-3DA9628A9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73"/>
          <a:stretch/>
        </p:blipFill>
        <p:spPr>
          <a:xfrm>
            <a:off x="3916750" y="5274223"/>
            <a:ext cx="656416" cy="84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3C42276-3A44-4565-AEED-EAEEF40788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73"/>
          <a:stretch/>
        </p:blipFill>
        <p:spPr>
          <a:xfrm>
            <a:off x="3690821" y="5754723"/>
            <a:ext cx="656416" cy="84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B9F6F10-B40C-4A1F-BAEC-373FEFF31CEB}"/>
              </a:ext>
            </a:extLst>
          </p:cNvPr>
          <p:cNvGrpSpPr/>
          <p:nvPr/>
        </p:nvGrpSpPr>
        <p:grpSpPr>
          <a:xfrm>
            <a:off x="7117401" y="3251745"/>
            <a:ext cx="5397687" cy="3246720"/>
            <a:chOff x="7079778" y="3371840"/>
            <a:chExt cx="5397687" cy="32467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E55C30-031B-47C7-AD2F-147AB5411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225" y="3371840"/>
              <a:ext cx="3461026" cy="193817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9EB4E8D-18C2-4180-A24D-FEB82F337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7722256" y="5772017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615EB27-F3F9-4396-B4B4-D99473827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7537769" y="5162264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3692E4A-B99F-4CB5-B144-10DB93A76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62"/>
            <a:stretch/>
          </p:blipFill>
          <p:spPr>
            <a:xfrm>
              <a:off x="7442020" y="3471011"/>
              <a:ext cx="1278442" cy="1938175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25F58F2-5C21-4C4C-B3EC-188EEA6D2F64}"/>
                </a:ext>
              </a:extLst>
            </p:cNvPr>
            <p:cNvGrpSpPr/>
            <p:nvPr/>
          </p:nvGrpSpPr>
          <p:grpSpPr>
            <a:xfrm>
              <a:off x="7079778" y="4043178"/>
              <a:ext cx="5397687" cy="1521729"/>
              <a:chOff x="7079778" y="4043178"/>
              <a:chExt cx="5397687" cy="1521729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4CCDB715-6240-4D23-80AC-7951624C06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873"/>
              <a:stretch/>
            </p:blipFill>
            <p:spPr>
              <a:xfrm>
                <a:off x="7370545" y="4718364"/>
                <a:ext cx="656416" cy="84654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8" name="Equals 27">
                <a:extLst>
                  <a:ext uri="{FF2B5EF4-FFF2-40B4-BE49-F238E27FC236}">
                    <a16:creationId xmlns:a16="http://schemas.microsoft.com/office/drawing/2014/main" id="{225A5387-8570-44EF-A68B-7A56CB134F6A}"/>
                  </a:ext>
                </a:extLst>
              </p:cNvPr>
              <p:cNvSpPr/>
              <p:nvPr/>
            </p:nvSpPr>
            <p:spPr>
              <a:xfrm>
                <a:off x="7079778" y="4511254"/>
                <a:ext cx="5397687" cy="512158"/>
              </a:xfrm>
              <a:prstGeom prst="mathEqual">
                <a:avLst>
                  <a:gd name="adj1" fmla="val 23520"/>
                  <a:gd name="adj2" fmla="val 20440"/>
                </a:avLst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21EE362-9A6D-410D-B686-D211E9E48DF3}"/>
                  </a:ext>
                </a:extLst>
              </p:cNvPr>
              <p:cNvGrpSpPr/>
              <p:nvPr/>
            </p:nvGrpSpPr>
            <p:grpSpPr>
              <a:xfrm>
                <a:off x="7747320" y="4043178"/>
                <a:ext cx="4173799" cy="1457351"/>
                <a:chOff x="7747320" y="4043178"/>
                <a:chExt cx="4173799" cy="145735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4777EFF0-2C0E-47DE-A910-8F34FED139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8600927" y="4307011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A1AE0025-EB25-489B-AE87-55DCE7CB3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9097237" y="4315721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6F7E2065-B19C-412D-AF39-0ADC92ED36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9538501" y="4279693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970E0A86-FEF2-41C1-8677-7E2071AFE3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9979765" y="4243665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599C8BBB-5F90-4D94-A3BD-A899481889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10352796" y="4303212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4806C12B-B88E-477C-AD42-1B19BAD6F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10790317" y="4307794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01D839B9-FEBF-49A5-8540-C29B6DD6C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11155473" y="4043178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2EB127EA-AA14-4821-A723-FECE06125F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7747320" y="4396244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B170DF73-EDAD-45E2-8CA4-36CE833104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8201552" y="4329016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0" name="Equals 29">
                  <a:extLst>
                    <a:ext uri="{FF2B5EF4-FFF2-40B4-BE49-F238E27FC236}">
                      <a16:creationId xmlns:a16="http://schemas.microsoft.com/office/drawing/2014/main" id="{DB0CB727-4186-4006-A150-9F8451C7D621}"/>
                    </a:ext>
                  </a:extLst>
                </p:cNvPr>
                <p:cNvSpPr/>
                <p:nvPr/>
              </p:nvSpPr>
              <p:spPr>
                <a:xfrm rot="16200000">
                  <a:off x="7805605" y="4409377"/>
                  <a:ext cx="1371227" cy="811077"/>
                </a:xfrm>
                <a:prstGeom prst="mathEqual">
                  <a:avLst>
                    <a:gd name="adj1" fmla="val 13716"/>
                    <a:gd name="adj2" fmla="val 56228"/>
                  </a:avLst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Equals 85">
                  <a:extLst>
                    <a:ext uri="{FF2B5EF4-FFF2-40B4-BE49-F238E27FC236}">
                      <a16:creationId xmlns:a16="http://schemas.microsoft.com/office/drawing/2014/main" id="{188BF952-B695-4545-9BEF-EE52A7638116}"/>
                    </a:ext>
                  </a:extLst>
                </p:cNvPr>
                <p:cNvSpPr/>
                <p:nvPr/>
              </p:nvSpPr>
              <p:spPr>
                <a:xfrm rot="16200000">
                  <a:off x="10422528" y="4361794"/>
                  <a:ext cx="1371227" cy="811077"/>
                </a:xfrm>
                <a:prstGeom prst="mathEqual">
                  <a:avLst>
                    <a:gd name="adj1" fmla="val 13716"/>
                    <a:gd name="adj2" fmla="val 56228"/>
                  </a:avLst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Equals 86">
                  <a:extLst>
                    <a:ext uri="{FF2B5EF4-FFF2-40B4-BE49-F238E27FC236}">
                      <a16:creationId xmlns:a16="http://schemas.microsoft.com/office/drawing/2014/main" id="{FB806D78-FD9A-4714-BCBD-73B7C71A10DC}"/>
                    </a:ext>
                  </a:extLst>
                </p:cNvPr>
                <p:cNvSpPr/>
                <p:nvPr/>
              </p:nvSpPr>
              <p:spPr>
                <a:xfrm rot="16200000">
                  <a:off x="9104932" y="4407938"/>
                  <a:ext cx="1371227" cy="811077"/>
                </a:xfrm>
                <a:prstGeom prst="mathEqual">
                  <a:avLst>
                    <a:gd name="adj1" fmla="val 13716"/>
                    <a:gd name="adj2" fmla="val 56228"/>
                  </a:avLst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BF21DD4-CE37-4216-B791-5E24301F84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7768199" y="4639294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709D9D1A-89C8-4A56-A8CA-72438D8A99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8160809" y="4606562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2E789F4D-1C25-4875-BA53-EBB3D18BDF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8871562" y="4613426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DA0F819-E7A1-491A-83B4-B497719DE5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8733629" y="4580708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FACA8296-25E1-4CDB-BF11-021208764A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9429941" y="4561684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8F46710D-C232-472E-9888-341E219389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9979240" y="4555231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0B3CCFE8-52D6-49AF-A556-170CBDF38C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10294863" y="4534937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B759B36A-82B6-43DD-ACE5-8235CE785D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10779783" y="4514643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72BE1EED-FDB6-4534-8AE9-FC9C04BA22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873"/>
                <a:stretch/>
              </p:blipFill>
              <p:spPr>
                <a:xfrm>
                  <a:off x="11264703" y="4494349"/>
                  <a:ext cx="656416" cy="84654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E5DD658-5119-4832-B86D-33F67EBEC65D}"/>
                    </a:ext>
                  </a:extLst>
                </p:cNvPr>
                <p:cNvSpPr/>
                <p:nvPr/>
              </p:nvSpPr>
              <p:spPr>
                <a:xfrm>
                  <a:off x="9488222" y="4604609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932D850B-9CAE-4A1B-9F18-51F39B9C3EE4}"/>
                    </a:ext>
                  </a:extLst>
                </p:cNvPr>
                <p:cNvSpPr/>
                <p:nvPr/>
              </p:nvSpPr>
              <p:spPr>
                <a:xfrm>
                  <a:off x="9494850" y="4849773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0342E2D-37C8-41DB-8F37-8E71E4F5B946}"/>
                    </a:ext>
                  </a:extLst>
                </p:cNvPr>
                <p:cNvSpPr/>
                <p:nvPr/>
              </p:nvSpPr>
              <p:spPr>
                <a:xfrm>
                  <a:off x="10064693" y="4597985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B1F38BA-F77F-46C4-B0A6-F5A130BAC1AD}"/>
                    </a:ext>
                  </a:extLst>
                </p:cNvPr>
                <p:cNvSpPr/>
                <p:nvPr/>
              </p:nvSpPr>
              <p:spPr>
                <a:xfrm>
                  <a:off x="10058069" y="4856403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E26901B0-5C8C-4DF4-BE35-2AB8BF2AD38D}"/>
                    </a:ext>
                  </a:extLst>
                </p:cNvPr>
                <p:cNvSpPr/>
                <p:nvPr/>
              </p:nvSpPr>
              <p:spPr>
                <a:xfrm>
                  <a:off x="10813445" y="4604613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B395E82D-769B-4CDD-A04C-6574F37EA237}"/>
                    </a:ext>
                  </a:extLst>
                </p:cNvPr>
                <p:cNvSpPr/>
                <p:nvPr/>
              </p:nvSpPr>
              <p:spPr>
                <a:xfrm>
                  <a:off x="10820073" y="4849777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C079BA25-8132-4685-A0A2-A9A70AE071BA}"/>
                    </a:ext>
                  </a:extLst>
                </p:cNvPr>
                <p:cNvSpPr/>
                <p:nvPr/>
              </p:nvSpPr>
              <p:spPr>
                <a:xfrm>
                  <a:off x="11389909" y="4597987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E094DE62-186A-41CD-9ECE-30E2AA38C022}"/>
                    </a:ext>
                  </a:extLst>
                </p:cNvPr>
                <p:cNvSpPr/>
                <p:nvPr/>
              </p:nvSpPr>
              <p:spPr>
                <a:xfrm>
                  <a:off x="11396537" y="4856403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572C0C8-EF7C-4B6A-A95A-749626A8CCD8}"/>
                    </a:ext>
                  </a:extLst>
                </p:cNvPr>
                <p:cNvSpPr/>
                <p:nvPr/>
              </p:nvSpPr>
              <p:spPr>
                <a:xfrm>
                  <a:off x="8752727" y="4836521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D046AAA8-CA01-4031-90FB-2527676CB81B}"/>
                    </a:ext>
                  </a:extLst>
                </p:cNvPr>
                <p:cNvSpPr/>
                <p:nvPr/>
              </p:nvSpPr>
              <p:spPr>
                <a:xfrm>
                  <a:off x="8759355" y="4604608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0556815A-C5A9-4981-8D55-2D9DFC5FF0CF}"/>
                    </a:ext>
                  </a:extLst>
                </p:cNvPr>
                <p:cNvSpPr/>
                <p:nvPr/>
              </p:nvSpPr>
              <p:spPr>
                <a:xfrm>
                  <a:off x="8196138" y="4849772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ECBB0D6-2D41-4EB9-BC00-0A8528C596F2}"/>
                    </a:ext>
                  </a:extLst>
                </p:cNvPr>
                <p:cNvSpPr/>
                <p:nvPr/>
              </p:nvSpPr>
              <p:spPr>
                <a:xfrm>
                  <a:off x="8189514" y="4591355"/>
                  <a:ext cx="45719" cy="7043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1602FC-F312-4B3F-A764-423720426652}"/>
              </a:ext>
            </a:extLst>
          </p:cNvPr>
          <p:cNvGrpSpPr/>
          <p:nvPr/>
        </p:nvGrpSpPr>
        <p:grpSpPr>
          <a:xfrm>
            <a:off x="-192570" y="3412172"/>
            <a:ext cx="4245471" cy="2074085"/>
            <a:chOff x="-221576" y="3411752"/>
            <a:chExt cx="4245471" cy="20740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0E4DE4-6EAB-43C8-8D88-7C7260D08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92"/>
            <a:stretch/>
          </p:blipFill>
          <p:spPr>
            <a:xfrm>
              <a:off x="336180" y="3411752"/>
              <a:ext cx="3227959" cy="1492798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9165C4E-6553-40F7-95A9-91E68BDF8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226567" y="4337366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315A910-7C1A-4756-8878-6C25B0153C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645703" y="4385721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6084C60-9BF7-4853-8A66-7BABE41C3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1064839" y="4301556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1789E96-9EEE-44C3-BC00-19ADC79B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1483975" y="4416171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2ADD4E9-E21E-4A73-989D-6658551E4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1903111" y="4411518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04400DC-B5B4-4947-B91E-F3995FF83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2322247" y="4340605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FDB0EB0-DB8C-49D2-ABE5-D521F4E46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2741383" y="4349204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4" name="Equals 83">
              <a:extLst>
                <a:ext uri="{FF2B5EF4-FFF2-40B4-BE49-F238E27FC236}">
                  <a16:creationId xmlns:a16="http://schemas.microsoft.com/office/drawing/2014/main" id="{0F5235A8-ED67-40D0-8460-F48608758D11}"/>
                </a:ext>
              </a:extLst>
            </p:cNvPr>
            <p:cNvSpPr/>
            <p:nvPr/>
          </p:nvSpPr>
          <p:spPr>
            <a:xfrm>
              <a:off x="-221576" y="4504448"/>
              <a:ext cx="4148316" cy="534806"/>
            </a:xfrm>
            <a:prstGeom prst="mathEqual">
              <a:avLst>
                <a:gd name="adj1" fmla="val 23520"/>
                <a:gd name="adj2" fmla="val 20440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Equals 87">
              <a:extLst>
                <a:ext uri="{FF2B5EF4-FFF2-40B4-BE49-F238E27FC236}">
                  <a16:creationId xmlns:a16="http://schemas.microsoft.com/office/drawing/2014/main" id="{34C56C3A-B351-40F6-9829-E2A14E4C2F10}"/>
                </a:ext>
              </a:extLst>
            </p:cNvPr>
            <p:cNvSpPr/>
            <p:nvPr/>
          </p:nvSpPr>
          <p:spPr>
            <a:xfrm rot="16200000">
              <a:off x="2048249" y="4361793"/>
              <a:ext cx="1371227" cy="811077"/>
            </a:xfrm>
            <a:prstGeom prst="mathEqual">
              <a:avLst>
                <a:gd name="adj1" fmla="val 13716"/>
                <a:gd name="adj2" fmla="val 56228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9" name="Equals 88">
              <a:extLst>
                <a:ext uri="{FF2B5EF4-FFF2-40B4-BE49-F238E27FC236}">
                  <a16:creationId xmlns:a16="http://schemas.microsoft.com/office/drawing/2014/main" id="{35BE8177-518F-4E74-B371-E5BB5C540D95}"/>
                </a:ext>
              </a:extLst>
            </p:cNvPr>
            <p:cNvSpPr/>
            <p:nvPr/>
          </p:nvSpPr>
          <p:spPr>
            <a:xfrm rot="16200000">
              <a:off x="465601" y="4394685"/>
              <a:ext cx="1371227" cy="811077"/>
            </a:xfrm>
            <a:prstGeom prst="mathEqual">
              <a:avLst>
                <a:gd name="adj1" fmla="val 13716"/>
                <a:gd name="adj2" fmla="val 56228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53F3C12-648D-440F-BE7B-B4523FB95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821303" y="4541721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2744374-1264-41DD-AF8F-56FE6B2E3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1371774" y="4590682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5E6F886-E520-461C-96E1-69C1CF6FB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1855988" y="4557699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D0CC78A-A290-4DA6-8426-A359FFB01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2340202" y="4524716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8478B3C4-6488-4944-A6CC-EFFE49815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2824416" y="4491733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94740F0-C1F1-4794-A2FA-4F9C6F688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73"/>
            <a:stretch/>
          </p:blipFill>
          <p:spPr>
            <a:xfrm>
              <a:off x="273677" y="4551253"/>
              <a:ext cx="656416" cy="846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CEC4C3A-DB58-4474-B61E-8C2FBE09BF17}"/>
                </a:ext>
              </a:extLst>
            </p:cNvPr>
            <p:cNvSpPr/>
            <p:nvPr/>
          </p:nvSpPr>
          <p:spPr>
            <a:xfrm>
              <a:off x="3001281" y="4849772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4AF880E-B2BE-4DD2-B455-24CF9810F535}"/>
                </a:ext>
              </a:extLst>
            </p:cNvPr>
            <p:cNvSpPr/>
            <p:nvPr/>
          </p:nvSpPr>
          <p:spPr>
            <a:xfrm>
              <a:off x="3021161" y="4617858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C9CD6AD-8433-458A-8ABE-E910E02B3B82}"/>
                </a:ext>
              </a:extLst>
            </p:cNvPr>
            <p:cNvSpPr/>
            <p:nvPr/>
          </p:nvSpPr>
          <p:spPr>
            <a:xfrm>
              <a:off x="2444692" y="4836518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A9935DA-D2B6-4D21-A308-3D939317DDFE}"/>
                </a:ext>
              </a:extLst>
            </p:cNvPr>
            <p:cNvSpPr/>
            <p:nvPr/>
          </p:nvSpPr>
          <p:spPr>
            <a:xfrm>
              <a:off x="1417650" y="4869650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83975D5-B231-4B61-AAE5-6D01492509F6}"/>
                </a:ext>
              </a:extLst>
            </p:cNvPr>
            <p:cNvSpPr/>
            <p:nvPr/>
          </p:nvSpPr>
          <p:spPr>
            <a:xfrm>
              <a:off x="1424278" y="4637740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5B2D6C9-C0BF-4F4A-9D53-43FCA9FC7F3E}"/>
                </a:ext>
              </a:extLst>
            </p:cNvPr>
            <p:cNvSpPr/>
            <p:nvPr/>
          </p:nvSpPr>
          <p:spPr>
            <a:xfrm>
              <a:off x="2431437" y="4611234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0A2F622-0872-44E3-97BB-FDBB7B376552}"/>
                </a:ext>
              </a:extLst>
            </p:cNvPr>
            <p:cNvSpPr/>
            <p:nvPr/>
          </p:nvSpPr>
          <p:spPr>
            <a:xfrm>
              <a:off x="841183" y="4863026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8D02D37-7911-40D2-8814-5F68158CC05C}"/>
                </a:ext>
              </a:extLst>
            </p:cNvPr>
            <p:cNvSpPr/>
            <p:nvPr/>
          </p:nvSpPr>
          <p:spPr>
            <a:xfrm>
              <a:off x="847811" y="4617861"/>
              <a:ext cx="45719" cy="70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lowchart: Magnetic Disk 135">
              <a:extLst>
                <a:ext uri="{FF2B5EF4-FFF2-40B4-BE49-F238E27FC236}">
                  <a16:creationId xmlns:a16="http://schemas.microsoft.com/office/drawing/2014/main" id="{8B703FF9-8F4A-40BF-907A-52E2C2A00C0F}"/>
                </a:ext>
              </a:extLst>
            </p:cNvPr>
            <p:cNvSpPr/>
            <p:nvPr/>
          </p:nvSpPr>
          <p:spPr>
            <a:xfrm>
              <a:off x="3237669" y="4915828"/>
              <a:ext cx="786226" cy="447559"/>
            </a:xfrm>
            <a:prstGeom prst="flowChartMagneticDisk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6" dirty="0"/>
            </a:p>
          </p:txBody>
        </p: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E82C00D7-F335-4283-85AE-351E249B86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79" y="3877471"/>
            <a:ext cx="2465785" cy="2869189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F29D53A-B307-4D14-B0B2-9A3A211277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15" y="0"/>
            <a:ext cx="2465785" cy="2869189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EF27A524-EAC3-4E5D-9A84-E3AE0D27B9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" y="1390704"/>
            <a:ext cx="2465785" cy="286918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9E6E1816-9886-4A83-866A-8C471C1152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6" y="3877471"/>
            <a:ext cx="2465785" cy="2869189"/>
          </a:xfrm>
          <a:prstGeom prst="rect">
            <a:avLst/>
          </a:prstGeom>
        </p:spPr>
      </p:pic>
      <p:sp>
        <p:nvSpPr>
          <p:cNvPr id="120" name="Frame 119">
            <a:extLst>
              <a:ext uri="{FF2B5EF4-FFF2-40B4-BE49-F238E27FC236}">
                <a16:creationId xmlns:a16="http://schemas.microsoft.com/office/drawing/2014/main" id="{96F56D46-8FAA-4603-A00D-07F1C63A7DB9}"/>
              </a:ext>
            </a:extLst>
          </p:cNvPr>
          <p:cNvSpPr/>
          <p:nvPr/>
        </p:nvSpPr>
        <p:spPr>
          <a:xfrm>
            <a:off x="-3415" y="-218809"/>
            <a:ext cx="12209930" cy="6866873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00182 -0.3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11343 L -0.03229 -0.1132 C -0.02891 -0.11297 -0.02539 -0.1125 -0.02201 -0.11181 C -0.01979 -0.11158 -0.0155 -0.10996 -0.01315 -0.10903 C -0.01302 -0.1088 -0.00794 -0.10463 -0.00768 -0.10348 C -0.00729 -0.10209 -0.00807 -0.10047 -0.00846 -0.09908 C -0.01146 -0.0882 -0.00885 -0.10139 -0.01081 -0.09074 C -0.01055 -0.08912 -0.01068 -0.08727 -0.01003 -0.08635 C -0.00742 -0.08334 -0.00586 -0.08496 -0.00365 -0.08635 C -0.00443 -0.08727 -0.00547 -0.08773 -0.00599 -0.08912 C -0.0069 -0.09167 -0.00768 -0.09769 -0.00768 -0.09746 C -0.00729 -0.10047 -0.00768 -0.10371 -0.00677 -0.10625 C -0.00638 -0.10764 -0.00521 -0.10764 -0.00443 -0.10764 C -0.0026 -0.10764 -0.00065 -0.10672 0.00117 -0.10625 C 0.00521 -0.09908 6.25E-7 -0.10741 0.00521 -0.10209 C 0.00638 -0.1007 0.00755 -0.09676 0.00833 -0.09491 C 0.0112 -0.0794 0.00977 -0.08912 0.00833 -0.05371 C 0.00833 -0.05232 0.00807 -0.05047 0.00755 -0.04954 C 0.0069 -0.04838 0.00586 -0.04885 0.00521 -0.04815 C -0.00247 -0.04144 0.01029 -0.04977 -0.00208 -0.04236 L -0.00443 -0.04098 C -0.00547 -0.04121 -0.01341 -0.04236 -0.01563 -0.04375 C -0.01654 -0.04445 -0.01719 -0.04584 -0.01797 -0.04676 C -0.01901 -0.04769 -0.02201 -0.05093 -0.02122 -0.04954 C -0.01966 -0.04676 -0.01927 -0.04561 -0.01719 -0.04375 C -0.01641 -0.04306 -0.01563 -0.04306 -0.01484 -0.04236 C -0.01367 -0.04167 -0.01276 -0.04005 -0.01159 -0.03959 C -0.00977 -0.03866 -0.00794 -0.03866 -0.00599 -0.0382 C -0.00234 -0.03866 0.00156 -0.03797 0.00521 -0.03959 C 0.00703 -0.04051 0.00833 -0.04329 0.0099 -0.04514 C 0.01289 -0.04885 0.01159 -0.04699 0.01393 -0.05093 C 0.01549 -0.05 0.01758 -0.05023 0.01875 -0.04815 C 0.01927 -0.04723 0.01979 -0.0463 0.02031 -0.04514 C 0.02096 -0.04398 0.02122 -0.04213 0.02187 -0.04098 C 0.02253 -0.03982 0.02344 -0.03912 0.02435 -0.0382 C 0.02812 -0.02801 0.02708 -0.02639 0.02825 -0.03542 C 0.02799 -0.05556 0.02799 -0.07593 0.02747 -0.0963 C 0.02747 -0.09908 0.02708 -0.10209 0.02669 -0.10486 C 0.02656 -0.10625 0.02643 -0.10811 0.02591 -0.10903 C 0.025 -0.11065 0.02383 -0.11088 0.02266 -0.11181 C 0.02083 -0.11135 0.01901 -0.11111 0.01706 -0.11042 C 0.01628 -0.11019 0.01471 -0.11065 0.01471 -0.10903 C 0.01471 -0.10741 0.01628 -0.10718 0.01706 -0.10625 C 0.02057 -0.10672 0.02422 -0.10602 0.02747 -0.10764 C 0.02825 -0.10811 0.02747 -0.11181 0.02825 -0.11181 C 0.02943 -0.11181 0.02995 -0.10903 0.03073 -0.10764 C 0.03281 -0.10811 0.03503 -0.10834 0.03711 -0.10903 C 0.03867 -0.10973 0.0418 -0.11181 0.0418 -0.11158 C 0.04206 -0.11042 0.04271 -0.10926 0.04271 -0.10764 C 0.04271 -0.09815 0.04232 -0.09723 0.04102 -0.09074 C 0.04128 -0.07223 0.04128 -0.05371 0.0418 -0.03542 C 0.04193 -0.03334 0.04271 -0.03912 0.04271 -0.04098 C 0.04271 -0.05903 0.04206 -0.07686 0.0418 -0.09491 C 0.04206 -0.09815 0.04193 -0.10162 0.04271 -0.10486 C 0.04323 -0.10741 0.04622 -0.11042 0.0474 -0.11181 L 0.06016 -0.11042 C 0.06341 -0.11019 0.06654 -0.10903 0.06979 -0.10903 C 0.07435 -0.10903 0.07878 -0.10996 0.08333 -0.11042 C 0.08359 -0.10903 0.08424 -0.10764 0.08411 -0.10625 C 0.08398 -0.10463 0.08294 -0.10348 0.08255 -0.10209 C 0.0819 -0.09931 0.08151 -0.0963 0.08099 -0.09352 L 0.08021 -0.08912 L 0.0793 -0.08496 C 0.07969 -0.08172 0.07982 -0.07824 0.08021 -0.075 C 0.08034 -0.07361 0.08034 -0.07176 0.08099 -0.07084 C 0.08151 -0.06968 0.08255 -0.07014 0.08333 -0.06945 C 0.08424 -0.06852 0.0849 -0.06736 0.08568 -0.06644 C 0.08919 -0.06713 0.09336 -0.06482 0.09531 -0.07084 C 0.0957 -0.07199 0.09583 -0.07361 0.09609 -0.075 C 0.09609 -0.07477 0.09596 -0.05949 0.09453 -0.0551 C 0.09388 -0.05324 0.09141 -0.05023 0.09049 -0.04954 C 0.08971 -0.04885 0.08893 -0.04861 0.08815 -0.04815 C 0.08021 -0.04861 0.07018 -0.04861 0.06185 -0.05093 C 0.0599 -0.05139 0.05794 -0.05278 0.05625 -0.05371 C 0.05781 -0.05463 0.05963 -0.05486 0.06107 -0.05648 C 0.06185 -0.05764 0.06263 -0.05834 0.06341 -0.05949 C 0.06393 -0.06019 0.06432 -0.06158 0.06497 -0.06227 C 0.06602 -0.0632 0.06706 -0.0632 0.06823 -0.06366 C 0.06875 -0.06459 0.06914 -0.06574 0.06979 -0.06644 C 0.07083 -0.06806 0.072 -0.06922 0.07292 -0.07084 C 0.0737 -0.07199 0.07409 -0.07361 0.07461 -0.075 C 0.07825 -0.09445 0.07422 -0.07454 0.07773 -0.08912 C 0.07969 -0.09746 0.07708 -0.08959 0.08021 -0.09769 C 0.08099 -0.09723 0.08177 -0.09699 0.08255 -0.0963 C 0.08424 -0.09468 0.08542 -0.09121 0.08737 -0.09074 L 0.09219 -0.08912 C 0.09531 -0.08959 0.09857 -0.08912 0.10169 -0.09074 C 0.10352 -0.09144 0.10651 -0.0963 0.10651 -0.09607 C 0.10677 -0.07547 0.10677 -0.05463 0.10729 -0.0338 C 0.10729 -0.03241 0.10807 -0.02824 0.10807 -0.02963 C 0.10807 -0.03172 0.10755 -0.03334 0.10729 -0.03542 C 0.10703 -0.04723 0.1069 -0.05903 0.10651 -0.07084 C 0.10638 -0.07269 0.10599 -0.07454 0.10573 -0.07639 C 0.10508 -0.08033 0.10365 -0.0875 0.10169 -0.08912 C 0.09883 -0.09167 0.097 -0.09375 0.09375 -0.09491 C 0.08893 -0.09653 0.09102 -0.09561 0.08737 -0.09769 C 0.08659 -0.09908 0.08581 -0.1007 0.0849 -0.10209 C 0.08398 -0.10348 0.08229 -0.10394 0.08177 -0.10625 C 0.08125 -0.10857 0.08568 -0.11042 0.08568 -0.11019 C 0.09088 -0.1132 0.09115 -0.11227 0.09857 -0.11343 C 0.10378 -0.11297 0.10924 -0.1132 0.11445 -0.11181 C 0.11536 -0.11158 0.11602 -0.10973 0.1168 -0.10903 C 0.11836 -0.10787 0.12005 -0.10718 0.12161 -0.10625 C 0.1263 -0.10348 0.12318 -0.1051 0.13125 -0.10348 C 0.12721 -0.09861 0.12943 -0.10209 0.12565 -0.09213 L 0.12409 -0.08773 L 0.1224 -0.08357 C 0.12031 -0.06829 0.11979 -0.06945 0.12161 -0.04954 C 0.12174 -0.04815 0.12266 -0.04769 0.12331 -0.04676 C 0.12357 -0.04514 0.12357 -0.04352 0.12409 -0.04236 C 0.12461 -0.04098 0.12565 -0.04074 0.12643 -0.03959 C 0.13216 -0.03148 0.12305 -0.0426 0.13047 -0.0338 C 0.13255 -0.03449 0.13516 -0.03311 0.13685 -0.03542 C 0.13776 -0.03658 0.13477 -0.03843 0.13359 -0.0382 C 0.13255 -0.03797 0.13203 -0.03519 0.13125 -0.0338 C 0.13047 -0.03287 0.12969 -0.03195 0.12878 -0.03102 C 0.12565 -0.03241 0.12539 -0.03125 0.12409 -0.03681 C 0.12331 -0.03959 0.1224 -0.04514 0.1224 -0.04491 C 0.12266 -0.05718 0.12279 -0.06898 0.12331 -0.08079 C 0.12331 -0.08264 0.12357 -0.08473 0.12409 -0.08635 C 0.12435 -0.0875 0.12513 -0.0882 0.12565 -0.08912 C 0.1263 -0.09051 0.12682 -0.0919 0.12721 -0.09352 C 0.1276 -0.09491 0.1276 -0.09653 0.12799 -0.09769 C 0.13307 -0.11389 0.1293 -0.10116 0.13281 -0.10903 C 0.13346 -0.11042 0.13385 -0.11181 0.13437 -0.11343 C 0.13893 -0.11297 0.14349 -0.11273 0.14792 -0.11181 C 0.14935 -0.11158 0.15208 -0.10996 0.15352 -0.10903 C 0.15833 -0.10949 0.16315 -0.11042 0.16797 -0.11042 C 0.16875 -0.11042 0.17018 -0.11065 0.17031 -0.10903 C 0.17083 -0.10486 0.17044 -0.10023 0.16953 -0.0963 C 0.16901 -0.09422 0.16745 -0.09352 0.16628 -0.09213 C 0.16471 -0.09005 0.16315 -0.0882 0.16159 -0.08635 L 0.15911 -0.08357 C 0.15833 -0.08264 0.15755 -0.08148 0.15677 -0.08079 C 0.15482 -0.07894 0.15286 -0.07755 0.15117 -0.075 C 0.14505 -0.06598 0.15234 -0.075 0.14635 -0.06806 C 0.14609 -0.06598 0.14583 -0.06412 0.14557 -0.06227 C 0.14531 -0.06088 0.14466 -0.05949 0.14479 -0.05811 C 0.14583 -0.04954 0.14779 -0.04792 0.15195 -0.04514 C 0.15404 -0.04398 0.15625 -0.04329 0.15833 -0.04236 C 0.15937 -0.0419 0.16055 -0.04167 0.16159 -0.04098 C 0.16237 -0.04051 0.16315 -0.03982 0.16393 -0.03959 C 0.16602 -0.03889 0.16823 -0.03866 0.17031 -0.0382 C 0.17135 -0.03773 0.1724 -0.03635 0.17357 -0.03681 C 0.17591 -0.0375 0.17578 -0.04723 0.17591 -0.04815 C 0.17578 -0.05463 0.1737 -0.09908 0.17669 -0.10764 C 0.17799 -0.11135 0.18151 -0.10672 0.18385 -0.10625 C 0.18411 -0.10209 0.18424 -0.09769 0.18463 -0.09352 C 0.18463 -0.09329 0.18672 -0.08287 0.18711 -0.08079 L 0.18867 -0.07223 L 0.18945 -0.06806 C 0.18893 -0.0669 0.18633 -0.06181 0.18555 -0.06227 C 0.18463 -0.06273 0.1849 -0.06505 0.18463 -0.06644 C 0.18529 -0.06991 0.18633 -0.07454 0.18633 -0.07778 C 0.18633 -0.08264 0.18594 -0.08727 0.18555 -0.09213 C 0.18542 -0.09352 0.18503 -0.09491 0.18463 -0.0963 C 0.18424 -0.09792 0.18359 -0.09908 0.18307 -0.10047 C 0.18281 -0.10209 0.18268 -0.10348 0.18229 -0.10486 C 0.1819 -0.10602 0.18021 -0.10672 0.18073 -0.10764 C 0.18164 -0.10926 0.18333 -0.10903 0.18463 -0.10903 C 0.19766 -0.10996 0.21081 -0.10996 0.22383 -0.11042 C 0.22656 -0.11088 0.23971 -0.11366 0.24375 -0.11042 C 0.24466 -0.10973 0.24219 -0.10834 0.24141 -0.10764 C 0.24062 -0.10695 0.23971 -0.10672 0.23893 -0.10625 C 0.23307 -0.09584 0.24219 -0.11111 0.2349 -0.10209 C 0.23372 -0.10047 0.23268 -0.09838 0.23177 -0.0963 C 0.23099 -0.09445 0.23021 -0.0926 0.22943 -0.09074 C 0.22878 -0.08936 0.22852 -0.0875 0.22773 -0.08635 C 0.22708 -0.08519 0.22617 -0.08449 0.22539 -0.08357 C 0.22435 -0.08079 0.22357 -0.07755 0.22213 -0.075 L 0.21901 -0.06945 C 0.21706 -0.05857 0.21992 -0.07153 0.21575 -0.06227 C 0.21536 -0.06135 0.21432 -0.05278 0.21419 -0.05232 C 0.22018 -0.04514 0.21263 -0.05348 0.21979 -0.04815 C 0.2207 -0.04746 0.22135 -0.04584 0.22213 -0.04514 C 0.22318 -0.04445 0.22435 -0.04445 0.22539 -0.04375 C 0.22695 -0.04306 0.22852 -0.0419 0.23021 -0.04098 L 0.23255 -0.03959 L 0.2349 -0.0382 C 0.23607 -0.03681 0.23685 -0.0338 0.23815 -0.0338 C 0.23906 -0.0338 0.23945 -0.03658 0.23971 -0.0382 C 0.24023 -0.04051 0.24023 -0.04283 0.24049 -0.04514 C 0.24075 -0.04723 0.24102 -0.04908 0.24141 -0.05093 C 0.24102 -0.05811 0.24258 -0.06621 0.24049 -0.07223 C 0.23984 -0.07408 0.23555 -0.06273 0.2349 -0.06088 C 0.23437 -0.05903 0.23385 -0.05718 0.23333 -0.0551 C 0.23307 -0.05371 0.2332 -0.05186 0.23255 -0.05093 C 0.23125 -0.04908 0.22943 -0.04885 0.22773 -0.04815 C 0.22383 -0.0463 0.22565 -0.04723 0.22213 -0.04514 C 0.22018 -0.04167 0.22031 -0.04236 0.21901 -0.03681 C 0.21836 -0.03403 0.21745 -0.02824 0.21745 -0.02801 C 0.21771 -0.02454 0.21667 -0.01968 0.21823 -0.0169 C 0.21862 -0.01621 0.22513 -0.01922 0.22617 -0.01968 C 0.22643 -0.02107 0.22708 -0.02246 0.22695 -0.02408 C 0.22656 -0.03195 0.2263 -0.0338 0.22305 -0.03681 C 0.22227 -0.0375 0.22135 -0.03773 0.22057 -0.0382 C 0.21667 -0.03704 0.21562 -0.03889 0.21419 -0.03241 C 0.21406 -0.03172 0.21419 -0.03056 0.21419 -0.02963 L 0.27643 -0.10903 C 0.27669 -0.10486 0.27695 -0.10047 0.27721 -0.0963 C 0.27747 -0.0926 0.27786 -0.08866 0.27799 -0.08496 C 0.27838 -0.08033 0.27799 -0.07523 0.27891 -0.07084 C 0.27917 -0.06945 0.28047 -0.06991 0.28125 -0.06945 C 0.28255 -0.06991 0.28398 -0.06991 0.28529 -0.07084 C 0.2875 -0.07223 0.2875 -0.07408 0.28919 -0.07639 C 0.28997 -0.07755 0.29075 -0.07824 0.29167 -0.0794 C 0.29219 -0.08079 0.29245 -0.08241 0.29323 -0.08357 C 0.29388 -0.08449 0.29492 -0.08426 0.29557 -0.08496 C 0.29622 -0.08565 0.29661 -0.08704 0.29713 -0.08773 C 0.29818 -0.08889 0.29935 -0.08936 0.30039 -0.09074 C 0.30221 -0.09283 0.3026 -0.09561 0.30365 -0.09908 C 0.30208 -0.10301 0.30208 -0.10417 0.29961 -0.10625 C 0.29805 -0.10741 0.29479 -0.10903 0.29479 -0.1088 C 0.29141 -0.10857 0.28789 -0.10834 0.28437 -0.10764 C 0.28255 -0.10741 0.27721 -0.10764 0.27891 -0.10625 C 0.28151 -0.10394 0.28477 -0.10533 0.28763 -0.10486 C 0.28919 -0.1044 0.29075 -0.10394 0.29245 -0.10348 C 0.29349 -0.10255 0.29453 -0.10139 0.29557 -0.10047 C 0.29635 -0.1 0.29727 -0.1 0.29805 -0.09908 C 0.2987 -0.09838 0.29896 -0.09699 0.29961 -0.0963 C 0.30026 -0.09561 0.30117 -0.09561 0.30195 -0.09491 C 0.3082 -0.08936 0.30078 -0.09422 0.30677 -0.09074 C 0.31055 -0.08056 0.30859 -0.08449 0.31237 -0.07778 C 0.31263 -0.0882 0.31263 -0.09861 0.31315 -0.10903 C 0.31328 -0.11065 0.31354 -0.11204 0.31393 -0.11343 C 0.31471 -0.11621 0.31602 -0.11945 0.31797 -0.12037 C 0.32057 -0.12176 0.32591 -0.12315 0.32591 -0.12292 C 0.32643 -0.12223 0.32721 -0.12153 0.32747 -0.12037 C 0.32799 -0.11875 0.32799 -0.11667 0.32825 -0.11482 C 0.32852 -0.1132 0.32891 -0.11181 0.32917 -0.11042 C 0.32943 -0.10672 0.32943 -0.10278 0.32995 -0.09908 C 0.33021 -0.0963 0.33151 -0.09074 0.33151 -0.09051 C 0.33177 -0.08449 0.3319 -0.07824 0.33229 -0.07223 C 0.33255 -0.0676 0.33346 -0.05857 0.33385 -0.05371 C 0.33411 -0.0463 0.3349 -0.03866 0.33477 -0.03102 C 0.33463 -0.02963 0.33359 -0.02732 0.33307 -0.02824 C 0.33255 -0.0294 0.33359 -0.03102 0.33385 -0.03241 C 0.33307 -0.03287 0.33229 -0.0338 0.33151 -0.0338 C 0.32799 -0.0338 0.32825 -0.0338 0.32669 -0.03102 L 0.33229 -0.11621 C 0.33581 -0.11574 0.33932 -0.11621 0.34271 -0.11482 C 0.34453 -0.11389 0.34583 -0.11088 0.34753 -0.10903 C 0.35052 -0.10533 0.34896 -0.10672 0.35221 -0.10486 C 0.35195 -0.10255 0.35195 -0.1 0.35143 -0.09769 C 0.35117 -0.09653 0.35039 -0.09584 0.34987 -0.09491 C 0.34583 -0.08588 0.35052 -0.09468 0.34661 -0.08773 C 0.34635 -0.08172 0.34635 -0.07547 0.34583 -0.06945 C 0.34583 -0.06783 0.34505 -0.06667 0.34505 -0.06505 C 0.34505 -0.05556 0.34492 -0.04607 0.34583 -0.03681 C 0.34622 -0.03334 0.34909 -0.02824 0.34909 -0.02801 C 0.3526 -0.03473 0.3487 -0.02639 0.35143 -0.03959 C 0.35169 -0.04074 0.35299 -0.04375 0.35299 -0.04236 C 0.35299 -0.04074 0.35221 -0.03912 0.35143 -0.0382 C 0.35052 -0.03704 0.34831 -0.03681 0.34831 -0.03658 L 0.35299 -0.10625 L 0.35937 -0.11042 C 0.36107 -0.11158 0.36419 -0.11343 0.36419 -0.1132 C 0.36667 -0.11297 0.36901 -0.11273 0.37135 -0.11181 C 0.37435 -0.11088 0.3763 -0.10949 0.37865 -0.10625 C 0.37917 -0.10533 0.37969 -0.1044 0.38021 -0.10348 C 0.38047 -0.10209 0.38099 -0.1007 0.38099 -0.09908 C 0.38099 -0.08773 0.3819 -0.07616 0.38021 -0.06505 C 0.37969 -0.06227 0.37708 -0.0625 0.37539 -0.06227 L 0.36745 -0.06088 C 0.36771 -0.05764 0.36771 -0.05417 0.36823 -0.05093 C 0.36914 -0.04537 0.36992 -0.04723 0.37227 -0.04514 C 0.37305 -0.04445 0.3737 -0.04329 0.37461 -0.04236 C 0.37721 -0.04005 0.3819 -0.04005 0.38411 -0.03959 C 0.38503 -0.03912 0.38568 -0.0382 0.38659 -0.0382 C 0.39088 -0.0382 0.39088 -0.03889 0.39375 -0.04236 C 0.39557 -0.05232 0.39466 -0.04561 0.39375 -0.06505 C 0.39349 -0.06991 0.39375 -0.07477 0.39297 -0.0794 C 0.39232 -0.08264 0.39088 -0.08496 0.38971 -0.08773 C 0.38737 -0.09422 0.3888 -0.09074 0.38503 -0.09769 C 0.38411 -0.09908 0.38346 -0.10093 0.38255 -0.10209 L 0.37773 -0.10764 C 0.37695 -0.10857 0.37604 -0.10926 0.37539 -0.11042 L 0.37305 -0.11482 L 0.37057 -0.12755 L 0.36979 -0.13172 C 0.37005 -0.13982 0.36966 -0.14792 0.37057 -0.15579 C 0.37083 -0.15741 0.37213 -0.15718 0.37305 -0.15718 C 0.37383 -0.15718 0.37539 -0.15579 0.37539 -0.15556 L 0.38255 -0.10903 C 0.38503 -0.10996 0.38737 -0.11088 0.38971 -0.11181 C 0.39141 -0.11273 0.39297 -0.11389 0.39453 -0.11482 C 0.39531 -0.11528 0.39609 -0.11621 0.397 -0.11621 L 0.40338 -0.11621 L 0.42487 -0.11482 C 0.42721 -0.11389 0.42969 -0.11273 0.43203 -0.11181 C 0.43789 -0.10996 0.43971 -0.11181 0.43516 -0.10903 C 0.43477 -0.10811 0.43424 -0.10718 0.43359 -0.10625 C 0.43281 -0.1051 0.4319 -0.10463 0.43125 -0.10348 C 0.43073 -0.10232 0.43073 -0.10047 0.43047 -0.09908 C 0.43073 -0.09769 0.43047 -0.09584 0.43125 -0.09491 C 0.43268 -0.09306 0.43607 -0.09213 0.43607 -0.0919 C 0.43971 -0.08565 0.43503 -0.0926 0.44323 -0.08773 C 0.44388 -0.08727 0.44427 -0.08588 0.44479 -0.08496 C 0.44505 -0.08357 0.44518 -0.08195 0.44557 -0.08079 C 0.44661 -0.07801 0.44883 -0.07801 0.44635 -0.07361 C 0.44583 -0.07246 0.44479 -0.07269 0.44401 -0.07223 C 0.44297 -0.07037 0.44167 -0.06875 0.44088 -0.06644 C 0.43971 -0.06366 0.43958 -0.05834 0.4375 -0.05811 L 0.42891 -0.05648 C 0.43346 -0.04838 0.43112 -0.05047 0.43516 -0.04815 C 0.43815 -0.04861 0.44115 -0.04815 0.44401 -0.04954 C 0.447 -0.05093 0.44727 -0.05463 0.44883 -0.05811 C 0.44948 -0.05949 0.45039 -0.06088 0.45117 -0.06227 C 0.45143 -0.06366 0.45143 -0.06528 0.45195 -0.06644 C 0.45417 -0.0713 0.45599 -0.06898 0.45924 -0.06806 L 0.46159 -0.0551 C 0.46185 -0.05371 0.46211 -0.05232 0.46237 -0.05093 C 0.46263 -0.04908 0.46289 -0.04723 0.46315 -0.04514 C 0.46341 -0.04375 0.4638 -0.04236 0.46393 -0.04098 C 0.46458 -0.03542 0.46458 -0.0294 0.46562 -0.02408 C 0.46588 -0.02246 0.46641 -0.01829 0.46641 -0.01968 C 0.46641 -0.02223 0.46588 -0.02454 0.46562 -0.02686 C 0.46536 -0.03773 0.4651 -0.04861 0.46471 -0.05949 C 0.46445 -0.07014 0.46406 -0.07269 0.46315 -0.08218 C 0.46289 -0.08959 0.46276 -0.09723 0.46237 -0.10486 C 0.46224 -0.10625 0.46198 -0.10787 0.46159 -0.10903 C 0.45911 -0.11644 0.45911 -0.11482 0.45443 -0.1176 L 0.45195 -0.11898 C 0.45013 -0.11852 0.44792 -0.11945 0.44635 -0.1176 C 0.44544 -0.11644 0.44857 -0.11667 0.44961 -0.11621 C 0.45117 -0.11528 0.45286 -0.11436 0.45443 -0.11343 L 0.45677 -0.11181 C 0.46029 -0.11227 0.4638 -0.11227 0.46719 -0.11343 C 0.46888 -0.11389 0.472 -0.11621 0.472 -0.11598 L 0.49987 -0.11482 C 0.50612 -0.11412 0.50495 -0.11598 0.50625 -0.10903 C 0.50547 -0.10811 0.50456 -0.10741 0.50391 -0.10625 C 0.50325 -0.10533 0.50286 -0.10417 0.50221 -0.10348 C 0.49727 -0.09746 0.50091 -0.10301 0.49674 -0.09908 C 0.49583 -0.09838 0.49505 -0.09723 0.49427 -0.0963 C 0.49219 -0.09352 0.48789 -0.08773 0.48789 -0.0875 L 0.48477 -0.0794 L 0.48307 -0.075 C 0.48281 -0.07315 0.48281 -0.07107 0.48229 -0.06945 C 0.48203 -0.06806 0.48099 -0.06783 0.48073 -0.06644 C 0.48008 -0.06297 0.48021 -0.05903 0.47995 -0.0551 C 0.48125 -0.04792 0.47995 -0.0507 0.48633 -0.04954 C 0.49167 -0.04838 0.50221 -0.04676 0.50221 -0.04653 C 0.50312 -0.04584 0.50378 -0.04468 0.50469 -0.04375 C 0.50573 -0.04283 0.5069 -0.04236 0.50781 -0.04098 C 0.50859 -0.03982 0.50898 -0.0382 0.5095 -0.03681 C 0.50977 -0.03912 0.51016 -0.04144 0.51029 -0.04375 C 0.51172 -0.11644 0.49805 -0.12061 0.51419 -0.11343 C 0.51901 -0.10764 0.51484 -0.11389 0.51745 -0.10625 C 0.52031 -0.09792 0.51784 -0.11019 0.52057 -0.09908 C 0.52135 -0.0963 0.52174 -0.09352 0.52227 -0.09074 L 0.52383 -0.08218 L 0.52461 -0.07778 C 0.52448 -0.07547 0.52604 -0.06042 0.52148 -0.05949 C 0.51979 -0.05903 0.51823 -0.06042 0.51667 -0.06088 C 0.51901 -0.08565 0.5138 -0.04746 0.53503 -0.07084 C 0.53776 -0.07385 0.53516 -0.08241 0.53424 -0.08773 C 0.53398 -0.08912 0.52943 -0.09375 0.52865 -0.09491 C 0.52747 -0.09653 0.52669 -0.09908 0.52539 -0.10047 C 0.5224 -0.10417 0.5237 -0.10209 0.52148 -0.10625 C 0.52174 -0.10811 0.52148 -0.11042 0.52227 -0.11181 C 0.52279 -0.11297 0.52383 -0.1132 0.52461 -0.11343 C 0.53099 -0.11412 0.53737 -0.11436 0.54375 -0.11482 C 0.54479 -0.11528 0.54583 -0.11574 0.547 -0.11621 C 0.55247 -0.11806 0.55963 -0.11922 0.56445 -0.12037 L 0.57005 -0.12176 C 0.57083 -0.12084 0.57187 -0.12037 0.57253 -0.11898 C 0.57305 -0.11783 0.57305 -0.11621 0.57331 -0.11482 C 0.57357 -0.11297 0.57383 -0.11088 0.57409 -0.10903 C 0.57435 -0.10625 0.57435 -0.10324 0.57487 -0.10047 C 0.57513 -0.09885 0.57591 -0.09769 0.57643 -0.0963 C 0.57669 -0.07639 0.57682 -0.05648 0.57734 -0.03681 C 0.57734 -0.03334 0.57812 -0.02338 0.57812 -0.02686 C 0.57812 -0.04792 0.57812 -0.03773 0.57643 -0.04815 C 0.57591 -0.05186 0.57604 -0.05625 0.57487 -0.05949 C 0.57435 -0.06088 0.57383 -0.06227 0.57331 -0.06366 C 0.57266 -0.06551 0.5724 -0.0676 0.57174 -0.06945 C 0.57083 -0.07176 0.56901 -0.07361 0.56771 -0.075 C 0.56667 -0.07408 0.56523 -0.07385 0.56445 -0.07223 C 0.56354 -0.06991 0.56289 -0.06366 0.56289 -0.06343 C 0.56263 -0.06736 0.56276 -0.0713 0.56211 -0.075 C 0.56185 -0.07639 0.56094 -0.07686 0.56055 -0.07778 C 0.55794 -0.0838 0.56029 -0.08125 0.55651 -0.08357 C 0.55625 -0.08357 0.54753 -0.08264 0.54531 -0.08079 C 0.54427 -0.07963 0.54271 -0.07523 0.54219 -0.07361 C 0.54245 -0.0669 0.5418 -0.05996 0.54297 -0.05371 C 0.54336 -0.05186 0.54505 -0.05232 0.54622 -0.05232 C 0.54648 -0.05232 0.54622 -0.05324 0.54622 -0.05371 L 0.57812 -0.11181 C 0.58333 -0.11297 0.58958 -0.11505 0.59479 -0.11181 C 0.59609 -0.11111 0.59635 -0.10811 0.59727 -0.10625 C 0.59766 -0.1051 0.59831 -0.1044 0.59883 -0.10348 C 0.59857 -0.10162 0.59857 -0.09954 0.59805 -0.09769 C 0.59713 -0.09468 0.59479 -0.08912 0.59479 -0.08889 C 0.59349 -0.07732 0.59284 -0.07454 0.59479 -0.05811 C 0.59518 -0.05463 0.5974 -0.05278 0.59805 -0.04954 C 0.59948 -0.04213 0.59792 -0.04815 0.60117 -0.04098 C 0.60182 -0.03959 0.60208 -0.03773 0.60286 -0.03681 C 0.60338 -0.03611 0.6082 -0.03403 0.60846 -0.0338 C 0.60924 -0.03287 0.61133 -0.03241 0.61081 -0.03102 C 0.60977 -0.02871 0.60599 -0.02824 0.60599 -0.02801 C 0.60443 -0.02871 0.6026 -0.02848 0.60117 -0.02963 C 0.60039 -0.03033 0.60026 -0.03264 0.59961 -0.0338 C 0.59831 -0.03681 0.5974 -0.0375 0.59557 -0.03959 C 0.59401 -0.05093 0.59466 -0.04445 0.59557 -0.06366 C 0.59583 -0.0676 0.59648 -0.075 0.59648 -0.07477 L 0.60755 -0.10903 C 0.61003 -0.11042 0.61237 -0.11181 0.61484 -0.11343 C 0.6181 -0.11551 0.61732 -0.11644 0.62031 -0.1176 C 0.622 -0.11829 0.62357 -0.11852 0.62513 -0.11898 C 0.63346 -0.11852 0.64167 -0.11968 0.64987 -0.1176 C 0.65078 -0.11736 0.64896 -0.11459 0.64831 -0.11343 C 0.64727 -0.11135 0.64596 -0.10996 0.64505 -0.10764 C 0.64453 -0.10625 0.64427 -0.1044 0.64349 -0.10348 C 0.64284 -0.10255 0.64193 -0.10255 0.64115 -0.10209 C 0.63828 -0.09445 0.64023 -0.09885 0.63477 -0.08912 C 0.63424 -0.0882 0.63346 -0.0875 0.6332 -0.08635 C 0.63203 -0.08241 0.63151 -0.07986 0.62995 -0.07639 C 0.62943 -0.07547 0.62891 -0.07454 0.62838 -0.07361 C 0.62812 -0.07223 0.62799 -0.07061 0.6276 -0.06945 C 0.62721 -0.06829 0.6263 -0.06783 0.62591 -0.06644 C 0.62031 -0.0463 0.62747 -0.06621 0.62279 -0.05371 L 0.62917 -0.05232 C 0.63034 -0.05209 0.63463 -0.05116 0.63633 -0.04954 C 0.63802 -0.04792 0.63958 -0.04584 0.64115 -0.04375 L 0.64349 -0.04098 C 0.64401 -0.03959 0.64466 -0.0382 0.64505 -0.03681 C 0.64544 -0.03542 0.64505 -0.03241 0.64596 -0.03241 C 0.64687 -0.03241 0.647 -0.03542 0.64753 -0.03681 C 0.64779 -0.03912 0.64818 -0.04144 0.64831 -0.04375 C 0.64974 -0.07732 0.64727 -0.06273 0.64987 -0.07639 C 0.65013 -0.08496 0.64974 -0.09352 0.65065 -0.10209 C 0.65091 -0.10371 0.65208 -0.10463 0.65312 -0.10486 C 0.65443 -0.1051 0.65573 -0.10394 0.65703 -0.10348 C 0.65794 -0.10301 0.65872 -0.10255 0.6595 -0.10209 C 0.66003 -0.10093 0.66042 -0.09977 0.66107 -0.09908 C 0.66628 -0.09352 0.66107 -0.10209 0.6651 -0.09491 C 0.66706 -0.08426 0.66432 -0.09746 0.66745 -0.08635 C 0.66823 -0.08357 0.66875 -0.07778 0.66901 -0.075 C 0.66784 -0.05811 0.67044 -0.06366 0.65872 -0.06366 L 0.65065 -0.11042 C 0.65312 -0.11135 0.65547 -0.11227 0.65781 -0.11343 C 0.65872 -0.11366 0.6595 -0.11436 0.66029 -0.11482 C 0.66289 -0.11598 0.66471 -0.11667 0.66745 -0.1176 C 0.67122 -0.11598 0.66966 -0.11713 0.67227 -0.11482 L 0.69297 -0.11181 C 0.6957 -0.11135 0.69831 -0.11111 0.70091 -0.11042 C 0.70208 -0.11019 0.70312 -0.10949 0.70417 -0.10903 C 0.70547 -0.10857 0.70677 -0.10811 0.7082 -0.10764 L 0.70977 -0.09908 L 0.71055 -0.09491 C 0.71029 -0.08773 0.71211 -0.0794 0.70977 -0.07361 C 0.70781 -0.06898 0.70208 -0.07523 0.70013 -0.07778 C 0.69961 -0.07871 0.69909 -0.07986 0.69857 -0.08079 C 0.69922 -0.07732 0.69909 -0.07547 0.70091 -0.07361 C 0.70169 -0.07292 0.7026 -0.07269 0.70338 -0.07223 C 0.70469 -0.07269 0.70612 -0.07269 0.70729 -0.07361 C 0.70807 -0.07408 0.70833 -0.0757 0.70898 -0.07639 C 0.70963 -0.07755 0.71055 -0.07824 0.71133 -0.0794 C 0.71146 -0.07986 0.71367 -0.08611 0.71458 -0.08635 C 0.71588 -0.08681 0.71719 -0.08542 0.71849 -0.08496 C 0.71927 -0.08403 0.72005 -0.08287 0.72096 -0.08218 C 0.72161 -0.08148 0.72253 -0.08148 0.72331 -0.08079 C 0.72396 -0.0801 0.72435 -0.07871 0.72487 -0.07778 C 0.72643 -0.07593 0.72969 -0.07223 0.72969 -0.07199 C 0.73021 -0.07084 0.73125 -0.06621 0.73125 -0.06806 C 0.73164 -0.07778 0.73047 -0.10764 0.73047 -0.09769 C 0.73047 -0.04236 0.72786 -0.05764 0.73203 -0.03542 C 0.73177 -0.03102 0.73307 -0.02547 0.73125 -0.02246 C 0.72969 -0.02014 0.72695 -0.02269 0.72487 -0.02408 C 0.72305 -0.02523 0.72174 -0.02778 0.72005 -0.02963 C 0.71927 -0.03056 0.71862 -0.03218 0.71771 -0.03241 C 0.71458 -0.03357 0.71029 -0.03496 0.70729 -0.03681 L 0.70495 -0.0382 C 0.70443 -0.03912 0.70338 -0.03959 0.70338 -0.04098 C 0.70338 -0.04236 0.70729 -0.04653 0.70729 -0.04676 C 0.7112 -0.05695 0.70638 -0.04607 0.71133 -0.05232 C 0.7125 -0.05394 0.71341 -0.05602 0.71458 -0.05811 C 0.71536 -0.05949 0.71588 -0.06158 0.71693 -0.06227 L 0.71927 -0.06366 C 0.71979 -0.06459 0.72031 -0.06574 0.72096 -0.06644 C 0.72161 -0.0676 0.72266 -0.06806 0.72331 -0.06945 C 0.72773 -0.07917 0.71966 -0.06829 0.72656 -0.07639 C 0.72682 -0.07778 0.72708 -0.07917 0.72734 -0.08079 C 0.72838 -0.08982 0.72852 -0.10186 0.72891 -0.11042 C 0.72865 -0.11343 0.72956 -0.11783 0.72812 -0.11898 C 0.7168 -0.12824 0.7224 -0.1176 0.71849 -0.11343 C 0.71706 -0.11181 0.71367 -0.11042 0.71367 -0.11019 C 0.72096 -0.10996 0.72812 -0.11042 0.73529 -0.10903 C 0.7362 -0.1088 0.73672 -0.10625 0.73763 -0.10625 C 0.7388 -0.10625 0.73971 -0.10834 0.74088 -0.10903 C 0.74245 -0.11019 0.7457 -0.11181 0.7457 -0.11158 C 0.75742 -0.09098 0.74661 -0.11158 0.74805 -0.03241 C 0.74818 -0.02871 0.74792 -0.02454 0.74883 -0.02107 C 0.74961 -0.01852 0.74883 -0.02686 0.74883 -0.02963 L 0.78633 -0.10209 L 0.77917 -0.10486 C 0.77812 -0.10533 0.77708 -0.10579 0.77591 -0.10625 C 0.77461 -0.10672 0.77331 -0.10695 0.772 -0.10764 C 0.77031 -0.10834 0.76719 -0.11042 0.76719 -0.11019 C 0.76641 -0.10996 0.76536 -0.11019 0.76484 -0.10903 C 0.76328 -0.10579 0.76419 -0.09352 0.76484 -0.09213 C 0.76549 -0.09005 0.76745 -0.09121 0.76875 -0.09074 C 0.76966 -0.09028 0.77031 -0.08959 0.77122 -0.08912 C 0.77409 -0.0882 0.77708 -0.08727 0.77995 -0.08635 C 0.7737 -0.08264 0.78281 -0.08866 0.77357 -0.07778 C 0.772 -0.07593 0.77018 -0.07454 0.76875 -0.07223 C 0.76823 -0.0713 0.76641 -0.06968 0.76719 -0.06945 C 0.76927 -0.06875 0.77148 -0.07014 0.77357 -0.07084 C 0.77422 -0.07107 0.77461 -0.07176 0.77513 -0.07223 L 0.79115 -0.1176 C 0.79141 -0.10903 0.79167 -0.10047 0.79193 -0.09213 C 0.79219 -0.08496 0.79271 -0.07778 0.79271 -0.07084 C 0.79271 -0.06366 0.79206 -0.05672 0.79193 -0.04954 C 0.7918 -0.04144 0.79193 -0.03334 0.79193 -0.02547 L 0.79349 -0.10625 C 0.80104 -0.10926 0.80495 -0.11204 0.81341 -0.10764 C 0.81523 -0.10672 0.81562 -0.10162 0.81745 -0.10047 L 0.81992 -0.09908 C 0.82331 -0.09445 0.82305 -0.09607 0.82461 -0.08912 C 0.82526 -0.08635 0.825 -0.08287 0.8263 -0.08079 C 0.82682 -0.07986 0.82865 -0.07778 0.82786 -0.07778 C 0.82682 -0.07778 0.8263 -0.07986 0.82539 -0.08079 C 0.82409 -0.08797 0.82292 -0.09005 0.82461 -0.09769 C 0.82539 -0.10093 0.82604 -0.10533 0.82786 -0.10625 L 0.83099 -0.10764 C 0.83203 -0.10718 0.8332 -0.10718 0.83424 -0.10625 C 0.83555 -0.1051 0.83659 -0.10093 0.83737 -0.09908 C 0.83919 -0.09537 0.84479 -0.08727 0.84622 -0.08635 L 0.84857 -0.08496 C 0.85052 -0.07454 0.84974 -0.0794 0.85104 -0.07084 C 0.85065 -0.06459 0.85065 -0.05857 0.85013 -0.05232 C 0.85 -0.04931 0.84922 -0.04445 0.84779 -0.04236 C 0.84713 -0.04144 0.84622 -0.04121 0.84544 -0.04098 C 0.8388 -0.04005 0.83203 -0.04005 0.82539 -0.03959 C 0.82331 -0.04005 0.82109 -0.04005 0.81901 -0.04098 C 0.8181 -0.04144 0.81758 -0.04306 0.81667 -0.04375 C 0.81588 -0.04445 0.8151 -0.04468 0.81432 -0.04514 C 0.81341 -0.04676 0.8125 -0.04792 0.81185 -0.04954 C 0.81146 -0.0507 0.81133 -0.05232 0.81107 -0.05371 C 0.81029 -0.05973 0.81029 -0.0588 0.81029 -0.06227 L 0.84297 -0.10486 C 0.84557 -0.10834 0.8487 -0.11482 0.8526 -0.11482 C 0.85365 -0.11482 0.85469 -0.11389 0.85573 -0.11343 C 0.85677 -0.10486 0.85651 -0.10857 0.85651 -0.10209 L 0.85495 -0.1034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5" dur="8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0" y="26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atradoot.net/wp-content/uploads/2014/11/041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9782" r="4317" b="14855"/>
          <a:stretch/>
        </p:blipFill>
        <p:spPr bwMode="auto">
          <a:xfrm>
            <a:off x="465221" y="663119"/>
            <a:ext cx="6006425" cy="453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366BB1-8DE1-4D62-B56B-D63590FEA1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15196" r="5198" b="6110"/>
          <a:stretch/>
        </p:blipFill>
        <p:spPr>
          <a:xfrm>
            <a:off x="6457958" y="663120"/>
            <a:ext cx="5369157" cy="4534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14BB4-DF72-4503-995C-EC2CB0C3DC42}"/>
              </a:ext>
            </a:extLst>
          </p:cNvPr>
          <p:cNvSpPr txBox="1"/>
          <p:nvPr/>
        </p:nvSpPr>
        <p:spPr>
          <a:xfrm>
            <a:off x="-2" y="542543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ভানার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90FB7-6EDC-4BAD-9306-941EAAEE47F7}"/>
              </a:ext>
            </a:extLst>
          </p:cNvPr>
          <p:cNvSpPr txBox="1"/>
          <p:nvPr/>
        </p:nvSpPr>
        <p:spPr>
          <a:xfrm>
            <a:off x="-3" y="542543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F2787-5656-4B79-BBE2-DF644CD9DE21}"/>
              </a:ext>
            </a:extLst>
          </p:cNvPr>
          <p:cNvSpPr txBox="1"/>
          <p:nvPr/>
        </p:nvSpPr>
        <p:spPr>
          <a:xfrm>
            <a:off x="-2" y="539275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ঢেঁকিতে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8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8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9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8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4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tha_43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508" y="564277"/>
            <a:ext cx="3943626" cy="234107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2" name="Picture 1" descr="cul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6" y="601647"/>
            <a:ext cx="3225688" cy="227942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5" name="Picture 4" descr="puli-pit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507" y="3015410"/>
            <a:ext cx="3943625" cy="242564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6" name="Picture 5" descr="saimahq_1354448125_4-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54" y="3025453"/>
            <a:ext cx="3241610" cy="214778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8" name="Picture 7" descr="bdallnews24-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755" y="596510"/>
            <a:ext cx="3568584" cy="228456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E48707-9495-481D-91E6-47A5F146E35A}"/>
              </a:ext>
            </a:extLst>
          </p:cNvPr>
          <p:cNvSpPr txBox="1"/>
          <p:nvPr/>
        </p:nvSpPr>
        <p:spPr>
          <a:xfrm>
            <a:off x="8021" y="558585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গুঁড়ো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BC443E-72F1-4571-976C-61453760E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00" y="2964908"/>
            <a:ext cx="2924971" cy="2669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36361-1356-4BBD-BA57-FEEB843B80ED}"/>
              </a:ext>
            </a:extLst>
          </p:cNvPr>
          <p:cNvSpPr txBox="1"/>
          <p:nvPr/>
        </p:nvSpPr>
        <p:spPr>
          <a:xfrm>
            <a:off x="-232610" y="56016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C9333-E58C-44CF-B05D-4D221B89F249}"/>
              </a:ext>
            </a:extLst>
          </p:cNvPr>
          <p:cNvSpPr txBox="1"/>
          <p:nvPr/>
        </p:nvSpPr>
        <p:spPr>
          <a:xfrm>
            <a:off x="-8020" y="561746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mastapur-pic-24.12.16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93" y="470173"/>
            <a:ext cx="9748684" cy="486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7DBC7-0720-4982-AC1D-0A348A185E29}"/>
              </a:ext>
            </a:extLst>
          </p:cNvPr>
          <p:cNvSpPr txBox="1"/>
          <p:nvPr/>
        </p:nvSpPr>
        <p:spPr>
          <a:xfrm>
            <a:off x="-8965" y="548748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অনুষ্ঠানে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হয়।এসব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818EA-09E8-4DD1-AF42-09E9B05D6B13}"/>
              </a:ext>
            </a:extLst>
          </p:cNvPr>
          <p:cNvSpPr txBox="1"/>
          <p:nvPr/>
        </p:nvSpPr>
        <p:spPr>
          <a:xfrm>
            <a:off x="1" y="548748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অনুষ্ঠানে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miopari.com/wp-content/uploads/2012/12/Khejur-Pit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2" y="1990015"/>
            <a:ext cx="3837769" cy="266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ytimg.com/vi/vcomcpXtGQg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31806" r="14160" b="18427"/>
          <a:stretch/>
        </p:blipFill>
        <p:spPr bwMode="auto">
          <a:xfrm>
            <a:off x="4517923" y="1828850"/>
            <a:ext cx="3944983" cy="298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ibi.jpg">
            <a:extLst>
              <a:ext uri="{FF2B5EF4-FFF2-40B4-BE49-F238E27FC236}">
                <a16:creationId xmlns:a16="http://schemas.microsoft.com/office/drawing/2014/main" id="{8559B5D6-6A5E-4BF8-90DC-3C4C1335F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104" y="2052892"/>
            <a:ext cx="3180494" cy="246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471C5-4E01-404B-90C5-DC335E57D6F7}"/>
              </a:ext>
            </a:extLst>
          </p:cNvPr>
          <p:cNvSpPr txBox="1"/>
          <p:nvPr/>
        </p:nvSpPr>
        <p:spPr>
          <a:xfrm>
            <a:off x="1178202" y="4752763"/>
            <a:ext cx="472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খেজুর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0A1BF-28D0-4A64-AA95-82FBCD8D02AD}"/>
              </a:ext>
            </a:extLst>
          </p:cNvPr>
          <p:cNvSpPr txBox="1"/>
          <p:nvPr/>
        </p:nvSpPr>
        <p:spPr>
          <a:xfrm>
            <a:off x="5724251" y="4769242"/>
            <a:ext cx="328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চুষি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54DAA-C5BD-44B5-8E17-537BA6FC6C2A}"/>
              </a:ext>
            </a:extLst>
          </p:cNvPr>
          <p:cNvSpPr txBox="1"/>
          <p:nvPr/>
        </p:nvSpPr>
        <p:spPr>
          <a:xfrm>
            <a:off x="9063972" y="4752763"/>
            <a:ext cx="39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বিবিখানা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D6067-AEE4-4E99-B8F4-BDAA95B3DB31}"/>
              </a:ext>
            </a:extLst>
          </p:cNvPr>
          <p:cNvSpPr txBox="1"/>
          <p:nvPr/>
        </p:nvSpPr>
        <p:spPr>
          <a:xfrm>
            <a:off x="0" y="77120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" grpId="0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 002.jpg">
            <a:extLst>
              <a:ext uri="{FF2B5EF4-FFF2-40B4-BE49-F238E27FC236}">
                <a16:creationId xmlns:a16="http://schemas.microsoft.com/office/drawing/2014/main" id="{1165AEBD-B17E-4D4E-A04C-E436CB459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9" y="1727615"/>
            <a:ext cx="3924634" cy="297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0.jpg">
            <a:extLst>
              <a:ext uri="{FF2B5EF4-FFF2-40B4-BE49-F238E27FC236}">
                <a16:creationId xmlns:a16="http://schemas.microsoft.com/office/drawing/2014/main" id="{0A7BE819-6F27-4551-881D-5C036AF8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598" y="1815473"/>
            <a:ext cx="3966958" cy="280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ms.somewhereinblog.net.jpg">
            <a:extLst>
              <a:ext uri="{FF2B5EF4-FFF2-40B4-BE49-F238E27FC236}">
                <a16:creationId xmlns:a16="http://schemas.microsoft.com/office/drawing/2014/main" id="{E4E3BC4D-19C0-4664-89D3-7F93FCAFB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0" t="2405" r="8361" b="3324"/>
          <a:stretch/>
        </p:blipFill>
        <p:spPr>
          <a:xfrm>
            <a:off x="8187015" y="1480812"/>
            <a:ext cx="3681627" cy="3377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7E95B2-2EA8-4FAE-AE41-79FA29EBF5BE}"/>
              </a:ext>
            </a:extLst>
          </p:cNvPr>
          <p:cNvSpPr txBox="1"/>
          <p:nvPr/>
        </p:nvSpPr>
        <p:spPr>
          <a:xfrm>
            <a:off x="1319134" y="4858049"/>
            <a:ext cx="317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C278B-A426-4871-B2DB-41FD202BCB04}"/>
              </a:ext>
            </a:extLst>
          </p:cNvPr>
          <p:cNvSpPr txBox="1"/>
          <p:nvPr/>
        </p:nvSpPr>
        <p:spPr>
          <a:xfrm>
            <a:off x="5396209" y="4858049"/>
            <a:ext cx="380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A0DF1-76B0-458C-8B2B-9EF0EB79FD71}"/>
              </a:ext>
            </a:extLst>
          </p:cNvPr>
          <p:cNvSpPr txBox="1"/>
          <p:nvPr/>
        </p:nvSpPr>
        <p:spPr>
          <a:xfrm>
            <a:off x="9049969" y="4858049"/>
            <a:ext cx="244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সেমাই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56C37-A033-408E-9AB9-FEDFCD9C6A30}"/>
              </a:ext>
            </a:extLst>
          </p:cNvPr>
          <p:cNvSpPr txBox="1"/>
          <p:nvPr/>
        </p:nvSpPr>
        <p:spPr>
          <a:xfrm>
            <a:off x="0" y="77120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9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75" y="1651036"/>
            <a:ext cx="3929162" cy="294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sheershabarta.com/wp-content/uploads/2015/12/dud-chitoi.-bns-11.jpg">
            <a:extLst>
              <a:ext uri="{FF2B5EF4-FFF2-40B4-BE49-F238E27FC236}">
                <a16:creationId xmlns:a16="http://schemas.microsoft.com/office/drawing/2014/main" id="{352A3F5C-9DBA-4B31-8810-9BE1C0D7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03" y="1586581"/>
            <a:ext cx="3929162" cy="3057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ncrypted-tbn2.gstatic.com/images?q=tbn:ANd9GcSY9ByLkRgkJHImnoc559wrw1fYGSBKC6fwDK8Wtv6g7H9JYxao6w">
            <a:extLst>
              <a:ext uri="{FF2B5EF4-FFF2-40B4-BE49-F238E27FC236}">
                <a16:creationId xmlns:a16="http://schemas.microsoft.com/office/drawing/2014/main" id="{8548B5B4-B2D9-4DEF-A955-F4DF5570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00" y="1675121"/>
            <a:ext cx="3686976" cy="292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ECAE9-67AE-414C-91C5-3270589BB132}"/>
              </a:ext>
            </a:extLst>
          </p:cNvPr>
          <p:cNvSpPr txBox="1"/>
          <p:nvPr/>
        </p:nvSpPr>
        <p:spPr>
          <a:xfrm>
            <a:off x="1173480" y="4700415"/>
            <a:ext cx="275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ভাপা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7D79F-78F1-4C46-83A6-9C8F73876E18}"/>
              </a:ext>
            </a:extLst>
          </p:cNvPr>
          <p:cNvSpPr txBox="1"/>
          <p:nvPr/>
        </p:nvSpPr>
        <p:spPr>
          <a:xfrm>
            <a:off x="4716780" y="4700415"/>
            <a:ext cx="275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9FD58-DEDC-4CD3-B582-6B156C10CB1C}"/>
              </a:ext>
            </a:extLst>
          </p:cNvPr>
          <p:cNvSpPr txBox="1"/>
          <p:nvPr/>
        </p:nvSpPr>
        <p:spPr>
          <a:xfrm>
            <a:off x="8505024" y="4700415"/>
            <a:ext cx="368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পাটিসাপটা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DCB96-70D2-469E-A711-3D38DB075A34}"/>
              </a:ext>
            </a:extLst>
          </p:cNvPr>
          <p:cNvSpPr txBox="1"/>
          <p:nvPr/>
        </p:nvSpPr>
        <p:spPr>
          <a:xfrm>
            <a:off x="0" y="51541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5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678DC6-C29A-4838-B22E-11D7CB06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3" y="1296053"/>
            <a:ext cx="4915152" cy="3233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uli-pitha.jpg">
            <a:extLst>
              <a:ext uri="{FF2B5EF4-FFF2-40B4-BE49-F238E27FC236}">
                <a16:creationId xmlns:a16="http://schemas.microsoft.com/office/drawing/2014/main" id="{5B6514F0-1698-4D5D-B1BF-CED781366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20" r="12555" b="11925"/>
          <a:stretch/>
        </p:blipFill>
        <p:spPr>
          <a:xfrm rot="5400000">
            <a:off x="7129050" y="364361"/>
            <a:ext cx="3051768" cy="491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20431D-B0F3-4D14-9EA1-F9497E9604AC}"/>
              </a:ext>
            </a:extLst>
          </p:cNvPr>
          <p:cNvSpPr txBox="1"/>
          <p:nvPr/>
        </p:nvSpPr>
        <p:spPr>
          <a:xfrm>
            <a:off x="1" y="551453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88D18-8050-4ADD-B5AF-59E7331F0308}"/>
              </a:ext>
            </a:extLst>
          </p:cNvPr>
          <p:cNvSpPr txBox="1"/>
          <p:nvPr/>
        </p:nvSpPr>
        <p:spPr>
          <a:xfrm>
            <a:off x="2755135" y="4569615"/>
            <a:ext cx="199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EFCD9-5F0D-442D-AF85-527B5CCEAF88}"/>
              </a:ext>
            </a:extLst>
          </p:cNvPr>
          <p:cNvSpPr txBox="1"/>
          <p:nvPr/>
        </p:nvSpPr>
        <p:spPr>
          <a:xfrm>
            <a:off x="7462277" y="4475997"/>
            <a:ext cx="284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নারকেল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67FC3-AFC9-4AAC-95BB-CDC01B653BF4}"/>
              </a:ext>
            </a:extLst>
          </p:cNvPr>
          <p:cNvSpPr txBox="1"/>
          <p:nvPr/>
        </p:nvSpPr>
        <p:spPr>
          <a:xfrm>
            <a:off x="101359" y="4204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শীতের পিঠা | কিশোর আলো">
            <a:extLst>
              <a:ext uri="{FF2B5EF4-FFF2-40B4-BE49-F238E27FC236}">
                <a16:creationId xmlns:a16="http://schemas.microsoft.com/office/drawing/2014/main" id="{24D9C75C-FEDD-4C6A-AB70-BF5F67C8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7" y="357306"/>
            <a:ext cx="8285870" cy="480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624515-A8B2-4A81-9B0F-00C6AB46CB02}"/>
              </a:ext>
            </a:extLst>
          </p:cNvPr>
          <p:cNvSpPr txBox="1"/>
          <p:nvPr/>
        </p:nvSpPr>
        <p:spPr>
          <a:xfrm>
            <a:off x="137160" y="54570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শীতকালে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1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D2639535-B446-4C83-A9CA-794F57DA1550}"/>
              </a:ext>
            </a:extLst>
          </p:cNvPr>
          <p:cNvSpPr/>
          <p:nvPr/>
        </p:nvSpPr>
        <p:spPr>
          <a:xfrm>
            <a:off x="5543911" y="2593381"/>
            <a:ext cx="1104178" cy="39820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39CCE54-16C6-4CCE-B6D9-D39E749B6675}"/>
              </a:ext>
            </a:extLst>
          </p:cNvPr>
          <p:cNvSpPr/>
          <p:nvPr/>
        </p:nvSpPr>
        <p:spPr>
          <a:xfrm>
            <a:off x="5543911" y="4571072"/>
            <a:ext cx="1104178" cy="39820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2F23-7BF8-4149-BFEE-F99B637BEA12}"/>
              </a:ext>
            </a:extLst>
          </p:cNvPr>
          <p:cNvSpPr txBox="1"/>
          <p:nvPr/>
        </p:nvSpPr>
        <p:spPr>
          <a:xfrm>
            <a:off x="1824834" y="993933"/>
            <a:ext cx="88274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নিইঃ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9C163-2640-447A-B6FF-5DE1A05D11ED}"/>
              </a:ext>
            </a:extLst>
          </p:cNvPr>
          <p:cNvSpPr txBox="1"/>
          <p:nvPr/>
        </p:nvSpPr>
        <p:spPr>
          <a:xfrm>
            <a:off x="528215" y="2612826"/>
            <a:ext cx="1612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অনুষ্ঠান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ECEBF-5D2C-4DC0-81DB-8A97D38571FC}"/>
              </a:ext>
            </a:extLst>
          </p:cNvPr>
          <p:cNvSpPr txBox="1"/>
          <p:nvPr/>
        </p:nvSpPr>
        <p:spPr>
          <a:xfrm>
            <a:off x="7021516" y="2582594"/>
            <a:ext cx="1612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উৎসব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7E09B-39BE-401D-A26B-CF274671C09A}"/>
              </a:ext>
            </a:extLst>
          </p:cNvPr>
          <p:cNvSpPr txBox="1"/>
          <p:nvPr/>
        </p:nvSpPr>
        <p:spPr>
          <a:xfrm>
            <a:off x="492010" y="4538962"/>
            <a:ext cx="1552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ঢেঁকি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B1DB45-07AE-4243-A913-404685E1C01B}"/>
              </a:ext>
            </a:extLst>
          </p:cNvPr>
          <p:cNvSpPr txBox="1"/>
          <p:nvPr/>
        </p:nvSpPr>
        <p:spPr>
          <a:xfrm>
            <a:off x="6860486" y="4538961"/>
            <a:ext cx="5476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কাঠের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ধরণের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2" descr="খুলনা সরকারি মহিলা কলেজে পিঠা উৎসব – SundarbanNews">
            <a:extLst>
              <a:ext uri="{FF2B5EF4-FFF2-40B4-BE49-F238E27FC236}">
                <a16:creationId xmlns:a16="http://schemas.microsoft.com/office/drawing/2014/main" id="{1F676692-D0BF-44A4-8224-D6ECD01B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72" y="2006586"/>
            <a:ext cx="3282258" cy="1858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ঢেঁকি : আবহামান গ্রাম-বাংলার প্রায় বিলুপ্ত এক অনুসঙ্গ । - সকালবিকাল এর  বাংলা ব্লগ । bangla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40F5923E-52B0-4B31-A2C6-B3A59499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38" y="3980617"/>
            <a:ext cx="3294420" cy="1858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2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2" grpId="1"/>
      <p:bldP spid="13" grpId="0"/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8340" y="3028233"/>
            <a:ext cx="225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অনুষ্ঠান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372304" y="3388038"/>
            <a:ext cx="624194" cy="115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724188" y="3428346"/>
            <a:ext cx="8446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594109" y="3428982"/>
            <a:ext cx="76030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5994" y="3087224"/>
            <a:ext cx="43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ষ্ঠ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6222" y="3071397"/>
            <a:ext cx="155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শ্রেষ্ঠ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5964" y="4179393"/>
            <a:ext cx="195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4339655" y="4571705"/>
            <a:ext cx="548997" cy="1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687436" y="4590127"/>
            <a:ext cx="666982" cy="102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7788698" y="4617422"/>
            <a:ext cx="7801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1447" y="4225559"/>
            <a:ext cx="5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ন্দ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3572" y="4252855"/>
            <a:ext cx="177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আনন্দ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3C31D-E900-47AB-B32C-054C300C40BC}"/>
              </a:ext>
            </a:extLst>
          </p:cNvPr>
          <p:cNvSpPr txBox="1"/>
          <p:nvPr/>
        </p:nvSpPr>
        <p:spPr>
          <a:xfrm>
            <a:off x="4916075" y="3020845"/>
            <a:ext cx="40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endParaRPr lang="en-GB" sz="5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ACB2D-02EC-43A5-B5A8-2150A4058D65}"/>
              </a:ext>
            </a:extLst>
          </p:cNvPr>
          <p:cNvSpPr txBox="1"/>
          <p:nvPr/>
        </p:nvSpPr>
        <p:spPr>
          <a:xfrm>
            <a:off x="6830358" y="3109019"/>
            <a:ext cx="3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GB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C6FB4-78E4-41F2-A3B8-E0479C216DE3}"/>
              </a:ext>
            </a:extLst>
          </p:cNvPr>
          <p:cNvSpPr txBox="1"/>
          <p:nvPr/>
        </p:nvSpPr>
        <p:spPr>
          <a:xfrm>
            <a:off x="5078821" y="3029449"/>
            <a:ext cx="565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endParaRPr lang="en-GB" sz="5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F2CCB-BAE6-4279-9B11-92474A12C019}"/>
              </a:ext>
            </a:extLst>
          </p:cNvPr>
          <p:cNvSpPr txBox="1"/>
          <p:nvPr/>
        </p:nvSpPr>
        <p:spPr>
          <a:xfrm>
            <a:off x="4888652" y="4255224"/>
            <a:ext cx="324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GB" sz="4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175C5-BEA5-429A-9975-35DD474467E6}"/>
              </a:ext>
            </a:extLst>
          </p:cNvPr>
          <p:cNvSpPr txBox="1"/>
          <p:nvPr/>
        </p:nvSpPr>
        <p:spPr>
          <a:xfrm>
            <a:off x="6851953" y="4316560"/>
            <a:ext cx="57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GB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7E695-4CC5-4B8A-8409-729926A00C7A}"/>
              </a:ext>
            </a:extLst>
          </p:cNvPr>
          <p:cNvSpPr txBox="1"/>
          <p:nvPr/>
        </p:nvSpPr>
        <p:spPr>
          <a:xfrm>
            <a:off x="5083845" y="4270000"/>
            <a:ext cx="60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endParaRPr lang="en-GB" sz="4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FB1BD4-8FEF-47FA-956F-C9708BCF0970}"/>
              </a:ext>
            </a:extLst>
          </p:cNvPr>
          <p:cNvSpPr txBox="1"/>
          <p:nvPr/>
        </p:nvSpPr>
        <p:spPr>
          <a:xfrm>
            <a:off x="0" y="1155112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র্ণ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লিখিঃ</a:t>
            </a:r>
            <a:endParaRPr lang="en-GB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02755 L 0.00638 -0.02731 C 0.00677 -0.03472 0.00703 -0.0419 0.00755 -0.04907 C 0.00781 -0.05278 0.00925 -0.06435 0.0099 -0.06852 C 0.01068 -0.07268 0.01094 -0.07755 0.01237 -0.08125 C 0.01667 -0.09282 0.0138 -0.08588 0.02201 -0.10069 C 0.02656 -0.1088 0.02409 -0.10625 0.0293 -0.10926 C 0.03047 -0.11157 0.03138 -0.11458 0.03294 -0.11574 C 0.03594 -0.11829 0.03945 -0.11829 0.04258 -0.12014 C 0.04779 -0.12315 0.04505 -0.12176 0.05117 -0.12431 C 0.06042 -0.12361 0.06966 -0.12361 0.07891 -0.12222 C 0.08138 -0.12199 0.08451 -0.11829 0.0862 -0.11574 C 0.0875 -0.11389 0.08854 -0.11134 0.08985 -0.10926 C 0.09102 -0.10764 0.09232 -0.10648 0.09349 -0.10509 C 0.09505 -0.10069 0.0974 -0.09699 0.09831 -0.09213 L 0.10078 -0.07917 C 0.10117 -0.07708 0.10169 -0.075 0.10195 -0.07268 C 0.10339 -0.05764 0.10235 -0.06389 0.10443 -0.05324 C 0.10521 -0.04468 0.10586 -0.03611 0.10677 -0.02755 C 0.10768 -0.01921 0.10873 -0.0169 0.10925 -0.0081 C 0.10938 -0.00463 0.10925 -0.00093 0.10925 0.00278 L 0.10925 0.00301 " pathEditMode="relative" rAng="0" ptsTypes="AAAAAAAAAAAAAAAAAAAA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1945 L -3.54167E-6 -0.01922 C 0.00039 -0.02593 0.00039 -0.03241 0.00118 -0.03889 C 0.00118 -0.03866 0.00417 -0.05509 0.00482 -0.0581 L 0.00717 -0.07107 C 0.00886 -0.07685 0.01094 -0.08218 0.01198 -0.0882 C 0.01237 -0.09051 0.01263 -0.09283 0.01328 -0.09468 C 0.01719 -0.10741 0.01719 -0.10672 0.02292 -0.11412 C 0.02409 -0.11551 0.02526 -0.11713 0.02657 -0.11829 C 0.02891 -0.1206 0.03399 -0.12199 0.0362 -0.12269 C 0.04232 -0.12477 0.04558 -0.12547 0.05196 -0.12685 C 0.09584 -0.12292 0.08581 -0.12801 0.11485 -0.11621 C 0.11836 -0.11482 0.13138 -0.10949 0.13659 -0.10556 C 0.14076 -0.10232 0.14467 -0.09838 0.1487 -0.09468 C 0.15026 -0.09329 0.15209 -0.09259 0.15352 -0.09051 C 0.15586 -0.08681 0.15821 -0.0831 0.16081 -0.07963 C 0.16315 -0.07662 0.16563 -0.07408 0.16797 -0.07107 L 0.17162 -0.0669 C 0.17331 -0.0625 0.17474 -0.0581 0.17644 -0.05394 C 0.17774 -0.05093 0.17982 -0.04884 0.18008 -0.04537 C 0.18112 -0.03403 0.18008 -0.02246 0.18008 -0.01088 L 0.17891 0.00208 " pathEditMode="relative" rAng="0" ptsTypes="AAAAAAAAAAAAAAAAAAAA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7778 L -0.00885 -0.07755 C -0.00234 -0.08935 -0.00312 -0.08935 0.00313 -0.09722 C 0.0056 -0.1 0.00769 -0.10417 0.01042 -0.10579 L 0.02136 -0.11227 L 0.025 -0.11435 C 0.02617 -0.11505 0.02735 -0.1162 0.02865 -0.11644 L 0.03828 -0.11852 C 0.05196 -0.11783 0.06576 -0.11852 0.07943 -0.11644 C 0.08086 -0.1162 0.08177 -0.11343 0.08308 -0.11227 C 0.08412 -0.11111 0.08542 -0.11065 0.08672 -0.10995 C 0.08907 -0.10579 0.09102 -0.10046 0.09388 -0.09722 L 0.10117 -0.08843 C 0.10235 -0.08565 0.10352 -0.08264 0.10482 -0.07986 C 0.10586 -0.07755 0.10729 -0.0757 0.10847 -0.07338 C 0.1168 -0.05556 0.10391 -0.0794 0.11446 -0.06065 L 0.1181 -0.0412 C 0.11849 -0.03912 0.11862 -0.03658 0.11927 -0.03472 L 0.12175 -0.02824 C 0.12214 -0.02616 0.12266 -0.02408 0.12292 -0.02176 C 0.12344 -0.01829 0.12344 -0.01458 0.12422 -0.01111 C 0.12474 -0.00857 0.12578 -0.00671 0.12657 -0.00463 C 0.12787 0.00463 0.12774 0.00092 0.12774 0.00625 L 0.12774 0.00648 " pathEditMode="relative" rAng="0" ptsTypes="AAAAAAAAAAAAAAAAAAAAAA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4189 L 0.00716 -0.04166 C 0.00911 -0.04699 0.0108 -0.05231 0.01315 -0.05694 C 0.01406 -0.05879 0.01575 -0.05949 0.01679 -0.06111 C 0.01784 -0.06296 0.01823 -0.06574 0.01914 -0.06759 C 0.01979 -0.06851 0.0263 -0.07708 0.02773 -0.07847 C 0.02877 -0.07939 0.03021 -0.07939 0.03125 -0.08055 C 0.03255 -0.08171 0.03359 -0.08356 0.03489 -0.08472 C 0.03854 -0.08796 0.04349 -0.08796 0.047 -0.08912 C 0.04869 -0.08958 0.05026 -0.0912 0.05182 -0.0912 C 0.06601 -0.09259 0.08007 -0.09259 0.09427 -0.09328 C 0.10234 -0.09259 0.11041 -0.09259 0.11849 -0.0912 C 0.12213 -0.09074 0.12252 -0.08773 0.12565 -0.08472 C 0.12682 -0.08379 0.12812 -0.08333 0.12929 -0.08264 C 0.13047 -0.08055 0.13151 -0.07777 0.13294 -0.07615 C 0.13593 -0.07291 0.14036 -0.07129 0.14388 -0.0699 C 0.14505 -0.06759 0.14622 -0.06527 0.14752 -0.06342 C 0.15195 -0.05671 0.15078 -0.06157 0.15468 -0.05254 C 0.16484 -0.02939 0.15494 -0.04791 0.16315 -0.03333 C 0.16367 -0.03125 0.1638 -0.02893 0.16445 -0.02685 C 0.1651 -0.02453 0.16627 -0.02268 0.16679 -0.02037 C 0.16784 -0.0162 0.16849 -0.0118 0.16927 -0.00764 C 0.1707 -0.00023 0.16953 -0.00277 0.17174 0.00116 L 0.17174 0.00139 " pathEditMode="relative" rAng="0" ptsTypes="AAAAAAAAAAAAAAAAAAAAAAAA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19" grpId="0"/>
      <p:bldP spid="21" grpId="0"/>
      <p:bldP spid="2" grpId="0"/>
      <p:bldP spid="2" grpId="1"/>
      <p:bldP spid="4" grpId="0"/>
      <p:bldP spid="9" grpId="0"/>
      <p:bldP spid="9" grpId="1"/>
      <p:bldP spid="22" grpId="0"/>
      <p:bldP spid="22" grpId="1"/>
      <p:bldP spid="23" grpId="0"/>
      <p:bldP spid="24" grpId="0"/>
      <p:bldP spid="24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897040" y="177005"/>
            <a:ext cx="10097667" cy="830997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n w="762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BD" sz="4800" b="1" u="sng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u="sng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53216-9B5F-4A94-AEA5-1F6D43C0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64" y="1282321"/>
            <a:ext cx="2417927" cy="4987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8AF48-D450-4F56-920D-2A89A26F2903}"/>
              </a:ext>
            </a:extLst>
          </p:cNvPr>
          <p:cNvSpPr txBox="1"/>
          <p:nvPr/>
        </p:nvSpPr>
        <p:spPr>
          <a:xfrm>
            <a:off x="6947858" y="5566335"/>
            <a:ext cx="4767131" cy="89255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দাদির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NZ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8290A-F95D-4ECD-A242-0945966E1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15701" r="19028" b="25748"/>
          <a:stretch/>
        </p:blipFill>
        <p:spPr>
          <a:xfrm>
            <a:off x="1197294" y="1282322"/>
            <a:ext cx="2309308" cy="258466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2" t="-730" r="-347" b="-348"/>
          <a:stretch/>
        </p:blipFill>
        <p:spPr>
          <a:xfrm>
            <a:off x="7823838" y="1282321"/>
            <a:ext cx="3015172" cy="329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E8E00-BC4D-4E28-B003-E8EB08A90F2F}"/>
              </a:ext>
            </a:extLst>
          </p:cNvPr>
          <p:cNvSpPr txBox="1"/>
          <p:nvPr/>
        </p:nvSpPr>
        <p:spPr>
          <a:xfrm>
            <a:off x="0" y="3866989"/>
            <a:ext cx="47840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মঞ্জু রানী পাল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গোবরা সরকারি প্রাথমিক বিদ্যালয়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3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99" y="1244471"/>
            <a:ext cx="4739148" cy="520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47" y="1244471"/>
            <a:ext cx="5491314" cy="51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C13CAD-E1EB-4FD4-AB2E-C28F7552979B}"/>
              </a:ext>
            </a:extLst>
          </p:cNvPr>
          <p:cNvSpPr txBox="1"/>
          <p:nvPr/>
        </p:nvSpPr>
        <p:spPr>
          <a:xfrm>
            <a:off x="0" y="413474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1143712"/>
            <a:ext cx="5493689" cy="5171888"/>
          </a:xfrm>
          <a:prstGeom prst="round2DiagRect">
            <a:avLst>
              <a:gd name="adj1" fmla="val 2523"/>
              <a:gd name="adj2" fmla="val 50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C13CAD-E1EB-4FD4-AB2E-C28F7552979B}"/>
              </a:ext>
            </a:extLst>
          </p:cNvPr>
          <p:cNvSpPr txBox="1"/>
          <p:nvPr/>
        </p:nvSpPr>
        <p:spPr>
          <a:xfrm>
            <a:off x="0" y="35888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905AF08F-7866-4857-A08F-6BD1DE952BC3}"/>
              </a:ext>
            </a:extLst>
          </p:cNvPr>
          <p:cNvSpPr/>
          <p:nvPr/>
        </p:nvSpPr>
        <p:spPr>
          <a:xfrm>
            <a:off x="2439176" y="2790513"/>
            <a:ext cx="2226141" cy="123998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32229D4-1893-4B96-972B-0ED70B32468A}"/>
              </a:ext>
            </a:extLst>
          </p:cNvPr>
          <p:cNvSpPr/>
          <p:nvPr/>
        </p:nvSpPr>
        <p:spPr>
          <a:xfrm rot="3163145">
            <a:off x="3288168" y="1080137"/>
            <a:ext cx="2251907" cy="122579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চুষি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F02A71EF-6432-4696-A088-4FF114CD2429}"/>
              </a:ext>
            </a:extLst>
          </p:cNvPr>
          <p:cNvSpPr/>
          <p:nvPr/>
        </p:nvSpPr>
        <p:spPr>
          <a:xfrm rot="6597594">
            <a:off x="5383547" y="735882"/>
            <a:ext cx="2085003" cy="1323921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1C363FAA-B9C4-4494-8B7D-873A9F57D83C}"/>
              </a:ext>
            </a:extLst>
          </p:cNvPr>
          <p:cNvSpPr/>
          <p:nvPr/>
        </p:nvSpPr>
        <p:spPr>
          <a:xfrm rot="9470338">
            <a:off x="6720542" y="1851122"/>
            <a:ext cx="2226141" cy="1239985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খেজুর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lowchart: Stored Data 9">
            <a:extLst>
              <a:ext uri="{FF2B5EF4-FFF2-40B4-BE49-F238E27FC236}">
                <a16:creationId xmlns:a16="http://schemas.microsoft.com/office/drawing/2014/main" id="{91081E5A-DE5E-47F1-BFC3-462EE4150531}"/>
              </a:ext>
            </a:extLst>
          </p:cNvPr>
          <p:cNvSpPr/>
          <p:nvPr/>
        </p:nvSpPr>
        <p:spPr>
          <a:xfrm rot="11929323">
            <a:off x="6778201" y="3501010"/>
            <a:ext cx="2317083" cy="126665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নারকেল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id="{75DBE4CB-EEE9-49B2-864E-FF8B12F6C552}"/>
              </a:ext>
            </a:extLst>
          </p:cNvPr>
          <p:cNvSpPr/>
          <p:nvPr/>
        </p:nvSpPr>
        <p:spPr>
          <a:xfrm rot="18144017">
            <a:off x="3534864" y="4394734"/>
            <a:ext cx="2085003" cy="1323923"/>
          </a:xfrm>
          <a:prstGeom prst="flowChartOnlineStorage">
            <a:avLst/>
          </a:prstGeom>
          <a:solidFill>
            <a:srgbClr val="FFFF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ভাপা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lowchart: Stored Data 11">
            <a:extLst>
              <a:ext uri="{FF2B5EF4-FFF2-40B4-BE49-F238E27FC236}">
                <a16:creationId xmlns:a16="http://schemas.microsoft.com/office/drawing/2014/main" id="{17FA090C-97EB-4647-BA2F-112A31762718}"/>
              </a:ext>
            </a:extLst>
          </p:cNvPr>
          <p:cNvSpPr/>
          <p:nvPr/>
        </p:nvSpPr>
        <p:spPr>
          <a:xfrm rot="15352401">
            <a:off x="5292323" y="4713376"/>
            <a:ext cx="2109135" cy="1308775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বিবিখানা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lowchart: Sequential Access Storage 12">
            <a:extLst>
              <a:ext uri="{FF2B5EF4-FFF2-40B4-BE49-F238E27FC236}">
                <a16:creationId xmlns:a16="http://schemas.microsoft.com/office/drawing/2014/main" id="{AA818B67-914A-43FD-8725-A450259B658B}"/>
              </a:ext>
            </a:extLst>
          </p:cNvPr>
          <p:cNvSpPr/>
          <p:nvPr/>
        </p:nvSpPr>
        <p:spPr>
          <a:xfrm>
            <a:off x="4274000" y="2004255"/>
            <a:ext cx="3130117" cy="2731699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endParaRPr lang="en-GB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69F4A-28CA-4DF8-976F-3EC5E509ECCE}"/>
              </a:ext>
            </a:extLst>
          </p:cNvPr>
          <p:cNvSpPr txBox="1"/>
          <p:nvPr/>
        </p:nvSpPr>
        <p:spPr>
          <a:xfrm>
            <a:off x="1" y="2785485"/>
            <a:ext cx="13017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5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5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5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50"/>
                            </p:stCondLst>
                            <p:childTnLst>
                              <p:par>
                                <p:cTn id="5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50"/>
                            </p:stCondLst>
                            <p:childTnLst>
                              <p:par>
                                <p:cTn id="6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6C24E3-BCC9-46F4-8484-68D1B846BC13}"/>
              </a:ext>
            </a:extLst>
          </p:cNvPr>
          <p:cNvSpPr txBox="1"/>
          <p:nvPr/>
        </p:nvSpPr>
        <p:spPr>
          <a:xfrm>
            <a:off x="2742358" y="1100123"/>
            <a:ext cx="6093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4E1B5-0621-48EB-B7A9-13EA589DAB13}"/>
              </a:ext>
            </a:extLst>
          </p:cNvPr>
          <p:cNvSpPr txBox="1"/>
          <p:nvPr/>
        </p:nvSpPr>
        <p:spPr>
          <a:xfrm>
            <a:off x="3049466" y="2439045"/>
            <a:ext cx="60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শ্নটির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76B48-5A29-40C6-BA91-40BD47368E59}"/>
              </a:ext>
            </a:extLst>
          </p:cNvPr>
          <p:cNvSpPr txBox="1"/>
          <p:nvPr/>
        </p:nvSpPr>
        <p:spPr>
          <a:xfrm>
            <a:off x="3035817" y="3255386"/>
            <a:ext cx="60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১)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পাঁচ রকম পিঠার নাম লিখ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14F8B-F978-48CD-ACCD-8205155DE02F}"/>
              </a:ext>
            </a:extLst>
          </p:cNvPr>
          <p:cNvSpPr txBox="1"/>
          <p:nvPr/>
        </p:nvSpPr>
        <p:spPr>
          <a:xfrm>
            <a:off x="3035817" y="4241736"/>
            <a:ext cx="8633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খেজুর পিঠা, চুষি পিঠা, বিবিখানা পিঠা, ভাপা পিঠা, চিতই পিঠা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F399D-84DC-4B84-A2FC-DB8D6F629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55" r="7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13" y="303796"/>
            <a:ext cx="3197967" cy="21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5703838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2150" y="3488951"/>
            <a:ext cx="8382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শীতকালে পিঠাপুলি খাওয়ার ............পড়ে যায়।</a:t>
            </a: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..........দিয়ে তৈরি হয় ভাপা পিঠা ।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অতিথির জন্য ...............খাবার রান্না হয়। </a:t>
            </a:r>
          </a:p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ঢেঁকিতে .........ভানা হয়।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7289" y="2644905"/>
            <a:ext cx="10287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ধুম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2375" y="2708937"/>
            <a:ext cx="10021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8037" y="2708937"/>
            <a:ext cx="26139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মজাদার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2082" y="2719510"/>
            <a:ext cx="110904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72199-0517-4ED7-9E79-D40552C2FA1D}"/>
              </a:ext>
            </a:extLst>
          </p:cNvPr>
          <p:cNvSpPr txBox="1"/>
          <p:nvPr/>
        </p:nvSpPr>
        <p:spPr>
          <a:xfrm>
            <a:off x="2932871" y="710729"/>
            <a:ext cx="60930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F5AE7-4D32-4F11-BDCC-8B144E0C423B}"/>
              </a:ext>
            </a:extLst>
          </p:cNvPr>
          <p:cNvSpPr txBox="1"/>
          <p:nvPr/>
        </p:nvSpPr>
        <p:spPr>
          <a:xfrm>
            <a:off x="2992375" y="1776675"/>
            <a:ext cx="60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শব্দ দিয়ে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শূণ্যস্থান পূরণ কর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983FC2-CF06-4E1D-9198-B81C30B4B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04" y="372916"/>
            <a:ext cx="2247232" cy="1592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58333E-6 1.11111E-6 L 4.58333E-6 0.00023 C -0.00326 0.00671 -0.00599 0.01643 -0.0112 0.02037 C -0.01276 0.0213 -0.01446 0.02176 -0.01602 0.02245 C -0.02292 0.03009 -0.01654 0.02407 -0.02709 0.02847 C -0.02969 0.02963 -0.03191 0.03194 -0.03451 0.03287 C -0.03698 0.03333 -0.03946 0.0338 -0.04193 0.03495 C -0.07123 0.0463 -0.028 0.03194 -0.06029 0.04097 C -0.06198 0.04143 -0.06355 0.04282 -0.06511 0.04305 C -0.07592 0.04421 -0.08659 0.04444 -0.09714 0.04491 C -0.09844 0.04653 -0.09948 0.04815 -0.10079 0.0493 C -0.10196 0.05023 -0.10339 0.05 -0.10456 0.05139 C -0.10599 0.05278 -0.10704 0.05532 -0.10821 0.05741 C -0.1086 0.06018 -0.10899 0.06296 -0.10951 0.06574 C -0.10977 0.06782 -0.11068 0.06967 -0.11068 0.07176 C -0.11094 0.08079 -0.11068 0.08958 -0.11068 0.09884 L -0.11068 0.09907 " pathEditMode="relative" rAng="0" ptsTypes="AAAAAAAAAAAAAAA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91 0.04861 L -0.02591 0.04884 C -0.02643 0.06134 -0.02669 0.07407 -0.02722 0.08681 C -0.02826 0.10972 -0.02826 0.10185 -0.02982 0.12083 C -0.03242 0.1537 -0.02969 0.12361 -0.03229 0.15903 C -0.03294 0.16782 -0.03386 0.17546 -0.03477 0.18403 C -0.03438 0.18773 -0.03503 0.19259 -0.0336 0.19514 C -0.03268 0.19699 -0.03268 0.19074 -0.03229 0.18843 C -0.03099 0.1787 -0.03099 0.18056 -0.03099 0.175 L -0.03099 0.17523 " pathEditMode="relative" rAng="0" ptsTypes="AAAAAAAA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3.7037E-7 L -4.375E-6 0.00023 C 0.0017 0.00602 0.00417 0.01134 0.00508 0.01806 C 0.00638 0.02893 0.0056 0.04051 0.00625 0.05185 C 0.00651 0.05556 0.00717 0.05926 0.00756 0.06319 C 0.00847 0.07222 0.00925 0.08125 0.01016 0.09028 C 0.01055 0.10602 0.01068 0.12199 0.01133 0.13773 C 0.01159 0.14236 0.01198 0.14676 0.01263 0.15116 C 0.01329 0.15579 0.01524 0.16481 0.01524 0.16505 C 0.01732 0.18727 0.01524 0.16944 0.01901 0.1919 C 0.01993 0.19768 0.02123 0.21018 0.02279 0.21458 L 0.0254 0.2213 C 0.02579 0.22431 0.02592 0.22755 0.02657 0.23032 C 0.02813 0.23657 0.03047 0.24213 0.03165 0.24838 L 0.03425 0.26204 C 0.03464 0.26412 0.0349 0.26667 0.03555 0.26875 L 0.03685 0.27338 L 0.03685 0.27361 " pathEditMode="relative" rAng="0" ptsTypes="AAAAAAAAAAAAAAAA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93 -0.00232 L -0.01693 -0.00208 C -0.02123 0.00278 -0.02604 0.00694 -0.02969 0.01342 C -0.03503 0.02292 -0.03203 0.01829 -0.03854 0.02685 C -0.04336 0.03958 -0.03894 0.02963 -0.04883 0.04282 L -0.05899 0.05625 C -0.06576 0.0743 -0.05677 0.05254 -0.06524 0.06759 C -0.0668 0.07014 -0.06745 0.07407 -0.06914 0.07662 C -0.07058 0.0787 -0.07266 0.07917 -0.07422 0.08125 C -0.07565 0.0831 -0.0767 0.08588 -0.078 0.08796 C -0.07956 0.09028 -0.08151 0.09213 -0.08308 0.09467 C -0.08581 0.09907 -0.08789 0.1044 -0.09076 0.10833 C -0.09414 0.11273 -0.09792 0.11643 -0.10091 0.12176 C -0.10261 0.12477 -0.10417 0.12801 -0.10599 0.13079 C -0.10925 0.13565 -0.11276 0.13981 -0.11615 0.14444 L -0.12123 0.15116 C -0.12292 0.15347 -0.12448 0.15579 -0.1263 0.15787 C -0.12761 0.15949 -0.12878 0.16134 -0.13008 0.1625 C -0.13125 0.16342 -0.13269 0.16389 -0.13386 0.16481 C -0.13828 0.17639 -0.13412 0.16782 -0.14154 0.17592 C -0.14336 0.17801 -0.14492 0.18055 -0.14662 0.18287 C -0.14792 0.18426 -0.14922 0.18565 -0.15039 0.18727 C -0.15222 0.18958 -0.15378 0.1919 -0.15547 0.19398 C -0.15808 0.19722 -0.16055 0.2 -0.16315 0.20301 L -0.16693 0.20764 C -0.17162 0.22014 -0.16693 0.20949 -0.17331 0.21898 C -0.17969 0.22824 -0.17422 0.22407 -0.18099 0.22801 C -0.18216 0.23032 -0.18321 0.23287 -0.18477 0.23472 C -0.19623 0.24838 -0.18034 0.22384 -0.19232 0.24143 C -0.19375 0.24352 -0.19479 0.24629 -0.19623 0.24838 C -0.19948 0.25301 -0.20287 0.25764 -0.20638 0.2618 C -0.20769 0.26342 -0.20899 0.26458 -0.21016 0.26643 C -0.21485 0.27338 -0.21354 0.27338 -0.21784 0.28217 C -0.21901 0.28449 -0.22032 0.2868 -0.22162 0.28889 C -0.22201 0.2912 -0.22227 0.29352 -0.22292 0.29583 C -0.22357 0.29815 -0.22487 0.3 -0.22539 0.30254 C -0.23034 0.32292 -0.22292 0.30139 -0.2293 0.31829 C -0.23295 0.33819 -0.23177 0.32708 -0.23177 0.35231 L -0.23177 0.35254 " pathEditMode="relative" rAng="0" ptsTypes="AAAAAAAAAAAAAAAAAAAAAAAAAAAAAAAAAAAAA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182304" y="5742307"/>
            <a:ext cx="782955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 বানানোর জন্য চাল গুড়ো করা হয় । </a:t>
            </a:r>
            <a:endParaRPr lang="en-US" sz="60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57C50-CF8A-4D64-8D6B-6969BA993359}"/>
              </a:ext>
            </a:extLst>
          </p:cNvPr>
          <p:cNvSpPr txBox="1"/>
          <p:nvPr/>
        </p:nvSpPr>
        <p:spPr>
          <a:xfrm>
            <a:off x="4170013" y="2503268"/>
            <a:ext cx="7373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শীতকালে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 ধুম পড়ে যায়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E6C22-1C44-4635-AB15-099D7AC713F6}"/>
              </a:ext>
            </a:extLst>
          </p:cNvPr>
          <p:cNvSpPr txBox="1"/>
          <p:nvPr/>
        </p:nvSpPr>
        <p:spPr>
          <a:xfrm>
            <a:off x="4182304" y="3787422"/>
            <a:ext cx="78295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টি পিঠার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–চিতই পিঠা, ভাপা পিঠা,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চুষি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পিঠা, বিবিখানা পিঠা, ও ছিট পিঠা।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31B09-C972-480F-98B2-32530DCE963E}"/>
              </a:ext>
            </a:extLst>
          </p:cNvPr>
          <p:cNvSpPr txBox="1"/>
          <p:nvPr/>
        </p:nvSpPr>
        <p:spPr>
          <a:xfrm>
            <a:off x="1170698" y="1836074"/>
            <a:ext cx="193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D18D29-E335-44E9-9326-19B9A6F48292}"/>
              </a:ext>
            </a:extLst>
          </p:cNvPr>
          <p:cNvSpPr txBox="1"/>
          <p:nvPr/>
        </p:nvSpPr>
        <p:spPr>
          <a:xfrm>
            <a:off x="1088121" y="3180194"/>
            <a:ext cx="210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বেলী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AED7F-DD77-4B2A-9BB2-E40EC71EC9FF}"/>
              </a:ext>
            </a:extLst>
          </p:cNvPr>
          <p:cNvSpPr txBox="1"/>
          <p:nvPr/>
        </p:nvSpPr>
        <p:spPr>
          <a:xfrm>
            <a:off x="1088121" y="4951315"/>
            <a:ext cx="229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টগর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C51F61B-4CDA-430B-9CDB-7858465E1276}"/>
              </a:ext>
            </a:extLst>
          </p:cNvPr>
          <p:cNvSpPr/>
          <p:nvPr/>
        </p:nvSpPr>
        <p:spPr>
          <a:xfrm>
            <a:off x="3349020" y="3395917"/>
            <a:ext cx="833284" cy="2360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D922687-6B38-4704-93C7-A27E18169A15}"/>
              </a:ext>
            </a:extLst>
          </p:cNvPr>
          <p:cNvSpPr/>
          <p:nvPr/>
        </p:nvSpPr>
        <p:spPr>
          <a:xfrm>
            <a:off x="3336729" y="1991562"/>
            <a:ext cx="833284" cy="2644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ADC5127-EAFF-49CB-A124-1698129CC92C}"/>
              </a:ext>
            </a:extLst>
          </p:cNvPr>
          <p:cNvSpPr/>
          <p:nvPr/>
        </p:nvSpPr>
        <p:spPr>
          <a:xfrm>
            <a:off x="3349020" y="5214118"/>
            <a:ext cx="833284" cy="2360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736D6B-AA1E-4483-B7EC-D26D77BF4C88}"/>
              </a:ext>
            </a:extLst>
          </p:cNvPr>
          <p:cNvSpPr txBox="1"/>
          <p:nvPr/>
        </p:nvSpPr>
        <p:spPr>
          <a:xfrm>
            <a:off x="4170013" y="1869762"/>
            <a:ext cx="609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 ধুম পড়ে যায়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DCA1F0-822B-4AF6-9232-419847F487DD}"/>
              </a:ext>
            </a:extLst>
          </p:cNvPr>
          <p:cNvSpPr txBox="1"/>
          <p:nvPr/>
        </p:nvSpPr>
        <p:spPr>
          <a:xfrm>
            <a:off x="4182303" y="3254263"/>
            <a:ext cx="457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পাঁচ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 পিঠার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EDB0C-260A-42B6-A152-A9743DED3AFC}"/>
              </a:ext>
            </a:extLst>
          </p:cNvPr>
          <p:cNvSpPr txBox="1"/>
          <p:nvPr/>
        </p:nvSpPr>
        <p:spPr>
          <a:xfrm>
            <a:off x="4182303" y="5082062"/>
            <a:ext cx="7107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 বানানোর জন্য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ড়ো করা হয়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9F3F38-0782-426F-8E5C-A2BDAAF3F69C}"/>
              </a:ext>
            </a:extLst>
          </p:cNvPr>
          <p:cNvSpPr txBox="1"/>
          <p:nvPr/>
        </p:nvSpPr>
        <p:spPr>
          <a:xfrm>
            <a:off x="1736519" y="1128188"/>
            <a:ext cx="6928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নগুলোর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উত্তর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65216-FDE4-44EF-B353-8E7461E3F2A2}"/>
              </a:ext>
            </a:extLst>
          </p:cNvPr>
          <p:cNvSpPr txBox="1"/>
          <p:nvPr/>
        </p:nvSpPr>
        <p:spPr>
          <a:xfrm>
            <a:off x="4884277" y="319933"/>
            <a:ext cx="2694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জঃ</a:t>
            </a:r>
            <a:endParaRPr lang="en-GB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6FD12-AA6F-4CD1-BDAC-DB98BBCA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39" y="327207"/>
            <a:ext cx="2839776" cy="166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5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85185E-6 L 2.29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9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9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69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2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2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72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4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6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3" grpId="0"/>
      <p:bldP spid="14" grpId="0"/>
      <p:bldP spid="15" grpId="0" animBg="1"/>
      <p:bldP spid="16" grpId="0" animBg="1"/>
      <p:bldP spid="19" grpId="0" animBg="1"/>
      <p:bldP spid="20" grpId="0"/>
      <p:bldP spid="22" grpId="0"/>
      <p:bldP spid="24" grpId="0"/>
      <p:bldP spid="18" grpId="0"/>
      <p:bldP spid="21" grpId="0"/>
      <p:bldP spid="2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C448D-BD9E-4508-99F1-578AF3F917D9}"/>
              </a:ext>
            </a:extLst>
          </p:cNvPr>
          <p:cNvSpPr txBox="1"/>
          <p:nvPr/>
        </p:nvSpPr>
        <p:spPr>
          <a:xfrm>
            <a:off x="1" y="4094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উত্তরটি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7EF76-7B57-4E47-91CA-4493480AA749}"/>
              </a:ext>
            </a:extLst>
          </p:cNvPr>
          <p:cNvSpPr txBox="1"/>
          <p:nvPr/>
        </p:nvSpPr>
        <p:spPr>
          <a:xfrm>
            <a:off x="448573" y="1454985"/>
            <a:ext cx="16346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১)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কখন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পিঠা </a:t>
            </a:r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খাওয়ার ধুম পড়ে যায় 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018F-FDCF-4A47-AE2B-E91B06CF839F}"/>
              </a:ext>
            </a:extLst>
          </p:cNvPr>
          <p:cNvSpPr txBox="1"/>
          <p:nvPr/>
        </p:nvSpPr>
        <p:spPr>
          <a:xfrm>
            <a:off x="362310" y="2225417"/>
            <a:ext cx="1634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ক)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শীতকালে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খ)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বর্ষাকালে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গ)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ঘ)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হেমন্তকালে</a:t>
            </a:r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A70C5-B9DA-4992-BD45-6FD87D787293}"/>
              </a:ext>
            </a:extLst>
          </p:cNvPr>
          <p:cNvSpPr txBox="1"/>
          <p:nvPr/>
        </p:nvSpPr>
        <p:spPr>
          <a:xfrm>
            <a:off x="379563" y="3193097"/>
            <a:ext cx="1224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২)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ঢেকিতে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ভানা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5B805-6E67-4BC9-A166-48CD33DC196D}"/>
              </a:ext>
            </a:extLst>
          </p:cNvPr>
          <p:cNvSpPr txBox="1"/>
          <p:nvPr/>
        </p:nvSpPr>
        <p:spPr>
          <a:xfrm>
            <a:off x="362308" y="3906925"/>
            <a:ext cx="928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ক)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খ)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গ)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ভুট্টা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ঘ)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ছোলা</a:t>
            </a:r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453C8-6CDC-4FFA-99EB-69960D2DD701}"/>
              </a:ext>
            </a:extLst>
          </p:cNvPr>
          <p:cNvSpPr txBox="1"/>
          <p:nvPr/>
        </p:nvSpPr>
        <p:spPr>
          <a:xfrm>
            <a:off x="362310" y="4890279"/>
            <a:ext cx="1061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৩)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অনুষ্ঠানে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খাওয়ানো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29D2D-6983-4ECE-8332-34A698F2B6CF}"/>
              </a:ext>
            </a:extLst>
          </p:cNvPr>
          <p:cNvSpPr txBox="1"/>
          <p:nvPr/>
        </p:nvSpPr>
        <p:spPr>
          <a:xfrm>
            <a:off x="362308" y="5580661"/>
            <a:ext cx="1301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খ)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পোলাও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গ)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ঘ)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en-GB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155BB17F-0EE0-4BA8-A27B-7C6C50727939}"/>
              </a:ext>
            </a:extLst>
          </p:cNvPr>
          <p:cNvSpPr/>
          <p:nvPr/>
        </p:nvSpPr>
        <p:spPr>
          <a:xfrm rot="13152648">
            <a:off x="541296" y="1780706"/>
            <a:ext cx="312665" cy="950531"/>
          </a:xfrm>
          <a:prstGeom prst="halfFrame">
            <a:avLst>
              <a:gd name="adj1" fmla="val 12076"/>
              <a:gd name="adj2" fmla="val 136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B3FF28E7-C39B-46E1-A5AC-6EB5FE0844B1}"/>
              </a:ext>
            </a:extLst>
          </p:cNvPr>
          <p:cNvSpPr/>
          <p:nvPr/>
        </p:nvSpPr>
        <p:spPr>
          <a:xfrm rot="13152648">
            <a:off x="4046496" y="5236033"/>
            <a:ext cx="312665" cy="950531"/>
          </a:xfrm>
          <a:prstGeom prst="halfFrame">
            <a:avLst>
              <a:gd name="adj1" fmla="val 12076"/>
              <a:gd name="adj2" fmla="val 136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79E8E734-532A-475D-8157-19639E5D4F96}"/>
              </a:ext>
            </a:extLst>
          </p:cNvPr>
          <p:cNvSpPr/>
          <p:nvPr/>
        </p:nvSpPr>
        <p:spPr>
          <a:xfrm rot="13152648">
            <a:off x="1901816" y="3465011"/>
            <a:ext cx="312665" cy="950531"/>
          </a:xfrm>
          <a:prstGeom prst="halfFrame">
            <a:avLst>
              <a:gd name="adj1" fmla="val 12076"/>
              <a:gd name="adj2" fmla="val 136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736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6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739172-9991-4AF4-AA3B-A200C9FE9323}"/>
              </a:ext>
            </a:extLst>
          </p:cNvPr>
          <p:cNvSpPr txBox="1"/>
          <p:nvPr/>
        </p:nvSpPr>
        <p:spPr>
          <a:xfrm>
            <a:off x="0" y="46819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5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</a:p>
          <a:p>
            <a:pPr algn="ctr"/>
            <a:endParaRPr lang="en-GB" sz="2400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4DD7B-78BD-4F02-A510-9B28A50CE128}"/>
              </a:ext>
            </a:extLst>
          </p:cNvPr>
          <p:cNvSpPr txBox="1"/>
          <p:nvPr/>
        </p:nvSpPr>
        <p:spPr>
          <a:xfrm>
            <a:off x="2465714" y="2202456"/>
            <a:ext cx="8752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১)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কখন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ওঠে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শীতকালে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ওঠে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২)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খেজুর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পিঠা,চুষি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পিঠা,বিবিখানা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পিঠা,চিতই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9C310-5073-478E-8189-F8E9C86D5968}"/>
              </a:ext>
            </a:extLst>
          </p:cNvPr>
          <p:cNvSpPr txBox="1"/>
          <p:nvPr/>
        </p:nvSpPr>
        <p:spPr>
          <a:xfrm>
            <a:off x="0" y="143301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লেখঃ</a:t>
            </a:r>
            <a:endParaRPr lang="en-GB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8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9237" y="3503550"/>
            <a:ext cx="9893519" cy="1200329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পাচঁটি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5822219" y="2426774"/>
            <a:ext cx="547557" cy="101201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F62F7-A716-40E3-8DCC-1E76BAAA9DCD}"/>
              </a:ext>
            </a:extLst>
          </p:cNvPr>
          <p:cNvSpPr/>
          <p:nvPr/>
        </p:nvSpPr>
        <p:spPr>
          <a:xfrm>
            <a:off x="4174734" y="956480"/>
            <a:ext cx="3842529" cy="144655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প্রদানঃ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5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4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1CC17-B1E9-4D7B-9C99-5B003742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" y="4078268"/>
            <a:ext cx="11932252" cy="2551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C759A-33C1-46FE-81F7-9EDFA58F4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5" y="4202133"/>
            <a:ext cx="2406246" cy="1517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BAC519-0478-467A-AC31-951EB4DE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06742" y="4071365"/>
            <a:ext cx="2255585" cy="1422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22A0D6-6EBE-48F3-81AA-5C422356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92" y="3901698"/>
            <a:ext cx="2255585" cy="1422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2931A2-96B2-44E8-9378-84622FCE2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71" y="1490491"/>
            <a:ext cx="3063670" cy="33106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9FBD7-BBFD-4113-B71E-FE6F7C0C2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55" y="128004"/>
            <a:ext cx="3063670" cy="3310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574A5D-0D32-4AE9-AD08-2715C7EF6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5" y="343883"/>
            <a:ext cx="2435600" cy="2631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4F51DE-DC97-41BD-B345-453CD79EE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51" y="1193576"/>
            <a:ext cx="2580678" cy="278869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ADC75-0160-4F0F-906E-03E1DBA90243}"/>
              </a:ext>
            </a:extLst>
          </p:cNvPr>
          <p:cNvGrpSpPr/>
          <p:nvPr/>
        </p:nvGrpSpPr>
        <p:grpSpPr>
          <a:xfrm>
            <a:off x="-731602" y="406730"/>
            <a:ext cx="8881335" cy="3332419"/>
            <a:chOff x="120244" y="32165"/>
            <a:chExt cx="8881335" cy="333241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62C098-7E67-449D-98A8-6CD6C370385B}"/>
                </a:ext>
              </a:extLst>
            </p:cNvPr>
            <p:cNvGrpSpPr/>
            <p:nvPr/>
          </p:nvGrpSpPr>
          <p:grpSpPr>
            <a:xfrm>
              <a:off x="120244" y="265472"/>
              <a:ext cx="7159315" cy="3099112"/>
              <a:chOff x="120244" y="265472"/>
              <a:chExt cx="7159315" cy="309911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F6364E-76E5-4D14-B9E9-DA6538724B1B}"/>
                  </a:ext>
                </a:extLst>
              </p:cNvPr>
              <p:cNvSpPr txBox="1"/>
              <p:nvPr/>
            </p:nvSpPr>
            <p:spPr>
              <a:xfrm>
                <a:off x="2287228" y="265472"/>
                <a:ext cx="4992331" cy="10156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</a:t>
                </a:r>
                <a:r>
                  <a:rPr lang="en-US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ব</a:t>
                </a:r>
                <a:r>
                  <a:rPr lang="bn-BD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া</a:t>
                </a:r>
                <a:r>
                  <a:rPr lang="en-US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ই</a:t>
                </a:r>
                <a:r>
                  <a:rPr lang="bn-BD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ক</a:t>
                </a:r>
                <a:r>
                  <a:rPr lang="en-US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ে </a:t>
                </a:r>
                <a:r>
                  <a:rPr lang="en-US" sz="6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ধন</a:t>
                </a:r>
                <a:r>
                  <a:rPr lang="bn-BD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্</a:t>
                </a:r>
                <a:r>
                  <a:rPr lang="en-US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য</a:t>
                </a:r>
                <a:r>
                  <a:rPr lang="bn-BD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ব</a:t>
                </a:r>
                <a:r>
                  <a:rPr lang="en-US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া</a:t>
                </a:r>
                <a:r>
                  <a:rPr lang="bn-BD" sz="6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দ</a:t>
                </a:r>
                <a:endParaRPr lang="en-GB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D8D1A6E-0F3E-4E0D-99AC-29CA49862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0244" y="636132"/>
                <a:ext cx="3023419" cy="2728452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E8A660-085C-47DF-8EB8-71A12B7F6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855" y="32165"/>
              <a:ext cx="3263724" cy="2446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18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26 -0.04189 L -0.32826 -0.04166 L -0.32383 -0.01828 C -0.32344 -0.0162 -0.32266 -0.0118 -0.32266 -0.01157 C -0.32149 -0.00069 -0.32266 -0.00972 -0.32019 0.00093 C -0.31901 0.00533 -0.31823 0.0125 -0.31693 0.01598 C -0.31654 0.0176 -0.31576 0.01736 -0.31511 0.01829 C -0.31498 0.01898 -0.31146 0.02778 -0.31055 0.02894 C -0.30925 0.03102 -0.30782 0.03056 -0.30638 0.03334 C -0.30534 0.03565 -0.30313 0.0419 -0.30313 0.04213 C -0.30091 0.05371 -0.30313 0.04352 -0.3 0.05255 C -0.29935 0.05463 -0.29896 0.05718 -0.29818 0.05903 C -0.29766 0.06065 -0.29701 0.06158 -0.29662 0.06343 C -0.29558 0.06528 -0.29506 0.06806 -0.29427 0.06968 C -0.29349 0.07176 -0.29219 0.07246 -0.29128 0.07408 C -0.28646 0.08241 -0.29219 0.07523 -0.2875 0.08056 C -0.2862 0.08403 -0.28399 0.08866 -0.28269 0.09121 C -0.28203 0.09306 -0.28034 0.09375 -0.27956 0.09561 C -0.27696 0.10023 -0.27839 0.10047 -0.275 0.10417 C -0.2737 0.10602 -0.27188 0.10695 -0.27045 0.10857 L -0.26784 0.11065 C -0.26381 0.11945 -0.26732 0.11297 -0.25977 0.11713 C -0.25912 0.11736 -0.2586 0.11875 -0.25769 0.11922 C -0.25664 0.12014 -0.2556 0.12061 -0.25456 0.1213 C -0.25378 0.12199 -0.253 0.12315 -0.25222 0.12361 C -0.25039 0.12454 -0.24818 0.125 -0.24597 0.1257 C -0.24466 0.12732 -0.24336 0.12917 -0.2418 0.1301 C -0.23633 0.13287 -0.22995 0.13334 -0.22513 0.13426 C -0.20677 0.14329 -0.21901 0.13797 -0.17787 0.13426 C -0.17657 0.13426 -0.17526 0.13264 -0.17409 0.13218 C -0.17175 0.13125 -0.16953 0.13079 -0.16706 0.1301 C -0.1599 0.12361 -0.17149 0.13334 -0.16029 0.1257 C -0.15977 0.12523 -0.15912 0.12408 -0.1586 0.12361 C -0.15756 0.12269 -0.15651 0.12199 -0.15547 0.1213 C -0.15443 0.11922 -0.15339 0.11621 -0.15235 0.11482 C -0.15091 0.11343 -0.14935 0.11389 -0.14805 0.11273 C -0.14727 0.11227 -0.14675 0.11135 -0.1461 0.11065 C -0.14532 0.10973 -0.1444 0.10926 -0.14362 0.10857 C -0.14167 0.10394 -0.14219 0.10417 -0.13998 0.10209 C -0.13841 0.10047 -0.13646 0.10047 -0.13503 0.09769 C -0.1293 0.08797 -0.13633 0.09931 -0.12748 0.08912 C -0.12683 0.08843 -0.12618 0.08797 -0.12565 0.08704 C -0.12513 0.08588 -0.12461 0.0838 -0.12357 0.08264 C -0.12253 0.08102 -0.11862 0.07894 -0.11758 0.07848 L -0.08946 0.08056 C -0.08894 0.08056 -0.08841 0.08218 -0.08776 0.08264 C -0.08633 0.08357 -0.08503 0.08403 -0.08347 0.08473 C -0.08295 0.08565 -0.08243 0.08635 -0.08164 0.08704 C -0.07852 0.09005 -0.07657 0.09167 -0.0737 0.09561 C -0.07214 0.09746 -0.07058 0.09977 -0.06914 0.10209 C -0.06836 0.10348 -0.06758 0.10533 -0.0668 0.10625 C -0.0655 0.10811 -0.06394 0.10926 -0.0625 0.11065 C -0.06094 0.11412 -0.05756 0.12269 -0.05547 0.1257 C -0.05443 0.12732 -0.05326 0.12801 -0.05235 0.1301 C -0.05013 0.13473 -0.04961 0.13912 -0.04753 0.14283 C -0.04662 0.14468 -0.04545 0.14537 -0.0444 0.14723 C -0.03802 0.15787 -0.04753 0.14445 -0.03998 0.15579 C -0.03946 0.15672 -0.03868 0.15695 -0.03802 0.15787 C -0.03724 0.15926 -0.03646 0.16088 -0.03555 0.16227 C -0.03451 0.16389 -0.0336 0.16505 -0.03256 0.16644 C -0.03177 0.16783 -0.03086 0.16922 -0.02995 0.17084 C -0.02917 0.17269 -0.02865 0.1757 -0.02761 0.17732 C -0.02709 0.17871 -0.02604 0.17871 -0.02526 0.1794 C -0.02305 0.18473 -0.02188 0.1882 -0.01966 0.19236 C -0.01719 0.1963 -0.01615 0.19676 -0.01381 0.19885 C -0.0125 0.20648 -0.01276 0.20741 -0.00977 0.21158 C -0.00664 0.21598 -0.00026 0.22246 -0.00026 0.22269 C 0.00065 0.22454 0.0013 0.22732 0.00234 0.22894 C 0.00403 0.23172 0.00599 0.23311 0.00768 0.23542 C 0.00846 0.23611 0.00885 0.23658 0.0095 0.2375 C 0.01119 0.24028 0.01276 0.24398 0.01445 0.24607 L 0.0181 0.25047 C 0.01862 0.25116 0.01914 0.25209 0.02018 0.25255 L 0.02396 0.25463 C 0.03125 0.26343 0.02369 0.25556 0.03489 0.26111 C 0.03698 0.26204 0.03893 0.26412 0.04062 0.26551 C 0.04179 0.26644 0.04336 0.26667 0.04492 0.2676 C 0.04596 0.26806 0.04648 0.26945 0.04752 0.26968 C 0.05117 0.27084 0.05521 0.27107 0.05911 0.27199 L 0.09518 0.26968 C 0.09961 0.26922 0.09739 0.26783 0.10065 0.26551 C 0.10312 0.26343 0.10846 0.26181 0.11067 0.25903 C 0.11276 0.25602 0.11484 0.25186 0.11692 0.25047 C 0.11914 0.24885 0.12161 0.24746 0.12369 0.24398 C 0.12526 0.24098 0.12721 0.23889 0.12851 0.23542 C 0.12929 0.2338 0.12981 0.23218 0.13034 0.23102 C 0.13359 0.22593 0.13359 0.22824 0.13619 0.22246 C 0.14036 0.2132 0.13685 0.21806 0.14049 0.21389 C 0.14101 0.21158 0.14153 0.20903 0.14205 0.20741 C 0.1431 0.20533 0.14427 0.20486 0.14531 0.20301 C 0.14583 0.20186 0.14635 0.20023 0.14713 0.19885 C 0.14791 0.19676 0.14896 0.19468 0.14987 0.19236 C 0.15052 0.19028 0.15104 0.1875 0.15156 0.18588 C 0.15325 0.18241 0.15521 0.18079 0.15638 0.17732 L 0.16367 0.16019 C 0.16367 0.16042 0.16784 0.15139 0.16784 0.15162 C 0.16849 0.14931 0.16953 0.14699 0.17031 0.14514 C 0.17148 0.14213 0.17265 0.13936 0.17409 0.13635 L 0.17578 0.13218 L 0.17773 0.12778 C 0.17825 0.12639 0.17877 0.12431 0.17942 0.12361 C 0.18411 0.11806 0.17838 0.12547 0.18307 0.11713 C 0.18359 0.11598 0.18463 0.11598 0.18515 0.11482 C 0.18632 0.1125 0.18763 0.10926 0.1888 0.10625 C 0.18932 0.10486 0.18997 0.10278 0.19088 0.10209 C 0.19505 0.09699 0.19349 0.10093 0.19583 0.09352 " pathEditMode="relative" rAng="0" ptsTypes="AAAAAAAAAAAAAAAAAAAAAAAAAAAAAAAAAAAAAAAAAAAAAAAAAAAAAAAAAAAAAAAAAAAAAAAAAAAAAAAAAAAAAAAAAAAAAAAAAAAAAAAAAA">
                                      <p:cBhvr>
                                        <p:cTn id="8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tha_43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48" y="1506518"/>
            <a:ext cx="3943626" cy="184778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2" name="Picture 1" descr="cul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16" y="1530899"/>
            <a:ext cx="3225688" cy="179912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5" name="Picture 4" descr="puli-pit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547" y="3319984"/>
            <a:ext cx="3943625" cy="207094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6" name="Picture 5" descr="saimahq_1354448125_4-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94" y="3330027"/>
            <a:ext cx="3241610" cy="183370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8" name="Picture 7" descr="bdallnews24-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795" y="1526844"/>
            <a:ext cx="3568584" cy="180318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E48707-9495-481D-91E6-47A5F146E35A}"/>
              </a:ext>
            </a:extLst>
          </p:cNvPr>
          <p:cNvSpPr txBox="1"/>
          <p:nvPr/>
        </p:nvSpPr>
        <p:spPr>
          <a:xfrm>
            <a:off x="144379" y="55984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BC443E-72F1-4571-976C-61453760E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40" y="3220761"/>
            <a:ext cx="2924971" cy="2279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A2E540-6980-4425-93F3-C1E469170402}"/>
              </a:ext>
            </a:extLst>
          </p:cNvPr>
          <p:cNvSpPr txBox="1"/>
          <p:nvPr/>
        </p:nvSpPr>
        <p:spPr>
          <a:xfrm>
            <a:off x="144379" y="55676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00575-4B6C-4F42-82F0-C5844CDEAC63}"/>
              </a:ext>
            </a:extLst>
          </p:cNvPr>
          <p:cNvSpPr txBox="1"/>
          <p:nvPr/>
        </p:nvSpPr>
        <p:spPr>
          <a:xfrm>
            <a:off x="0" y="46382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প্রদর্শনের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আবেগ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সৃষ্টিঃ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9F1D23C-4DD6-459B-9018-3B6493B74DE7}"/>
              </a:ext>
            </a:extLst>
          </p:cNvPr>
          <p:cNvSpPr/>
          <p:nvPr/>
        </p:nvSpPr>
        <p:spPr>
          <a:xfrm>
            <a:off x="-3415" y="-218809"/>
            <a:ext cx="12209930" cy="6866873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7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815A2-84C4-401C-B778-CAC533268940}"/>
              </a:ext>
            </a:extLst>
          </p:cNvPr>
          <p:cNvSpPr/>
          <p:nvPr/>
        </p:nvSpPr>
        <p:spPr>
          <a:xfrm>
            <a:off x="685168" y="455234"/>
            <a:ext cx="950218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পূর্বজ্ঞান যাচাই ও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প্রশ্নোত্তরের মাধ্যমে পাঠ ঘোষনা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9322E-750F-4CB3-A59C-618EF30B04BD}"/>
              </a:ext>
            </a:extLst>
          </p:cNvPr>
          <p:cNvSpPr txBox="1"/>
          <p:nvPr/>
        </p:nvSpPr>
        <p:spPr>
          <a:xfrm>
            <a:off x="1992284" y="3173828"/>
            <a:ext cx="953091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পছন্দ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4D578-BD3B-46AA-BE1F-33EC4291D765}"/>
              </a:ext>
            </a:extLst>
          </p:cNvPr>
          <p:cNvSpPr txBox="1"/>
          <p:nvPr/>
        </p:nvSpPr>
        <p:spPr>
          <a:xfrm>
            <a:off x="1981204" y="2614856"/>
            <a:ext cx="991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পিঠাপুলি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2F3DC-6DDD-4ED0-9FB5-41FBB895FE81}"/>
              </a:ext>
            </a:extLst>
          </p:cNvPr>
          <p:cNvSpPr txBox="1"/>
          <p:nvPr/>
        </p:nvSpPr>
        <p:spPr>
          <a:xfrm>
            <a:off x="2219810" y="3767893"/>
            <a:ext cx="953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বানাতে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দেখেছো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42967-9EE0-4FA5-ABAE-CFDB3999FBDE}"/>
              </a:ext>
            </a:extLst>
          </p:cNvPr>
          <p:cNvSpPr txBox="1"/>
          <p:nvPr/>
        </p:nvSpPr>
        <p:spPr>
          <a:xfrm>
            <a:off x="2522072" y="2070379"/>
            <a:ext cx="426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9F80BC-17D5-4D00-9E6A-89074822D6E1}"/>
              </a:ext>
            </a:extLst>
          </p:cNvPr>
          <p:cNvSpPr txBox="1"/>
          <p:nvPr/>
        </p:nvSpPr>
        <p:spPr>
          <a:xfrm>
            <a:off x="2510990" y="4863776"/>
            <a:ext cx="888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বানাতে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দেখেছো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076E6D-708B-4A79-BBD6-5620FAD49412}"/>
              </a:ext>
            </a:extLst>
          </p:cNvPr>
          <p:cNvSpPr txBox="1"/>
          <p:nvPr/>
        </p:nvSpPr>
        <p:spPr>
          <a:xfrm>
            <a:off x="2481487" y="4326865"/>
            <a:ext cx="891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1E0FAE-C725-49FA-BB40-52F6BD9B4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71" y="277970"/>
            <a:ext cx="205340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B395D9-A21F-4350-BEAC-060EE66E0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149" y="2070379"/>
            <a:ext cx="621321" cy="6213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917E4F-676D-461B-994D-F7915764B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149" y="2691700"/>
            <a:ext cx="621321" cy="6213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4599A0-2A42-4590-A6EF-D775B0871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149" y="3221581"/>
            <a:ext cx="621321" cy="6213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295FF4-DABE-4103-87F4-B0AD3CD45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149" y="3766702"/>
            <a:ext cx="621321" cy="6213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328311-D33B-4832-BFBD-56BDCDCBD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149" y="4327063"/>
            <a:ext cx="621321" cy="6213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2F7DECA-8BFC-4367-893E-4469C7B5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149" y="4887424"/>
            <a:ext cx="621321" cy="62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7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16" y="1463040"/>
            <a:ext cx="9753435" cy="429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2CE92-6AFD-4899-A5D6-0C60C874E055}"/>
              </a:ext>
            </a:extLst>
          </p:cNvPr>
          <p:cNvSpPr txBox="1"/>
          <p:nvPr/>
        </p:nvSpPr>
        <p:spPr>
          <a:xfrm>
            <a:off x="180190" y="550977"/>
            <a:ext cx="122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25AFB-AC75-4C39-8628-B3CC7DE6E77F}"/>
              </a:ext>
            </a:extLst>
          </p:cNvPr>
          <p:cNvSpPr txBox="1"/>
          <p:nvPr/>
        </p:nvSpPr>
        <p:spPr>
          <a:xfrm>
            <a:off x="-14066" y="580171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দাদির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73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89055E-31A9-4874-80B7-2801C20C05BE}"/>
              </a:ext>
            </a:extLst>
          </p:cNvPr>
          <p:cNvSpPr txBox="1"/>
          <p:nvPr/>
        </p:nvSpPr>
        <p:spPr>
          <a:xfrm>
            <a:off x="338950" y="1815745"/>
            <a:ext cx="13433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শোনাঃ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৩.১.২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338950" y="2726717"/>
            <a:ext cx="11502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বলাঃ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১.৩.২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7B056-B7B9-4445-AE0D-027BD9688015}"/>
              </a:ext>
            </a:extLst>
          </p:cNvPr>
          <p:cNvSpPr txBox="1"/>
          <p:nvPr/>
        </p:nvSpPr>
        <p:spPr>
          <a:xfrm>
            <a:off x="338950" y="3642966"/>
            <a:ext cx="7644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১.৩.১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33D5F-0693-4072-94E4-930E755166BA}"/>
              </a:ext>
            </a:extLst>
          </p:cNvPr>
          <p:cNvSpPr txBox="1"/>
          <p:nvPr/>
        </p:nvSpPr>
        <p:spPr>
          <a:xfrm>
            <a:off x="1187356" y="4399586"/>
            <a:ext cx="1029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১.৪.১পাঠ্যপুস্তকের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8B9C0-2076-4906-BD73-CD73745C6CB9}"/>
              </a:ext>
            </a:extLst>
          </p:cNvPr>
          <p:cNvSpPr txBox="1"/>
          <p:nvPr/>
        </p:nvSpPr>
        <p:spPr>
          <a:xfrm>
            <a:off x="338950" y="5363043"/>
            <a:ext cx="1151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লেখাঃ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২.৩.৪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কথোপকথন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শ্লি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99081E-79E4-4CBC-BBF9-A81A1EA70BD4}"/>
              </a:ext>
            </a:extLst>
          </p:cNvPr>
          <p:cNvSpPr txBox="1"/>
          <p:nvPr/>
        </p:nvSpPr>
        <p:spPr>
          <a:xfrm>
            <a:off x="338950" y="1022698"/>
            <a:ext cx="11015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- - - - - -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E355D-AD95-47A4-A40A-0B97EF2CD219}"/>
              </a:ext>
            </a:extLst>
          </p:cNvPr>
          <p:cNvSpPr txBox="1"/>
          <p:nvPr/>
        </p:nvSpPr>
        <p:spPr>
          <a:xfrm>
            <a:off x="0" y="27268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শিখনফলঃ</a:t>
            </a:r>
            <a:endParaRPr lang="en-GB" sz="44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E17A83-CEE1-4159-8286-9C88E0B79AC5}"/>
              </a:ext>
            </a:extLst>
          </p:cNvPr>
          <p:cNvGrpSpPr/>
          <p:nvPr/>
        </p:nvGrpSpPr>
        <p:grpSpPr>
          <a:xfrm>
            <a:off x="601713" y="1117474"/>
            <a:ext cx="6718497" cy="4247007"/>
            <a:chOff x="1905001" y="674291"/>
            <a:chExt cx="5791199" cy="4857751"/>
          </a:xfrm>
        </p:grpSpPr>
        <p:sp>
          <p:nvSpPr>
            <p:cNvPr id="4" name="Rectangle 3"/>
            <p:cNvSpPr/>
            <p:nvPr/>
          </p:nvSpPr>
          <p:spPr>
            <a:xfrm>
              <a:off x="3124200" y="4648200"/>
              <a:ext cx="4572000" cy="3872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2050" name="Picture 2" descr="http://suprobhat.com/wp-content/uploads/2016/01/pitha-utshob-by-shotayu-ong-825x5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1" y="674291"/>
              <a:ext cx="4419599" cy="4857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CC4AF7-3354-4387-A602-2BA90D2BF338}"/>
              </a:ext>
            </a:extLst>
          </p:cNvPr>
          <p:cNvSpPr txBox="1"/>
          <p:nvPr/>
        </p:nvSpPr>
        <p:spPr>
          <a:xfrm>
            <a:off x="-65991" y="555515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শীতকালে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পিঠাপুলি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916C2-2FB9-4C34-B890-24B62647EE49}"/>
              </a:ext>
            </a:extLst>
          </p:cNvPr>
          <p:cNvSpPr txBox="1"/>
          <p:nvPr/>
        </p:nvSpPr>
        <p:spPr>
          <a:xfrm>
            <a:off x="583782" y="286477"/>
            <a:ext cx="11006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আলোচনাঃ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C5B6C-8DC0-44F4-AC47-2D679E646D0B}"/>
              </a:ext>
            </a:extLst>
          </p:cNvPr>
          <p:cNvSpPr txBox="1"/>
          <p:nvPr/>
        </p:nvSpPr>
        <p:spPr>
          <a:xfrm>
            <a:off x="-412647" y="5555152"/>
            <a:ext cx="1217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পিঠাপুলি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ধুম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9A4E4-F05C-41FE-863F-CD563087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56" y="1117474"/>
            <a:ext cx="5639606" cy="41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815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8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8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guranews.com/wp-content/uploads/2015/04/11034211_16192003416452ui48_42yu67031593851699161_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5" y="786063"/>
            <a:ext cx="5306291" cy="469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ramthake.files.wordpress.com/2011/04/chash_dhan-chashe-notun.jpg?w=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6" y="671427"/>
            <a:ext cx="5292435" cy="469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90624-46A2-48EF-A213-8711DC86BF1F}"/>
              </a:ext>
            </a:extLst>
          </p:cNvPr>
          <p:cNvSpPr txBox="1"/>
          <p:nvPr/>
        </p:nvSpPr>
        <p:spPr>
          <a:xfrm>
            <a:off x="1135803" y="5536116"/>
            <a:ext cx="1048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BD869-6FE4-4671-ADB7-7F6542074327}"/>
              </a:ext>
            </a:extLst>
          </p:cNvPr>
          <p:cNvSpPr txBox="1"/>
          <p:nvPr/>
        </p:nvSpPr>
        <p:spPr>
          <a:xfrm>
            <a:off x="477672" y="5564437"/>
            <a:ext cx="10924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30DC3-3211-4026-B5AC-FD81C8A5E030}"/>
              </a:ext>
            </a:extLst>
          </p:cNvPr>
          <p:cNvSpPr txBox="1"/>
          <p:nvPr/>
        </p:nvSpPr>
        <p:spPr>
          <a:xfrm>
            <a:off x="260817" y="5536116"/>
            <a:ext cx="12164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তোলার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EBA1E-2272-40E6-81FA-FEBB74DBE8FD}"/>
              </a:ext>
            </a:extLst>
          </p:cNvPr>
          <p:cNvSpPr txBox="1"/>
          <p:nvPr/>
        </p:nvSpPr>
        <p:spPr>
          <a:xfrm>
            <a:off x="-572998" y="729472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3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8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8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9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8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8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8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8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65"/>
                            </p:stCondLst>
                            <p:childTnLst>
                              <p:par>
                                <p:cTn id="5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8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ilXe8_Bhc6I/UXyPkbYd3VI/AAAAAAAAACo/6pd6y8VuMy4/s1600/Najmul_1291529766_1-Dheki-pothara_po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40" y="561474"/>
            <a:ext cx="9758519" cy="4973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3500B-511D-4FEF-9BC5-E0AFF0E6D77D}"/>
              </a:ext>
            </a:extLst>
          </p:cNvPr>
          <p:cNvSpPr txBox="1"/>
          <p:nvPr/>
        </p:nvSpPr>
        <p:spPr>
          <a:xfrm>
            <a:off x="-128337" y="56643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ঢেঁকিতে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18E10-4D18-4076-8083-888AE52276D2}"/>
              </a:ext>
            </a:extLst>
          </p:cNvPr>
          <p:cNvSpPr txBox="1"/>
          <p:nvPr/>
        </p:nvSpPr>
        <p:spPr>
          <a:xfrm>
            <a:off x="-1" y="568091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18070-8992-484E-903D-BA0752364A83}"/>
              </a:ext>
            </a:extLst>
          </p:cNvPr>
          <p:cNvSpPr txBox="1"/>
          <p:nvPr/>
        </p:nvSpPr>
        <p:spPr>
          <a:xfrm>
            <a:off x="-1" y="568091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ঢেঁকিতে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ভানার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8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8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9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8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8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25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756</Words>
  <Application>Microsoft Office PowerPoint</Application>
  <PresentationFormat>Widescreen</PresentationFormat>
  <Paragraphs>139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Sudipto paul</cp:lastModifiedBy>
  <cp:revision>623</cp:revision>
  <dcterms:created xsi:type="dcterms:W3CDTF">2017-04-29T17:39:49Z</dcterms:created>
  <dcterms:modified xsi:type="dcterms:W3CDTF">2021-05-02T05:06:53Z</dcterms:modified>
</cp:coreProperties>
</file>