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74" r:id="rId3"/>
    <p:sldId id="260" r:id="rId4"/>
    <p:sldId id="414" r:id="rId5"/>
    <p:sldId id="327" r:id="rId6"/>
    <p:sldId id="376" r:id="rId7"/>
    <p:sldId id="287" r:id="rId8"/>
    <p:sldId id="288" r:id="rId9"/>
    <p:sldId id="342" r:id="rId10"/>
    <p:sldId id="281" r:id="rId11"/>
    <p:sldId id="429" r:id="rId12"/>
    <p:sldId id="430" r:id="rId13"/>
    <p:sldId id="432" r:id="rId14"/>
    <p:sldId id="267" r:id="rId15"/>
    <p:sldId id="428" r:id="rId16"/>
    <p:sldId id="431" r:id="rId17"/>
    <p:sldId id="42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15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8A77C-2791-4009-94DB-FF9FD0DF1779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91027-EAC7-40EB-98C7-F4E5BF016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2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3F5F-782A-4971-88E3-D55B2D09C4B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8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3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89D6-D139-4931-B14A-520385170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42BE5-2633-4C0D-9B01-ADD732930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C4A3-9FE7-4138-ACF1-21D4B8C8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B7F-08D2-4CA1-8DA6-A012A653C1F7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56A18-9664-4C3C-AB7D-43118CBE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DFD80-D612-4552-9885-5FF43B31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50F9-048D-4FB1-9DA9-5A226D007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5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87F4D-8D07-43FB-9FBE-C2219ACC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DE93E-E5D5-437F-AEBB-90EA581FC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11C35-0146-4078-9461-453FF69A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B7F-08D2-4CA1-8DA6-A012A653C1F7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32192-D070-4C4B-AE61-FB1AA68C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9C38C-E315-4C97-B63E-28474B2C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50F9-048D-4FB1-9DA9-5A226D007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5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8A2052-1727-4626-AE9F-A5AED39F2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2A01F-F9CC-432B-BAD7-2149DC364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230B-3727-497D-B4F3-037524A9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B7F-08D2-4CA1-8DA6-A012A653C1F7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5E523-D81C-456F-B283-48076C67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283A3-32DC-499A-ADA5-3AB89FA2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50F9-048D-4FB1-9DA9-5A226D007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46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336C-F687-4B86-BAB2-250C87ED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1757C-498C-4D93-B080-F8B7885E6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B26E5-A6C0-4B69-8177-FBE1D29D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B7F-08D2-4CA1-8DA6-A012A653C1F7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5290A-F935-4C60-A7B8-CA0618BA6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A7D58-567D-4BC7-A061-CDC092C0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50F9-048D-4FB1-9DA9-5A226D007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2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50D08-255C-42D2-8D8F-1C22CA7B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54B89-EF58-4FD7-8E91-2356295E4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30EFC-672C-4974-BB3F-17B6D6A4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B7F-08D2-4CA1-8DA6-A012A653C1F7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9079D-8597-4F35-B1D3-48587D23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B519-DE88-4DA9-B8E8-832F99E6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50F9-048D-4FB1-9DA9-5A226D007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87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332D-A704-4CC5-967D-CA48BD7E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C11A-CCA1-49FF-89B0-D9997C2D6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48A8B-F400-488E-934F-C730AAA51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83E74-BE23-4224-8906-AA1B0FBA1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B7F-08D2-4CA1-8DA6-A012A653C1F7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E65A7-5F00-441A-B5FF-887B0085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C74FF-7FE7-46B3-A4DA-5F3CF40A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50F9-048D-4FB1-9DA9-5A226D007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4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2FBF-DD5F-408F-962B-AC83F033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D37D8-619B-48D8-BF0A-4B2DC71D4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3531F-FE63-4313-9284-B669A93BA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81E93-B913-46FC-A0AE-FA26ECADB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488098-C4C9-42BA-A6C8-CE329FAC9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6F6F92-BA73-4455-B176-EEF9479D5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B7F-08D2-4CA1-8DA6-A012A653C1F7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4F558-B205-42C1-B6EB-BB51B860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2071E-C6D6-4E02-9151-31821897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50F9-048D-4FB1-9DA9-5A226D007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98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5E47-4EC7-48D7-893D-A6ABEE8F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B2CFB-51FC-4407-8820-89B50186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B7F-08D2-4CA1-8DA6-A012A653C1F7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8A90C-AABE-4DCD-B7ED-6381A02B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3D8AA-8A0F-4563-B405-C2EEC52B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50F9-048D-4FB1-9DA9-5A226D007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8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6691B4-80D1-4669-A7B0-B45C056B9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B7F-08D2-4CA1-8DA6-A012A653C1F7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4560C-C262-4CB2-8C22-31B499FC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5E437-E6E4-42B3-8A13-A97838CF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50F9-048D-4FB1-9DA9-5A226D007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1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49BA-6F99-4F02-86F1-69A3D1D7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A32BF-B01E-4EE6-8DB6-00E0B26AB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72028-1572-4821-9DA0-C44B668D8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EACED-A582-47F7-BF48-C3F7C5AB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B7F-08D2-4CA1-8DA6-A012A653C1F7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BC39A-60B9-4FFB-881A-BECEADF8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74B58-F9B9-4525-B61F-B0C13930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50F9-048D-4FB1-9DA9-5A226D007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72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E36D-1D75-4DD6-86C0-A72C087B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559CDD-A4B3-4E00-9AA4-6288892FA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4DBFE-27FF-4492-BF5D-B76D2D8FC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0E0EE-9034-4FFE-9383-CD816334B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B7F-08D2-4CA1-8DA6-A012A653C1F7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1BDEC-2207-4876-B77E-931AE91D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CB76-0BD0-450C-BED2-F4596B64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50F9-048D-4FB1-9DA9-5A226D007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42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705">
              <a:schemeClr val="accent1">
                <a:lumMod val="20000"/>
                <a:lumOff val="80000"/>
              </a:schemeClr>
            </a:gs>
            <a:gs pos="15000">
              <a:schemeClr val="accent6">
                <a:lumMod val="60000"/>
                <a:lumOff val="40000"/>
              </a:schemeClr>
            </a:gs>
            <a:gs pos="0">
              <a:schemeClr val="accent6">
                <a:lumMod val="60000"/>
                <a:lumOff val="40000"/>
              </a:schemeClr>
            </a:gs>
            <a:gs pos="61945">
              <a:schemeClr val="accent2">
                <a:lumMod val="40000"/>
                <a:lumOff val="60000"/>
              </a:schemeClr>
            </a:gs>
            <a:gs pos="29196">
              <a:schemeClr val="accent5">
                <a:lumMod val="60000"/>
                <a:lumOff val="40000"/>
              </a:schemeClr>
            </a:gs>
            <a:gs pos="82310">
              <a:schemeClr val="accent6">
                <a:lumMod val="60000"/>
                <a:lumOff val="40000"/>
              </a:schemeClr>
            </a:gs>
            <a:gs pos="70796">
              <a:schemeClr val="accent5">
                <a:lumMod val="60000"/>
                <a:lumOff val="40000"/>
              </a:schemeClr>
            </a:gs>
            <a:gs pos="54000">
              <a:schemeClr val="accent4">
                <a:lumMod val="40000"/>
                <a:lumOff val="60000"/>
              </a:schemeClr>
            </a:gs>
            <a:gs pos="92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4997C-03CE-44FA-8E73-81E3D66A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C4A66-4FC6-48A5-BFB5-67000E9E0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C6496-0DA1-4643-A911-D218DFFE9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DCB7F-08D2-4CA1-8DA6-A012A653C1F7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C15D8-47DE-4CF6-AAEF-6F213F72F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2E207-3A1D-4509-8F81-AD3B26AE3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050F9-048D-4FB1-9DA9-5A226D007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8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B992F0-2D5C-4B18-9324-F6B6A21A8424}"/>
              </a:ext>
            </a:extLst>
          </p:cNvPr>
          <p:cNvSpPr/>
          <p:nvPr/>
        </p:nvSpPr>
        <p:spPr>
          <a:xfrm>
            <a:off x="4242672" y="754659"/>
            <a:ext cx="5156482" cy="685291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6CB55031-2DEC-4242-B775-EBE05B6FB81F}"/>
              </a:ext>
            </a:extLst>
          </p:cNvPr>
          <p:cNvSpPr/>
          <p:nvPr/>
        </p:nvSpPr>
        <p:spPr>
          <a:xfrm>
            <a:off x="4307003" y="1353205"/>
            <a:ext cx="5062171" cy="652038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6E1052-E511-44AA-B961-48911450E3DA}"/>
              </a:ext>
            </a:extLst>
          </p:cNvPr>
          <p:cNvSpPr/>
          <p:nvPr/>
        </p:nvSpPr>
        <p:spPr>
          <a:xfrm>
            <a:off x="9347322" y="769544"/>
            <a:ext cx="126462" cy="607603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4CF8AB-9BDC-4F41-AABB-DD28101D7A63}"/>
              </a:ext>
            </a:extLst>
          </p:cNvPr>
          <p:cNvSpPr/>
          <p:nvPr/>
        </p:nvSpPr>
        <p:spPr>
          <a:xfrm>
            <a:off x="9347323" y="1377147"/>
            <a:ext cx="126462" cy="61166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10E155FD-F7B4-47C4-A00B-892391FBDBD6}"/>
              </a:ext>
            </a:extLst>
          </p:cNvPr>
          <p:cNvSpPr/>
          <p:nvPr/>
        </p:nvSpPr>
        <p:spPr>
          <a:xfrm>
            <a:off x="2491536" y="128278"/>
            <a:ext cx="2169917" cy="2527717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23718862-5531-41BB-A7A9-F798C8DAB93C}"/>
              </a:ext>
            </a:extLst>
          </p:cNvPr>
          <p:cNvSpPr/>
          <p:nvPr/>
        </p:nvSpPr>
        <p:spPr>
          <a:xfrm>
            <a:off x="2890202" y="692937"/>
            <a:ext cx="1407836" cy="1393960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8F4C0F-5415-498E-939F-E37390489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5" y="112840"/>
            <a:ext cx="2476860" cy="1726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1FA67E-DE73-48A3-9A1D-C09A025A9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4173793"/>
            <a:ext cx="12207240" cy="2551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CCE57C-5254-4732-B93C-D6C217246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1" y="3338050"/>
            <a:ext cx="3347885" cy="21114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4D19FA-3724-477D-95ED-C79D962F6F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06" y="3490879"/>
            <a:ext cx="1092862" cy="11003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5A6614-4959-4C5C-B160-15C68A02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72" y="2985317"/>
            <a:ext cx="3347885" cy="21114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BBB33D-4DCB-48C0-A779-4D14793B7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96" y="3338050"/>
            <a:ext cx="3347885" cy="21114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3FE538-F412-4432-8538-FEA67743DD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59" y="3512631"/>
            <a:ext cx="1092862" cy="11003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B6FF14-C9FE-47E5-BB91-F98D37B5BD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83" y="3039789"/>
            <a:ext cx="3063670" cy="33106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3EE37C-8B30-4D75-AB37-6942749E46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2" y="2177025"/>
            <a:ext cx="3063670" cy="33106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35CAEF-9F97-48D2-8E34-272EA8D885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57" y="2710467"/>
            <a:ext cx="3063670" cy="33106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D2585D-6931-4014-9C64-5773EE9FAB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38" y="2212909"/>
            <a:ext cx="3063670" cy="33106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E0AC03-7871-4001-B1B1-D743C287C5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952" y="2138905"/>
            <a:ext cx="3063670" cy="331062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02FC56D-29BF-48CF-A1B8-828E9CC188EC}"/>
              </a:ext>
            </a:extLst>
          </p:cNvPr>
          <p:cNvGrpSpPr/>
          <p:nvPr/>
        </p:nvGrpSpPr>
        <p:grpSpPr>
          <a:xfrm>
            <a:off x="-9168909" y="1048417"/>
            <a:ext cx="8933019" cy="3380119"/>
            <a:chOff x="89764" y="213969"/>
            <a:chExt cx="8933019" cy="338011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046B496-4592-4798-8E83-7BB6A63C52D9}"/>
                </a:ext>
              </a:extLst>
            </p:cNvPr>
            <p:cNvGrpSpPr/>
            <p:nvPr/>
          </p:nvGrpSpPr>
          <p:grpSpPr>
            <a:xfrm>
              <a:off x="89764" y="265472"/>
              <a:ext cx="7189795" cy="3328616"/>
              <a:chOff x="89764" y="265472"/>
              <a:chExt cx="7189795" cy="3328616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C7CC53-F02A-4C06-BE77-A9340D0704B3}"/>
                  </a:ext>
                </a:extLst>
              </p:cNvPr>
              <p:cNvSpPr txBox="1"/>
              <p:nvPr/>
            </p:nvSpPr>
            <p:spPr>
              <a:xfrm>
                <a:off x="2287228" y="265472"/>
                <a:ext cx="4992331" cy="120032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7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7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BD" sz="7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7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bn-BD" sz="7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7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en-US" sz="7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স্বাগতম</a:t>
                </a:r>
                <a:r>
                  <a:rPr lang="en-US" sz="7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7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F6F58F0-B60D-4A2F-95C4-D422FE790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9764" y="865636"/>
                <a:ext cx="3023419" cy="2728452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03296D9-D260-47B1-8419-1A8D510A4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059" y="213969"/>
              <a:ext cx="3263724" cy="2446247"/>
            </a:xfrm>
            <a:prstGeom prst="rect">
              <a:avLst/>
            </a:prstGeom>
          </p:spPr>
        </p:pic>
      </p:grpSp>
      <p:sp>
        <p:nvSpPr>
          <p:cNvPr id="25" name="Frame 24">
            <a:extLst>
              <a:ext uri="{FF2B5EF4-FFF2-40B4-BE49-F238E27FC236}">
                <a16:creationId xmlns:a16="http://schemas.microsoft.com/office/drawing/2014/main" id="{FA1E09AE-7C1B-4E14-ACEA-ACEF7253E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3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repeatCount="indefinite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0.21342 L 0.02136 0.21319 L 0.02904 0.2125 C 0.02956 0.21226 0.03099 0.21226 0.03099 0.21226 C 0.03269 0.2118 0.03086 0.21203 0.03503 0.2118 C 0.03672 0.21157 0.03815 0.21134 0.04024 0.21111 C 0.04102 0.21111 0.04232 0.21111 0.0431 0.21111 C 0.04349 0.21111 0.04909 0.21064 0.05052 0.21064 C 0.05274 0.21064 0.05521 0.21064 0.05769 0.21041 C 0.05951 0.21041 0.06367 0.21018 0.06367 0.21018 C 0.06745 0.20972 0.06367 0.21018 0.06875 0.20972 C 0.06979 0.20972 0.07071 0.20949 0.07188 0.20949 C 0.07266 0.20949 0.07396 0.20949 0.07487 0.20925 C 0.07604 0.20925 0.07657 0.20925 0.07813 0.20902 C 0.07969 0.20902 0.08164 0.20902 0.08295 0.20902 C 0.09102 0.20856 0.08164 0.20902 0.08907 0.20879 C 0.09167 0.20856 0.09519 0.20833 0.09727 0.20833 C 0.09909 0.20833 0.10091 0.20833 0.10248 0.2081 C 0.10703 0.20787 0.10443 0.20787 0.10977 0.20787 C 0.11237 0.20787 0.11524 0.20763 0.11797 0.20763 L 0.12188 0.20763 C 0.12839 0.20717 0.12253 0.2074 0.13516 0.2074 C 0.13633 0.2074 0.13737 0.20717 0.13841 0.20717 C 0.14011 0.20717 0.14193 0.20717 0.14349 0.20717 C 0.14479 0.20717 0.14623 0.20717 0.14766 0.20717 C 0.15091 0.20717 0.1543 0.20694 0.15782 0.20694 C 0.16003 0.20694 0.16276 0.20694 0.16498 0.20694 C 0.1737 0.20671 0.18438 0.20671 0.19271 0.20671 C 0.22227 0.20625 0.20248 0.20648 0.27032 0.20671 C 0.27253 0.20671 0.275 0.20671 0.27657 0.20671 C 0.28021 0.20671 0.28477 0.20671 0.28789 0.20694 C 0.30026 0.20717 0.2806 0.20671 0.29974 0.20694 C 0.30026 0.20694 0.30104 0.20717 0.30209 0.20717 C 0.30456 0.20717 0.3056 0.20717 0.30716 0.20717 C 0.30964 0.20717 0.31055 0.2074 0.31224 0.2074 C 0.31524 0.2074 0.31693 0.2074 0.32019 0.2074 C 0.32058 0.20763 0.32149 0.20763 0.32253 0.20763 C 0.32435 0.20763 0.32526 0.20763 0.32657 0.20763 C 0.33047 0.20787 0.32982 0.20787 0.33334 0.20787 C 0.33555 0.20787 0.3392 0.20787 0.34089 0.2081 C 0.35039 0.20833 0.33933 0.2081 0.35378 0.20833 C 0.35469 0.20833 0.35547 0.20833 0.35625 0.20856 C 0.35742 0.20856 0.35873 0.20856 0.36016 0.20856 C 0.3612 0.20879 0.36901 0.20879 0.37005 0.20879 L 0.4155 0.20879 C 0.41628 0.20879 0.41784 0.20856 0.41888 0.20856 C 0.42071 0.20856 0.4237 0.20856 0.42539 0.20856 C 0.42657 0.20856 0.42826 0.20856 0.42904 0.20856 C 0.43412 0.20833 0.43763 0.20833 0.44258 0.2081 C 0.44492 0.2081 0.44675 0.2081 0.44961 0.20787 C 0.45065 0.20787 0.45144 0.20787 0.45339 0.20787 C 0.45547 0.20763 0.45795 0.20763 0.46055 0.20763 C 0.4625 0.2074 0.46849 0.20717 0.47188 0.20694 C 0.47344 0.20694 0.47578 0.20694 0.47657 0.20694 C 0.4806 0.20671 0.48125 0.20648 0.48529 0.20648 C 0.48646 0.20625 0.48828 0.20625 0.49063 0.20625 C 0.50078 0.20578 0.48529 0.20625 0.49714 0.20578 C 0.49818 0.20578 0.49987 0.20578 0.50078 0.20578 C 0.50144 0.20578 0.50274 0.20578 0.50495 0.20555 C 0.50599 0.20555 0.50769 0.20555 0.50938 0.20555 C 0.51094 0.20555 0.51211 0.20532 0.51341 0.20532 C 0.51498 0.20532 0.51602 0.20509 0.51745 0.20509 C 0.51888 0.20509 0.52045 0.20509 0.52175 0.20509 C 0.52513 0.20486 0.52696 0.20463 0.53073 0.20463 C 0.53451 0.20439 0.5362 0.20439 0.54011 0.20416 C 0.54245 0.20393 0.54219 0.20393 0.5474 0.2037 C 0.55235 0.2037 0.56276 0.20347 0.56276 0.20347 C 0.56394 0.20324 0.56511 0.20324 0.5668 0.20324 C 0.56953 0.203 0.57292 0.203 0.57578 0.203 C 0.57709 0.20277 0.57787 0.20277 0.57904 0.20277 C 0.58177 0.20277 0.58425 0.20254 0.58724 0.20254 L 0.5931 0.20231 C 0.59427 0.20231 0.59519 0.20231 0.59623 0.20231 L 0.60248 0.20208 C 0.61485 0.20185 0.60209 0.20208 0.62097 0.20185 C 0.62396 0.20185 0.62709 0.20185 0.62995 0.20185 C 0.63229 0.20162 0.63464 0.20162 0.63698 0.20162 C 0.63854 0.20162 0.63972 0.20162 0.64141 0.20162 C 0.64779 0.20162 0.65391 0.20162 0.66029 0.20162 L 0.7194 0.20162 C 0.72735 0.20162 0.72344 0.20162 0.72904 0.20185 C 0.73295 0.20185 0.7418 0.20185 0.74532 0.20208 C 0.74896 0.20208 0.75196 0.20231 0.7556 0.20231 C 0.75925 0.20231 0.76315 0.20254 0.7668 0.20254 C 0.76966 0.20277 0.77253 0.20277 0.77487 0.203 C 0.77591 0.203 0.77683 0.203 0.77774 0.203 C 0.78295 0.20324 0.78295 0.20324 0.78724 0.20347 C 0.79414 0.2037 0.78841 0.20347 0.79453 0.2037 C 0.79545 0.2037 0.7961 0.20393 0.7974 0.20393 C 0.79922 0.20393 0.80091 0.20393 0.80248 0.20416 C 0.80352 0.20416 0.80456 0.20416 0.8056 0.20416 C 0.80677 0.20439 0.80834 0.20439 0.8099 0.20463 C 0.81107 0.20463 0.81172 0.20463 0.81263 0.20486 C 0.8155 0.20486 0.81836 0.20486 0.82084 0.20509 L 0.83321 0.20578 C 0.83321 0.20578 0.83933 0.20601 0.83933 0.20601 C 0.84076 0.20625 0.84219 0.20625 0.84336 0.20625 C 0.84532 0.20648 0.84753 0.20648 0.84948 0.20671 L 0.85287 0.20671 L 0.85586 0.20694 C 0.8569 0.20694 0.85769 0.20717 0.85886 0.20717 C 0.86641 0.2074 0.85716 0.20694 0.86498 0.2074 C 0.86589 0.2074 0.86719 0.2074 0.8681 0.2074 C 0.87006 0.20763 0.87201 0.20763 0.87409 0.20787 C 0.875 0.20787 0.87604 0.20787 0.87722 0.20787 C 0.88438 0.2081 0.88177 0.20787 0.88568 0.20833 " pathEditMode="relative" rAng="0" ptsTypes="AAAAAAAAAAAAAAAAAAAAAAAAAAAAAAAAAAAAAAAAAAAAAAAAAAAAAAAAAAAAAAAAAAAAAAAAAAAAAAAAAAAAAAAAAAAAAAAAAAAAAAAAAA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16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59" y="1576759"/>
            <a:ext cx="3940734" cy="46725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" b="70024"/>
          <a:stretch/>
        </p:blipFill>
        <p:spPr>
          <a:xfrm>
            <a:off x="6288506" y="1576759"/>
            <a:ext cx="5053260" cy="46725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F2D73C-A1D0-451D-86B1-BED6313635D9}"/>
              </a:ext>
            </a:extLst>
          </p:cNvPr>
          <p:cNvSpPr txBox="1"/>
          <p:nvPr/>
        </p:nvSpPr>
        <p:spPr>
          <a:xfrm>
            <a:off x="3304674" y="608656"/>
            <a:ext cx="5967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৪৮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খোলোঃ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01D7477-FEBA-4C3F-83F1-695F93435F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9C308C-6F8F-4626-8CC0-1C66D3BEEA94}"/>
              </a:ext>
            </a:extLst>
          </p:cNvPr>
          <p:cNvSpPr txBox="1"/>
          <p:nvPr/>
        </p:nvSpPr>
        <p:spPr>
          <a:xfrm>
            <a:off x="2727158" y="850232"/>
            <a:ext cx="6256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নিইঃ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EC3DC8-D86B-4472-A10F-A240A2D92E10}"/>
              </a:ext>
            </a:extLst>
          </p:cNvPr>
          <p:cNvSpPr txBox="1"/>
          <p:nvPr/>
        </p:nvSpPr>
        <p:spPr>
          <a:xfrm>
            <a:off x="2727158" y="2213811"/>
            <a:ext cx="1363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প্রার্থণা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5C6E337-444D-4F31-A929-7FF030790CC9}"/>
              </a:ext>
            </a:extLst>
          </p:cNvPr>
          <p:cNvSpPr/>
          <p:nvPr/>
        </p:nvSpPr>
        <p:spPr>
          <a:xfrm>
            <a:off x="4146884" y="2423204"/>
            <a:ext cx="721895" cy="385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82D967-24A2-49B5-9A8A-D6D921CF046E}"/>
              </a:ext>
            </a:extLst>
          </p:cNvPr>
          <p:cNvSpPr txBox="1"/>
          <p:nvPr/>
        </p:nvSpPr>
        <p:spPr>
          <a:xfrm>
            <a:off x="5117431" y="2152255"/>
            <a:ext cx="3866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চাওয়া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228AE-269D-421B-8911-D9876662E4F7}"/>
              </a:ext>
            </a:extLst>
          </p:cNvPr>
          <p:cNvSpPr txBox="1"/>
          <p:nvPr/>
        </p:nvSpPr>
        <p:spPr>
          <a:xfrm>
            <a:off x="2783305" y="3013765"/>
            <a:ext cx="1363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972A2AA-F8E3-4A3D-A7A8-0B8822F2CA23}"/>
              </a:ext>
            </a:extLst>
          </p:cNvPr>
          <p:cNvSpPr/>
          <p:nvPr/>
        </p:nvSpPr>
        <p:spPr>
          <a:xfrm>
            <a:off x="4211053" y="3118462"/>
            <a:ext cx="721895" cy="385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A291EF-99BB-4C8E-97F0-EC8DDC7C1C2F}"/>
              </a:ext>
            </a:extLst>
          </p:cNvPr>
          <p:cNvSpPr txBox="1"/>
          <p:nvPr/>
        </p:nvSpPr>
        <p:spPr>
          <a:xfrm>
            <a:off x="5117431" y="3044279"/>
            <a:ext cx="4652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দয়া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A788F8-AAB1-4F40-A885-CB9AD922239A}"/>
              </a:ext>
            </a:extLst>
          </p:cNvPr>
          <p:cNvSpPr txBox="1"/>
          <p:nvPr/>
        </p:nvSpPr>
        <p:spPr>
          <a:xfrm>
            <a:off x="2807368" y="3813720"/>
            <a:ext cx="152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F4BAB08-7E9A-442B-A2B8-AA3DECDB2369}"/>
              </a:ext>
            </a:extLst>
          </p:cNvPr>
          <p:cNvSpPr/>
          <p:nvPr/>
        </p:nvSpPr>
        <p:spPr>
          <a:xfrm>
            <a:off x="4211053" y="4005935"/>
            <a:ext cx="721895" cy="385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E096DE2-4DA8-4479-9CBB-5A22796DCFE9}"/>
              </a:ext>
            </a:extLst>
          </p:cNvPr>
          <p:cNvSpPr/>
          <p:nvPr/>
        </p:nvSpPr>
        <p:spPr>
          <a:xfrm>
            <a:off x="4211053" y="4877075"/>
            <a:ext cx="721895" cy="385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4A4B41-4AE1-41E0-AEAA-C51706FBFDD9}"/>
              </a:ext>
            </a:extLst>
          </p:cNvPr>
          <p:cNvSpPr txBox="1"/>
          <p:nvPr/>
        </p:nvSpPr>
        <p:spPr>
          <a:xfrm>
            <a:off x="5117431" y="3813720"/>
            <a:ext cx="3015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করুণাময়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3A26EC-E397-4031-8222-EED9E1D7450E}"/>
              </a:ext>
            </a:extLst>
          </p:cNvPr>
          <p:cNvSpPr txBox="1"/>
          <p:nvPr/>
        </p:nvSpPr>
        <p:spPr>
          <a:xfrm>
            <a:off x="2879557" y="4684860"/>
            <a:ext cx="1058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ধরণী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85B945-9D40-4DFA-91EF-593E3C82D040}"/>
              </a:ext>
            </a:extLst>
          </p:cNvPr>
          <p:cNvSpPr txBox="1"/>
          <p:nvPr/>
        </p:nvSpPr>
        <p:spPr>
          <a:xfrm>
            <a:off x="5165562" y="4685135"/>
            <a:ext cx="1435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44693002-B071-4214-9BEF-971291A6D4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8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8EFA17-3B55-4259-8F6A-B3D64AF83091}"/>
              </a:ext>
            </a:extLst>
          </p:cNvPr>
          <p:cNvSpPr txBox="1"/>
          <p:nvPr/>
        </p:nvSpPr>
        <p:spPr>
          <a:xfrm>
            <a:off x="1748589" y="978858"/>
            <a:ext cx="8502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বলিঃ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30B5D-8D0E-4D6B-A5F9-BDBBC878675B}"/>
              </a:ext>
            </a:extLst>
          </p:cNvPr>
          <p:cNvSpPr txBox="1"/>
          <p:nvPr/>
        </p:nvSpPr>
        <p:spPr>
          <a:xfrm>
            <a:off x="1540042" y="2213811"/>
            <a:ext cx="8726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মুনাজাত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20491-0C02-41C6-B7F8-8FA4773406A0}"/>
              </a:ext>
            </a:extLst>
          </p:cNvPr>
          <p:cNvSpPr txBox="1"/>
          <p:nvPr/>
        </p:nvSpPr>
        <p:spPr>
          <a:xfrm>
            <a:off x="1748589" y="3801979"/>
            <a:ext cx="6192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--------------------------।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C08E4D8-B90C-4C8B-A69E-46E20FEBD6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03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9754CC-CCF2-4021-B503-E5E38858DDD2}"/>
              </a:ext>
            </a:extLst>
          </p:cNvPr>
          <p:cNvSpPr txBox="1"/>
          <p:nvPr/>
        </p:nvSpPr>
        <p:spPr>
          <a:xfrm>
            <a:off x="4282069" y="1084572"/>
            <a:ext cx="6021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বলিঃ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981D2-81BF-44AB-90BA-D73BFBD282A7}"/>
              </a:ext>
            </a:extLst>
          </p:cNvPr>
          <p:cNvSpPr txBox="1"/>
          <p:nvPr/>
        </p:nvSpPr>
        <p:spPr>
          <a:xfrm>
            <a:off x="1918010" y="2207941"/>
            <a:ext cx="103408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ক) --------------</a:t>
            </a: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B9B97-DB92-441D-AA4E-FCF7FC2E61AF}"/>
              </a:ext>
            </a:extLst>
          </p:cNvPr>
          <p:cNvSpPr txBox="1"/>
          <p:nvPr/>
        </p:nvSpPr>
        <p:spPr>
          <a:xfrm>
            <a:off x="1918010" y="3946863"/>
            <a:ext cx="78058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খ)-------------------</a:t>
            </a: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C8C2AED-FA6C-4DCA-A53F-8C18E70D7F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355" y="508008"/>
            <a:ext cx="10732169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শব্দগুলো খালি জায়গায় বসিয়ে বাক্য তৈরী করি ।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417320"/>
            <a:ext cx="12801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b="1" spc="60" dirty="0">
                <a:ln w="9525" cmpd="sng">
                  <a:solidFill>
                    <a:srgbClr val="FF00FF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রহিম  </a:t>
            </a:r>
            <a:endParaRPr lang="en-US" sz="3840" b="1" spc="60" dirty="0">
              <a:ln w="9525" cmpd="sng">
                <a:solidFill>
                  <a:srgbClr val="FF00FF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2640" y="2148841"/>
            <a:ext cx="8229600" cy="3046988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  স্রষ্টার এক নাম --------  । 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খ  আমাদের ------------- ফুলে ফলে ভরা । 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গ   তিনি ভোরে উঠে ------------ করেন।  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ঘ   স্রষ্ঠার আরেক নাম -------------- 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4720" y="1417321"/>
            <a:ext cx="12801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b="1" spc="60" dirty="0">
                <a:ln w="9525" cmpd="sng">
                  <a:solidFill>
                    <a:srgbClr val="FF00FF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প্রার্থনা  </a:t>
            </a:r>
            <a:endParaRPr lang="en-US" sz="3840" b="1" spc="60" dirty="0">
              <a:ln w="9525" cmpd="sng">
                <a:solidFill>
                  <a:srgbClr val="FF00FF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5760" y="1417320"/>
            <a:ext cx="118872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b="1" spc="60" dirty="0">
                <a:ln w="9525" cmpd="sng">
                  <a:solidFill>
                    <a:srgbClr val="FF00FF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ধরণী  </a:t>
            </a:r>
            <a:endParaRPr lang="en-US" sz="3840" b="1" spc="60" dirty="0">
              <a:ln w="9525" cmpd="sng">
                <a:solidFill>
                  <a:srgbClr val="FF00FF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0240" y="1417321"/>
            <a:ext cx="13716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b="1" spc="60" dirty="0">
                <a:ln w="9525" cmpd="sng">
                  <a:solidFill>
                    <a:srgbClr val="FF00FF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রহমান  </a:t>
            </a:r>
            <a:endParaRPr lang="en-US" sz="3840" b="1" spc="60" dirty="0">
              <a:ln w="9525" cmpd="sng">
                <a:solidFill>
                  <a:srgbClr val="FF00FF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03C9B47-07BF-46C8-BFF0-51C35643ED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25 0.37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9166 0.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556 L -0.0125 0.122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 0.2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6C716F-ADF2-4C24-9F2D-87CB627AEF88}"/>
              </a:ext>
            </a:extLst>
          </p:cNvPr>
          <p:cNvSpPr txBox="1"/>
          <p:nvPr/>
        </p:nvSpPr>
        <p:spPr>
          <a:xfrm>
            <a:off x="3176336" y="2302491"/>
            <a:ext cx="6625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মুনাজাত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DF803-5169-4759-9A1E-6254F659D3C7}"/>
              </a:ext>
            </a:extLst>
          </p:cNvPr>
          <p:cNvSpPr txBox="1"/>
          <p:nvPr/>
        </p:nvSpPr>
        <p:spPr>
          <a:xfrm>
            <a:off x="3184356" y="3207215"/>
            <a:ext cx="6874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প্রার্থণা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5D9AB3-8278-4EAE-8CD5-C9C6F4E4B8F3}"/>
              </a:ext>
            </a:extLst>
          </p:cNvPr>
          <p:cNvSpPr txBox="1"/>
          <p:nvPr/>
        </p:nvSpPr>
        <p:spPr>
          <a:xfrm>
            <a:off x="3184356" y="4071902"/>
            <a:ext cx="6617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F9505-849B-4B40-9C51-749B0CE96B38}"/>
              </a:ext>
            </a:extLst>
          </p:cNvPr>
          <p:cNvSpPr txBox="1"/>
          <p:nvPr/>
        </p:nvSpPr>
        <p:spPr>
          <a:xfrm>
            <a:off x="3184356" y="4881380"/>
            <a:ext cx="7483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উত্তরঃসৃষ্টিকর্তা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08861-FAF5-4173-9BF2-B892874A687F}"/>
              </a:ext>
            </a:extLst>
          </p:cNvPr>
          <p:cNvSpPr txBox="1"/>
          <p:nvPr/>
        </p:nvSpPr>
        <p:spPr>
          <a:xfrm>
            <a:off x="2362198" y="838018"/>
            <a:ext cx="8518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B62250D-F6A1-4AEE-8EB2-3100174D46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75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9B7736-BA26-4000-98D7-1DD7F7506EC4}"/>
              </a:ext>
            </a:extLst>
          </p:cNvPr>
          <p:cNvSpPr txBox="1"/>
          <p:nvPr/>
        </p:nvSpPr>
        <p:spPr>
          <a:xfrm>
            <a:off x="3433011" y="593558"/>
            <a:ext cx="6015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017728-4CDF-41FD-BD7C-0372687295EA}"/>
              </a:ext>
            </a:extLst>
          </p:cNvPr>
          <p:cNvSpPr txBox="1"/>
          <p:nvPr/>
        </p:nvSpPr>
        <p:spPr>
          <a:xfrm>
            <a:off x="5678906" y="2569928"/>
            <a:ext cx="51013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74CD5A9-8E9E-450B-9F25-DB4CD4EC6F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2" descr="casita de campo - PicMix">
            <a:extLst>
              <a:ext uri="{FF2B5EF4-FFF2-40B4-BE49-F238E27FC236}">
                <a16:creationId xmlns:a16="http://schemas.microsoft.com/office/drawing/2014/main" id="{95AC7EE5-97DC-4E1F-A94D-53DBCD4E72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5" y="248479"/>
            <a:ext cx="5161848" cy="6361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9" y="665117"/>
            <a:ext cx="10641062" cy="581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3312" y="4266314"/>
            <a:ext cx="4251960" cy="840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6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486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45B192C-E3DB-4487-9847-FABB7D3949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40" y="505106"/>
            <a:ext cx="4116860" cy="5382279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505105"/>
            <a:ext cx="3871839" cy="5382279"/>
          </a:xfrm>
          <a:prstGeom prst="rect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81200" y="616595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6273226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8609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381000"/>
            <a:ext cx="4430323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81000"/>
            <a:ext cx="4038599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562600"/>
            <a:ext cx="3904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5486400"/>
            <a:ext cx="30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4112189" y="600250"/>
            <a:ext cx="388330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97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48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16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4907280" y="1569161"/>
            <a:ext cx="6131512" cy="4933017"/>
          </a:xfrm>
          <a:prstGeom prst="rect">
            <a:avLst/>
          </a:prstGeom>
          <a:noFill/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320" b="1" dirty="0">
                <a:latin typeface="Nirmolu UL"/>
                <a:cs typeface="NikoshBAN" pitchFamily="2" charset="0"/>
              </a:rPr>
              <a:t>নামঃ মঞ্জু রানী পাল</a:t>
            </a:r>
          </a:p>
          <a:p>
            <a:pPr algn="ctr"/>
            <a:r>
              <a:rPr lang="bn-IN" sz="4320" b="1" dirty="0">
                <a:latin typeface="Nirmolu UL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4320" b="1" dirty="0">
                <a:latin typeface="Nirmolu UL"/>
                <a:cs typeface="NikoshBAN" pitchFamily="2" charset="0"/>
              </a:rPr>
              <a:t>৬১ নং গোবরা সরকারি প্রাথমিক বিদ্যালয়</a:t>
            </a:r>
          </a:p>
          <a:p>
            <a:pPr algn="ctr"/>
            <a:r>
              <a:rPr lang="bn-IN" sz="4320" b="1" dirty="0">
                <a:latin typeface="Nirmolu UL"/>
                <a:cs typeface="NikoshBAN" pitchFamily="2" charset="0"/>
              </a:rPr>
              <a:t>নড়াইল সদর, নড়াইল।</a:t>
            </a:r>
            <a:endParaRPr lang="en-US" sz="4320" b="1" dirty="0">
              <a:latin typeface="Nirmolu UL"/>
              <a:cs typeface="NikoshBAN" pitchFamily="2" charset="0"/>
            </a:endParaRPr>
          </a:p>
          <a:p>
            <a:pPr algn="ctr"/>
            <a:r>
              <a:rPr lang="en-US" sz="4320" b="1" dirty="0">
                <a:latin typeface="Nirmolu UL"/>
                <a:cs typeface="NikoshBAN" pitchFamily="2" charset="0"/>
              </a:rPr>
              <a:t>E-mail : manju050986@       gmail.com</a:t>
            </a:r>
            <a:endParaRPr lang="bn-BD" sz="4320" b="1" dirty="0">
              <a:latin typeface="Nirmolu UL"/>
              <a:cs typeface="NikoshBAN" pitchFamily="2" charset="0"/>
            </a:endParaRPr>
          </a:p>
          <a:p>
            <a:endParaRPr lang="en-US" sz="1216" dirty="0">
              <a:latin typeface="Nirmolu U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FF142-16C3-48B6-B90A-034E203E9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/>
          <a:stretch/>
        </p:blipFill>
        <p:spPr>
          <a:xfrm>
            <a:off x="1066801" y="1569161"/>
            <a:ext cx="3552020" cy="495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AAC3D090-6415-4051-A207-2E207AB74E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03516" y="2291380"/>
            <a:ext cx="28561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162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2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14726" b="16567"/>
          <a:stretch/>
        </p:blipFill>
        <p:spPr>
          <a:xfrm>
            <a:off x="518298" y="1453721"/>
            <a:ext cx="4657364" cy="4671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ac\Downloads\k.jpg">
            <a:extLst>
              <a:ext uri="{FF2B5EF4-FFF2-40B4-BE49-F238E27FC236}">
                <a16:creationId xmlns:a16="http://schemas.microsoft.com/office/drawing/2014/main" id="{0B76A012-44EF-4D95-A8AB-5AE817924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9" y="1764631"/>
            <a:ext cx="5055731" cy="4671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AF2564-B2A6-42A6-A04B-12A13F731DCD}"/>
              </a:ext>
            </a:extLst>
          </p:cNvPr>
          <p:cNvSpPr txBox="1"/>
          <p:nvPr/>
        </p:nvSpPr>
        <p:spPr>
          <a:xfrm>
            <a:off x="3264568" y="733273"/>
            <a:ext cx="566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B89EF484-3894-4E42-AE9C-A4AE82B7A472}"/>
              </a:ext>
            </a:extLst>
          </p:cNvPr>
          <p:cNvSpPr/>
          <p:nvPr/>
        </p:nvSpPr>
        <p:spPr>
          <a:xfrm>
            <a:off x="-16042" y="48126"/>
            <a:ext cx="12192000" cy="6858000"/>
          </a:xfrm>
          <a:prstGeom prst="frame">
            <a:avLst>
              <a:gd name="adj1" fmla="val 478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9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03516" y="2291380"/>
            <a:ext cx="28561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162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2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803" y="1674159"/>
            <a:ext cx="519190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2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9375" y="1494109"/>
            <a:ext cx="672890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১।ছবিতে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পেয়েছো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3102" y="2502674"/>
            <a:ext cx="826590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মুনাজ়াত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9375" y="3429000"/>
            <a:ext cx="817081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মুনাজাতের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3102" y="5062222"/>
            <a:ext cx="709163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মোনাজাতের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96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6D3F250-B9FC-4FAF-B771-A83121811E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2611" y="5245631"/>
            <a:ext cx="6313188" cy="13111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মুনাজাত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7" r="12338" b="11342"/>
          <a:stretch/>
        </p:blipFill>
        <p:spPr>
          <a:xfrm>
            <a:off x="962526" y="750125"/>
            <a:ext cx="10235826" cy="4495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97FEA842-7D8C-48B2-8320-0D51B07220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t="-238" r="12299" b="238"/>
          <a:stretch/>
        </p:blipFill>
        <p:spPr>
          <a:xfrm>
            <a:off x="967724" y="638570"/>
            <a:ext cx="10238591" cy="4339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96784" y="5117642"/>
            <a:ext cx="4961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2" y="1860884"/>
            <a:ext cx="10567876" cy="45011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841194-D986-4D39-8CFC-3DE43C8F4BE6}"/>
              </a:ext>
            </a:extLst>
          </p:cNvPr>
          <p:cNvSpPr txBox="1"/>
          <p:nvPr/>
        </p:nvSpPr>
        <p:spPr>
          <a:xfrm>
            <a:off x="3192378" y="793902"/>
            <a:ext cx="66414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endParaRPr lang="en-GB" sz="4800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D76A7DC-0B83-4256-AB5C-29B17035AA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267</Words>
  <Application>Microsoft Office PowerPoint</Application>
  <PresentationFormat>Widescreen</PresentationFormat>
  <Paragraphs>63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Nirmolu UL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Sudipto paul</cp:lastModifiedBy>
  <cp:revision>14</cp:revision>
  <dcterms:created xsi:type="dcterms:W3CDTF">2020-07-28T18:19:57Z</dcterms:created>
  <dcterms:modified xsi:type="dcterms:W3CDTF">2021-05-05T15:13:45Z</dcterms:modified>
</cp:coreProperties>
</file>