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8.wav" ContentType="audio/wav"/>
  <Override PartName="/ppt/media/audio9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29" r:id="rId3"/>
  </p:sldMasterIdLst>
  <p:notesMasterIdLst>
    <p:notesMasterId r:id="rId23"/>
  </p:notesMasterIdLst>
  <p:sldIdLst>
    <p:sldId id="281" r:id="rId4"/>
    <p:sldId id="282" r:id="rId5"/>
    <p:sldId id="333" r:id="rId6"/>
    <p:sldId id="283" r:id="rId7"/>
    <p:sldId id="335" r:id="rId8"/>
    <p:sldId id="301" r:id="rId9"/>
    <p:sldId id="336" r:id="rId10"/>
    <p:sldId id="340" r:id="rId11"/>
    <p:sldId id="338" r:id="rId12"/>
    <p:sldId id="339" r:id="rId13"/>
    <p:sldId id="272" r:id="rId14"/>
    <p:sldId id="306" r:id="rId15"/>
    <p:sldId id="332" r:id="rId16"/>
    <p:sldId id="304" r:id="rId17"/>
    <p:sldId id="321" r:id="rId18"/>
    <p:sldId id="271" r:id="rId19"/>
    <p:sldId id="325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>
      <p:cViewPr varScale="1">
        <p:scale>
          <a:sx n="69" d="100"/>
          <a:sy n="69" d="100"/>
        </p:scale>
        <p:origin x="12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gi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738-EA92-4FF8-ADAF-924A0970D89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685E-6E8D-459D-9350-5A6612226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7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দেখতে বলব।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5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শিক্ষার্থী মনোযোগসহ দেখবে এবং শুনবে।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0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দেখতে বলব।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4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F3533-EA6F-4ECA-9052-4F897945C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9F97-807F-4311-810D-7E3BEC414A7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0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98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073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1D328-8486-4C74-AA1F-9F0BCD68E5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76600-07F9-4188-AB4C-30B9C363C7F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4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1A3F-BB50-4ECB-8B69-EF9E9C1817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459B-41EB-4D33-B7AE-F5BBD6F7EF9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6CB0E-625E-432B-97CB-4EE4D321E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A5D5B-4309-4B72-A61A-8DB4D74F8CC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5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3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23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35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75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5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0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ED2D7-804C-4BC8-8048-9A6E935D5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E10B7-D396-4B4E-A3E9-88884A539B6A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8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7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8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9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F0E3-F70A-44D4-9DB8-C0AE5BA9B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0D6D2-1D1D-4AFD-B526-539DCC17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A060-1339-4125-9291-5AF9AA53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90A37-F3A2-4D28-B2BF-809E20AB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F97F-1DB8-4DA0-A277-3595E8ED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7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F71-C66E-462E-82DF-0B7DAEFA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AF2C-9ACD-45E6-9CC8-2F9975A4C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2FBD6-D7A7-408C-8360-1E389AA0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BDE2-7B63-4E7B-A904-1C850D46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DA806-ADD0-4E76-98C5-64D395D0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16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7B14-595D-454E-8ACA-3BB033BF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C8493-8085-4FC5-BC63-93041566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D87B0-D3D2-4AA5-B874-81598A61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2881-1EEC-4DEC-BCBE-C54DB53D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EC1E-81F4-4902-B3A6-EB0B5AA8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4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88A0-05A9-47E2-995C-802270C0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DA64-EA7C-4444-962F-98D197251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8117D-DE05-41C9-9EC3-60FF7C43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C676A-D6DC-4F38-B3B3-AE00A7E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44408-C454-4648-B8C9-0344D8BA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0F9AD-82FE-47A9-A320-A549C95A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5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354C-62D9-4878-ABB5-D8426EB5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0BBF5-30CA-458F-850F-B62B916A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4ED5-9697-41C0-A509-3E81B4356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67490-83EF-46D2-BE8D-6B976ADE3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EE48-E9F6-4599-848B-3A729A966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949C6-474B-4C55-88F0-98B5EEF0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82D2C-13F7-40C0-9689-30B61B97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013B5-147F-4F4F-A2B1-884A03FF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3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89C2-A517-47F5-A0AB-03B9F0EB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7C75C-F2E9-482D-9737-23D5757F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111DB-C41D-42C6-BD8B-DB982114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80B80-4096-4AB5-B2BE-9F7C89D1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4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B0C45-2B0D-42FB-BFA4-A20AC244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319E2-FA57-4E63-A100-A80D7EBD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F7279-0A63-449F-829F-CB213ADB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BA45E-94A0-4F86-85AB-C368CAFFDA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3DA48-BD3F-4216-BCFC-AA1E4EE9914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6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4136-8EE6-4CD0-AF76-531A9795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AF61-4901-495F-9FF6-7C66A8FE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C8185-E56D-4A21-B561-FA83B70C9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661B2-93F3-45DD-932D-64BF3C1C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B01A5-660E-4E14-9105-209C74FE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22015-C189-428B-BED8-BE698C9E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5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588E-1997-4018-A533-AF39FB9A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13A67-4FCC-4653-A7F7-A69AB94E8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048A-D84C-46C4-A891-8FE6D56E8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35F2-53BF-432E-A0CA-E11EB7AC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B8FE5-6404-446C-B83D-FBE75638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5E62-E27D-44F1-9790-40C8F97D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2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35B7-BAEF-4BED-A347-2A2BE8AC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8064F-C3AF-4F40-9FBD-4C6EE63B3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62F9D-177C-4582-B411-40691F5A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694A-F2D1-412E-9AAF-AC6B5238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1A86-0645-4555-9F2E-6DF500F2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5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8CB0A-B90B-49C8-986F-FE6333173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369C2-544E-44FA-B1CA-D6697C49D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7CE1-3FED-44EA-BEB5-866CF31E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4154-27FA-4588-B49C-B42AB78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7B690-06EC-4E27-AF24-45ACEBBB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7B3ED-4131-4CAA-A69C-D695F69F99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8E1D-A0D8-44C3-82A9-9636FDD7690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8D085-910C-4C2E-8375-197D20EC2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7569-850C-4B0E-8B3D-8BEAC7FD632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58D62-5817-417B-80C8-513C5FA93E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9558C-9DAB-4D8F-9477-50C35921AC45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0D3C3-BF70-44E1-BD19-8B5CC48BC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37C7-B582-41BF-8F1A-481FA8C49D1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1F727-F238-45C6-B7EC-AA8D95DC15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D1CC7-CA30-4534-A9B2-56D501E72C59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4B8AB-03AF-491F-B2B4-276E3590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D65A-ED80-448E-8E62-8D27E00CD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110C-5BBE-4EB5-9724-073AF1A53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47E3-40D6-4C0C-9D2D-09E650D35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7657-CC49-4477-891D-C6E5991D0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17.jpg"/><Relationship Id="rId5" Type="http://schemas.openxmlformats.org/officeDocument/2006/relationships/audio" Target="../media/audio3.wav"/><Relationship Id="rId10" Type="http://schemas.openxmlformats.org/officeDocument/2006/relationships/image" Target="../media/image16.jpg"/><Relationship Id="rId4" Type="http://schemas.openxmlformats.org/officeDocument/2006/relationships/audio" Target="../media/audio2.wav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10" Type="http://schemas.openxmlformats.org/officeDocument/2006/relationships/image" Target="../media/image20.jpg"/><Relationship Id="rId4" Type="http://schemas.openxmlformats.org/officeDocument/2006/relationships/audio" Target="../media/audio8.wav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E2ADC2-25AE-4C0D-A091-7D433FACAEC0}"/>
              </a:ext>
            </a:extLst>
          </p:cNvPr>
          <p:cNvGrpSpPr/>
          <p:nvPr/>
        </p:nvGrpSpPr>
        <p:grpSpPr>
          <a:xfrm>
            <a:off x="304800" y="1524000"/>
            <a:ext cx="8686800" cy="5136982"/>
            <a:chOff x="304800" y="1524000"/>
            <a:chExt cx="8686800" cy="5136982"/>
          </a:xfrm>
        </p:grpSpPr>
        <p:pic>
          <p:nvPicPr>
            <p:cNvPr id="7" name="Picture 6" descr="ages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1524000"/>
              <a:ext cx="3962400" cy="513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images9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1524000"/>
              <a:ext cx="4724400" cy="513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2FEA70-EC45-45F7-B8A9-42C544B87D8F}"/>
              </a:ext>
            </a:extLst>
          </p:cNvPr>
          <p:cNvSpPr txBox="1"/>
          <p:nvPr/>
        </p:nvSpPr>
        <p:spPr>
          <a:xfrm>
            <a:off x="1066800" y="197018"/>
            <a:ext cx="5105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6D9B9-A87D-4B2A-9D93-DA14DE17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136890" cy="5186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307F2-2DAB-4CC1-9095-A6B2BC70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136891" cy="518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D47F46-2CE9-4BC4-8E0A-7E78420BEE06}"/>
              </a:ext>
            </a:extLst>
          </p:cNvPr>
          <p:cNvSpPr/>
          <p:nvPr/>
        </p:nvSpPr>
        <p:spPr>
          <a:xfrm>
            <a:off x="1333500" y="228600"/>
            <a:ext cx="6477000" cy="6857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8862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114300"/>
            <a:ext cx="5143500" cy="6857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সমস্বরে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6958D-6C0C-4319-8DF5-89D3BFD00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9200"/>
            <a:ext cx="4136891" cy="5181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457200"/>
            <a:ext cx="6705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0183" y="1524572"/>
            <a:ext cx="1751836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7682" y="1548739"/>
            <a:ext cx="1862918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468" y="3730960"/>
            <a:ext cx="1632018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8434" y="3730960"/>
            <a:ext cx="1968210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রিকেন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7" y="1524572"/>
            <a:ext cx="1623344" cy="1523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62" y="1548739"/>
            <a:ext cx="1661720" cy="1499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0960"/>
            <a:ext cx="1606658" cy="183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3" y="3698312"/>
            <a:ext cx="1864287" cy="18642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7243" y="1764029"/>
            <a:ext cx="951794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93873" y="1790556"/>
            <a:ext cx="786606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18811" y="4123101"/>
            <a:ext cx="1266837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8748" y="4125089"/>
            <a:ext cx="1046973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7679" y="5738544"/>
            <a:ext cx="1046973" cy="1039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</p:spTree>
    <p:extLst>
      <p:ext uri="{BB962C8B-B14F-4D97-AF65-F5344CB8AC3E}">
        <p14:creationId xmlns:p14="http://schemas.microsoft.com/office/powerpoint/2010/main" val="276210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ri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hon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1573E-6 L -0.29132 0.2338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1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8705E-6 L -0.28855 0.5737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2867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4218E-6 L 0.20625 0.5777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888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28307E-6 L 0.21823 0.2340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17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17" grpId="0"/>
      <p:bldP spid="17" grpId="1"/>
      <p:bldP spid="17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9992545">
            <a:off x="457974" y="1354573"/>
            <a:ext cx="3505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474A3-FE0A-47A6-8BCD-CB5DC640258C}"/>
              </a:ext>
            </a:extLst>
          </p:cNvPr>
          <p:cNvSpPr/>
          <p:nvPr/>
        </p:nvSpPr>
        <p:spPr>
          <a:xfrm>
            <a:off x="2362200" y="3452734"/>
            <a:ext cx="3810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32676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7" y="4648200"/>
            <a:ext cx="3011134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236" y="4648200"/>
            <a:ext cx="1243768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8540" y="152400"/>
            <a:ext cx="3810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7284" y="4833718"/>
            <a:ext cx="655320" cy="1457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5074"/>
            <a:ext cx="1981201" cy="1978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5074"/>
            <a:ext cx="2209799" cy="19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1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lde Sa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lde Sa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971 L 0.51806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51823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058E-7 L 0.19496 -0.288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4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3599" y="1219200"/>
            <a:ext cx="4572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669"/>
              </p:ext>
            </p:extLst>
          </p:nvPr>
        </p:nvGraphicFramePr>
        <p:xfrm>
          <a:off x="3152775" y="3071813"/>
          <a:ext cx="2533650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6" name="Packager Shell Object" showAsIcon="1" r:id="rId5" imgW="773640" imgH="437760" progId="Package">
                  <p:embed/>
                </p:oleObj>
              </mc:Choice>
              <mc:Fallback>
                <p:oleObj name="Packager Shell Object" showAsIcon="1" r:id="rId5" imgW="773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2775" y="3071813"/>
                        <a:ext cx="2533650" cy="1436687"/>
                      </a:xfrm>
                      <a:prstGeom prst="rect">
                        <a:avLst/>
                      </a:prstGeom>
                      <a:pattFill prst="pct80">
                        <a:fgClr>
                          <a:srgbClr val="002060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3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903" y="242017"/>
            <a:ext cx="3733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324208"/>
            <a:ext cx="7924800" cy="119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য, র, ল, শ, ষ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বর্ণকার্ড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62400" y="3047999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</a:t>
            </a:r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49000" y="2667000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22222" y="3048000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3168" y="3047999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105" y="146874"/>
            <a:ext cx="243537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4462" y="1241932"/>
            <a:ext cx="6935076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1735" y="2336990"/>
            <a:ext cx="2231188" cy="4117596"/>
            <a:chOff x="706450" y="4715154"/>
            <a:chExt cx="1865453" cy="2142846"/>
          </a:xfrm>
        </p:grpSpPr>
        <p:sp>
          <p:nvSpPr>
            <p:cNvPr id="7" name="Rectangle 6"/>
            <p:cNvSpPr/>
            <p:nvPr/>
          </p:nvSpPr>
          <p:spPr>
            <a:xfrm>
              <a:off x="706450" y="5943600"/>
              <a:ext cx="186545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লুদ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50" y="4715154"/>
              <a:ext cx="1865453" cy="113076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B27E4A-4317-4992-82B8-38FDBEA74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36" y="2533457"/>
            <a:ext cx="2847975" cy="2166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0419DC-52A2-429A-B94A-23D7DC58DD0D}"/>
              </a:ext>
            </a:extLst>
          </p:cNvPr>
          <p:cNvSpPr txBox="1"/>
          <p:nvPr/>
        </p:nvSpPr>
        <p:spPr>
          <a:xfrm>
            <a:off x="5923336" y="5292154"/>
            <a:ext cx="215236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BB698-7B14-4449-94E6-83A86B89F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54" y="2336990"/>
            <a:ext cx="2847975" cy="2559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3FAAF-87F4-42DF-B04E-864405AAB51C}"/>
              </a:ext>
            </a:extLst>
          </p:cNvPr>
          <p:cNvSpPr txBox="1"/>
          <p:nvPr/>
        </p:nvSpPr>
        <p:spPr>
          <a:xfrm flipH="1">
            <a:off x="8878191" y="7239000"/>
            <a:ext cx="4075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																												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12C33-C687-42CB-98D5-0BF7B8DE35F8}"/>
              </a:ext>
            </a:extLst>
          </p:cNvPr>
          <p:cNvSpPr txBox="1"/>
          <p:nvPr/>
        </p:nvSpPr>
        <p:spPr>
          <a:xfrm>
            <a:off x="2802700" y="5076711"/>
            <a:ext cx="26490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7200" dirty="0"/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428772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81000"/>
            <a:ext cx="37338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752600"/>
            <a:ext cx="8610600" cy="4724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বাংলা বই থেকে 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টি শব্দ খুজে বের করে নিজ নিজ খাতায় লিখে আনবে।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052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1512" y="152400"/>
            <a:ext cx="7162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imes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371600"/>
            <a:ext cx="8763000" cy="5334000"/>
          </a:xfrm>
        </p:spPr>
      </p:pic>
    </p:spTree>
    <p:extLst>
      <p:ext uri="{BB962C8B-B14F-4D97-AF65-F5344CB8AC3E}">
        <p14:creationId xmlns:p14="http://schemas.microsoft.com/office/powerpoint/2010/main" val="237661162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133600"/>
            <a:ext cx="85344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মালাকার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ধলিপাড়া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বিশ্বনাথ,সিলেট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600700" cy="10668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9ECF17-C86C-456F-8B50-F2ACE5436249}"/>
              </a:ext>
            </a:extLst>
          </p:cNvPr>
          <p:cNvSpPr txBox="1">
            <a:spLocks/>
          </p:cNvSpPr>
          <p:nvPr/>
        </p:nvSpPr>
        <p:spPr>
          <a:xfrm>
            <a:off x="1219200" y="2438399"/>
            <a:ext cx="6172200" cy="3429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শ্রেণিঃ প্রথম </a:t>
            </a: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য-ষ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(২৪)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70B3275-BA11-4303-A57E-8E829FBB9711}"/>
              </a:ext>
            </a:extLst>
          </p:cNvPr>
          <p:cNvSpPr txBox="1">
            <a:spLocks/>
          </p:cNvSpPr>
          <p:nvPr/>
        </p:nvSpPr>
        <p:spPr>
          <a:xfrm>
            <a:off x="1524000" y="838200"/>
            <a:ext cx="5600700" cy="10668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37308"/>
            <a:ext cx="2559893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76400"/>
            <a:ext cx="8839200" cy="45243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বাংলা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 শুনবে।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বলা/পড়া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বাংলা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ধ্বনি সঠিক উচ্চারণে বলতে/পড়তে  পারবে।  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আকৃতিতে  লিখতে পারবে।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00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EB84B1-F482-432D-95CD-175C9C65CA5C}"/>
              </a:ext>
            </a:extLst>
          </p:cNvPr>
          <p:cNvSpPr txBox="1"/>
          <p:nvPr/>
        </p:nvSpPr>
        <p:spPr>
          <a:xfrm>
            <a:off x="1600200" y="228600"/>
            <a:ext cx="6400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FE99F660-7306-48CA-9E1F-D7E68341A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36873"/>
              </p:ext>
            </p:extLst>
          </p:nvPr>
        </p:nvGraphicFramePr>
        <p:xfrm>
          <a:off x="304800" y="1219200"/>
          <a:ext cx="8305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Packager Shell Object" showAsIcon="1" r:id="rId3" imgW="749160" imgH="437760" progId="Package">
                  <p:embed/>
                </p:oleObj>
              </mc:Choice>
              <mc:Fallback>
                <p:oleObj name="Packager Shell Object" showAsIcon="1" r:id="rId3" imgW="74916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19200"/>
                        <a:ext cx="8305800" cy="50292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37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799182">
            <a:off x="74892" y="993327"/>
            <a:ext cx="4236719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0772" y="2396311"/>
            <a:ext cx="656116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738" y="4655513"/>
            <a:ext cx="3124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FB8D4D0-9027-4AA5-A5D5-22A317282098}"/>
              </a:ext>
            </a:extLst>
          </p:cNvPr>
          <p:cNvSpPr/>
          <p:nvPr/>
        </p:nvSpPr>
        <p:spPr>
          <a:xfrm>
            <a:off x="4160325" y="3525912"/>
            <a:ext cx="1281027" cy="1015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DE2D56-E3A1-4BA5-A93F-C56640F216CE}"/>
              </a:ext>
            </a:extLst>
          </p:cNvPr>
          <p:cNvSpPr/>
          <p:nvPr/>
        </p:nvSpPr>
        <p:spPr>
          <a:xfrm>
            <a:off x="304800" y="1295400"/>
            <a:ext cx="85344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9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199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A9097A-2D62-4116-9690-FA67967F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35814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DC679-F82B-4676-98BF-1C880A5495FF}"/>
              </a:ext>
            </a:extLst>
          </p:cNvPr>
          <p:cNvSpPr txBox="1"/>
          <p:nvPr/>
        </p:nvSpPr>
        <p:spPr>
          <a:xfrm>
            <a:off x="990600" y="2942019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05768-DD55-4F55-B75E-E7FD47CE09F1}"/>
              </a:ext>
            </a:extLst>
          </p:cNvPr>
          <p:cNvSpPr/>
          <p:nvPr/>
        </p:nvSpPr>
        <p:spPr>
          <a:xfrm>
            <a:off x="3122951" y="4442616"/>
            <a:ext cx="14814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endParaRPr lang="en-US" sz="7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40C9C-3896-495A-9A9E-C713BA1F4BAE}"/>
              </a:ext>
            </a:extLst>
          </p:cNvPr>
          <p:cNvSpPr/>
          <p:nvPr/>
        </p:nvSpPr>
        <p:spPr>
          <a:xfrm>
            <a:off x="6369060" y="1999303"/>
            <a:ext cx="175560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621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B468D-DFE5-4B47-96FD-8A2FA0AE2C4E}"/>
              </a:ext>
            </a:extLst>
          </p:cNvPr>
          <p:cNvSpPr txBox="1"/>
          <p:nvPr/>
        </p:nvSpPr>
        <p:spPr>
          <a:xfrm>
            <a:off x="1676400" y="304800"/>
            <a:ext cx="5791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৩৪ পৃষ্ঠা খোল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97C61-802D-49C5-8D0A-37B15887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136891" cy="518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8BC84-4F4B-46D6-BE1C-000A758CA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9" y="12192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77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241</Words>
  <Application>Microsoft Office PowerPoint</Application>
  <PresentationFormat>On-screen Show (4:3)</PresentationFormat>
  <Paragraphs>75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Trebuchet MS</vt:lpstr>
      <vt:lpstr>Vrinda</vt:lpstr>
      <vt:lpstr>Wingdings 3</vt:lpstr>
      <vt:lpstr>Facet</vt:lpstr>
      <vt:lpstr>1_Facet</vt:lpstr>
      <vt:lpstr>Office Theme</vt:lpstr>
      <vt:lpstr>Packager Shell Object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</dc:creator>
  <cp:lastModifiedBy>User</cp:lastModifiedBy>
  <cp:revision>530</cp:revision>
  <dcterms:created xsi:type="dcterms:W3CDTF">2006-08-16T00:00:00Z</dcterms:created>
  <dcterms:modified xsi:type="dcterms:W3CDTF">2021-04-16T10:03:32Z</dcterms:modified>
</cp:coreProperties>
</file>