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58" r:id="rId4"/>
    <p:sldId id="259" r:id="rId5"/>
    <p:sldId id="260" r:id="rId6"/>
    <p:sldId id="279" r:id="rId7"/>
    <p:sldId id="264" r:id="rId8"/>
    <p:sldId id="271" r:id="rId9"/>
    <p:sldId id="277" r:id="rId10"/>
    <p:sldId id="272" r:id="rId11"/>
    <p:sldId id="262" r:id="rId12"/>
    <p:sldId id="276" r:id="rId13"/>
    <p:sldId id="267" r:id="rId14"/>
    <p:sldId id="265" r:id="rId15"/>
    <p:sldId id="269" r:id="rId16"/>
    <p:sldId id="266" r:id="rId17"/>
    <p:sldId id="278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1D122-6B57-42A1-A459-440F13A44C7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91B86-2476-4B9E-B606-7AB05B4DA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07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91B86-2476-4B9E-B606-7AB05B4DA9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87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91B86-2476-4B9E-B606-7AB05B4DA9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7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3817-CA33-48D2-94CA-7E02766E445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35D-5BA2-4767-83FD-4854EFCC2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5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3817-CA33-48D2-94CA-7E02766E445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35D-5BA2-4767-83FD-4854EFCC2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8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3817-CA33-48D2-94CA-7E02766E445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35D-5BA2-4767-83FD-4854EFCC2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6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3817-CA33-48D2-94CA-7E02766E445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35D-5BA2-4767-83FD-4854EFCC2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4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3817-CA33-48D2-94CA-7E02766E445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35D-5BA2-4767-83FD-4854EFCC2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2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3817-CA33-48D2-94CA-7E02766E445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35D-5BA2-4767-83FD-4854EFCC2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9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3817-CA33-48D2-94CA-7E02766E445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35D-5BA2-4767-83FD-4854EFCC2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1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3817-CA33-48D2-94CA-7E02766E445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35D-5BA2-4767-83FD-4854EFCC2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9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3817-CA33-48D2-94CA-7E02766E445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35D-5BA2-4767-83FD-4854EFCC2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5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3817-CA33-48D2-94CA-7E02766E445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35D-5BA2-4767-83FD-4854EFCC2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2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3817-CA33-48D2-94CA-7E02766E445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35D-5BA2-4767-83FD-4854EFCC2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9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33817-CA33-48D2-94CA-7E02766E445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CE35D-5BA2-4767-83FD-4854EFCC2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7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26.jpeg"/><Relationship Id="rId3" Type="http://schemas.openxmlformats.org/officeDocument/2006/relationships/image" Target="../media/image18.jpg"/><Relationship Id="rId7" Type="http://schemas.openxmlformats.org/officeDocument/2006/relationships/image" Target="../media/image17.jpg"/><Relationship Id="rId12" Type="http://schemas.openxmlformats.org/officeDocument/2006/relationships/image" Target="../media/image25.jpeg"/><Relationship Id="rId2" Type="http://schemas.openxmlformats.org/officeDocument/2006/relationships/image" Target="../media/image4.jpg"/><Relationship Id="rId16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5" Type="http://schemas.openxmlformats.org/officeDocument/2006/relationships/image" Target="../media/image27.jpeg"/><Relationship Id="rId10" Type="http://schemas.openxmlformats.org/officeDocument/2006/relationships/image" Target="../media/image6.jpg"/><Relationship Id="rId4" Type="http://schemas.openxmlformats.org/officeDocument/2006/relationships/image" Target="../media/image5.jpg"/><Relationship Id="rId9" Type="http://schemas.openxmlformats.org/officeDocument/2006/relationships/image" Target="../media/image24.jpeg"/><Relationship Id="rId1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3" y="2211532"/>
            <a:ext cx="6650181" cy="366297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  <a:prstDash val="sysDash"/>
          </a:ln>
        </p:spPr>
      </p:pic>
      <p:sp>
        <p:nvSpPr>
          <p:cNvPr id="4" name="TextBox 3"/>
          <p:cNvSpPr txBox="1"/>
          <p:nvPr/>
        </p:nvSpPr>
        <p:spPr>
          <a:xfrm>
            <a:off x="2819397" y="1083994"/>
            <a:ext cx="6276111" cy="70788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3301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5342" y="3034344"/>
            <a:ext cx="1717964" cy="6463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139" y="-161076"/>
            <a:ext cx="4209186" cy="31954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15581" y="2909454"/>
            <a:ext cx="1731818" cy="646331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86" y="3751125"/>
            <a:ext cx="3462276" cy="24065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559" y="3795823"/>
            <a:ext cx="3858924" cy="22582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47580" y="6165426"/>
            <a:ext cx="1053182" cy="64633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15581" y="6157625"/>
            <a:ext cx="2068542" cy="646331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lowchart: Punched Tape 17"/>
          <p:cNvSpPr/>
          <p:nvPr/>
        </p:nvSpPr>
        <p:spPr>
          <a:xfrm>
            <a:off x="5691928" y="1764766"/>
            <a:ext cx="1612231" cy="1467853"/>
          </a:xfrm>
          <a:prstGeom prst="flowChartPunchedTap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প্রাণীজ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lowchart: Punched Tape 18"/>
          <p:cNvSpPr/>
          <p:nvPr/>
        </p:nvSpPr>
        <p:spPr>
          <a:xfrm>
            <a:off x="5642811" y="4066673"/>
            <a:ext cx="1576136" cy="1179095"/>
          </a:xfrm>
          <a:prstGeom prst="flowChartPunched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13" y="432997"/>
            <a:ext cx="4756316" cy="266353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7891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2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8" y="1001608"/>
            <a:ext cx="5785466" cy="38474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39173" y="5482548"/>
            <a:ext cx="3182588" cy="646331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উদ্ভিদ উৎস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73539" y="5482548"/>
            <a:ext cx="387531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প্রানীজ ঊৎস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377" y="1001607"/>
            <a:ext cx="4744294" cy="384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4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3418" y="507785"/>
            <a:ext cx="617912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645727"/>
              </p:ext>
            </p:extLst>
          </p:nvPr>
        </p:nvGraphicFramePr>
        <p:xfrm>
          <a:off x="858981" y="2614574"/>
          <a:ext cx="10252363" cy="38856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40913">
                  <a:extLst>
                    <a:ext uri="{9D8B030D-6E8A-4147-A177-3AD203B41FA5}">
                      <a16:colId xmlns:a16="http://schemas.microsoft.com/office/drawing/2014/main" val="3487574406"/>
                    </a:ext>
                  </a:extLst>
                </a:gridCol>
                <a:gridCol w="5511450">
                  <a:extLst>
                    <a:ext uri="{9D8B030D-6E8A-4147-A177-3AD203B41FA5}">
                      <a16:colId xmlns:a16="http://schemas.microsoft.com/office/drawing/2014/main" val="1697496801"/>
                    </a:ext>
                  </a:extLst>
                </a:gridCol>
              </a:tblGrid>
              <a:tr h="465709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উদ্ভিজ্জ</a:t>
                      </a:r>
                      <a:r>
                        <a:rPr lang="bn-IN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খাদ্য 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প্রাণীজ</a:t>
                      </a:r>
                      <a:r>
                        <a:rPr lang="bn-IN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খাদ্য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713688"/>
                  </a:ext>
                </a:extLst>
              </a:tr>
              <a:tr h="454094"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889265"/>
                  </a:ext>
                </a:extLst>
              </a:tr>
              <a:tr h="454094"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7254465"/>
                  </a:ext>
                </a:extLst>
              </a:tr>
              <a:tr h="694366"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28029589"/>
                  </a:ext>
                </a:extLst>
              </a:tr>
              <a:tr h="454094"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33597"/>
                  </a:ext>
                </a:extLst>
              </a:tr>
              <a:tr h="874810"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৫।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964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15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4363" y="50585"/>
            <a:ext cx="617912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909652"/>
              </p:ext>
            </p:extLst>
          </p:nvPr>
        </p:nvGraphicFramePr>
        <p:xfrm>
          <a:off x="831272" y="1907992"/>
          <a:ext cx="10252363" cy="36789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29201">
                  <a:extLst>
                    <a:ext uri="{9D8B030D-6E8A-4147-A177-3AD203B41FA5}">
                      <a16:colId xmlns:a16="http://schemas.microsoft.com/office/drawing/2014/main" val="3487574406"/>
                    </a:ext>
                  </a:extLst>
                </a:gridCol>
                <a:gridCol w="5223162">
                  <a:extLst>
                    <a:ext uri="{9D8B030D-6E8A-4147-A177-3AD203B41FA5}">
                      <a16:colId xmlns:a16="http://schemas.microsoft.com/office/drawing/2014/main" val="1697496801"/>
                    </a:ext>
                  </a:extLst>
                </a:gridCol>
              </a:tblGrid>
              <a:tr h="465709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উদ্ভিজ্জ</a:t>
                      </a:r>
                      <a:r>
                        <a:rPr lang="bn-IN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খাদ্য 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প্রাণীজ</a:t>
                      </a:r>
                      <a:r>
                        <a:rPr lang="bn-IN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খাদ্য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713688"/>
                  </a:ext>
                </a:extLst>
              </a:tr>
              <a:tr h="454094"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১।ফলমূলঃ আম,আপেল,কমলা,পেঁপেঁ ,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মাছ,মাংস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889265"/>
                  </a:ext>
                </a:extLst>
              </a:tr>
              <a:tr h="454094"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তরমুজ,কলা</a:t>
                      </a:r>
                      <a:r>
                        <a:rPr lang="bn-IN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ইত্যাদি।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7254465"/>
                  </a:ext>
                </a:extLst>
              </a:tr>
              <a:tr h="694366"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 সব্জিঃ গাজর,পুই,ডাটা,পালং</a:t>
                      </a:r>
                      <a:r>
                        <a:rPr lang="bn-IN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শাক,</a:t>
                      </a:r>
                    </a:p>
                    <a:p>
                      <a:r>
                        <a:rPr lang="bn-IN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পেয়াজ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চিংড়ি,</a:t>
                      </a:r>
                      <a:r>
                        <a:rPr lang="bn-IN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28029589"/>
                  </a:ext>
                </a:extLst>
              </a:tr>
              <a:tr h="874810"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লতি, পাউরুটি</a:t>
                      </a:r>
                      <a:r>
                        <a:rPr lang="bn-IN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ডিম,</a:t>
                      </a:r>
                      <a:r>
                        <a:rPr lang="bn-IN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পনীর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964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72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7814" y="1188598"/>
            <a:ext cx="368475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(শ্রেনীকরন)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718294"/>
              </p:ext>
            </p:extLst>
          </p:nvPr>
        </p:nvGraphicFramePr>
        <p:xfrm>
          <a:off x="824345" y="2988683"/>
          <a:ext cx="10543309" cy="36436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81033">
                  <a:extLst>
                    <a:ext uri="{9D8B030D-6E8A-4147-A177-3AD203B41FA5}">
                      <a16:colId xmlns:a16="http://schemas.microsoft.com/office/drawing/2014/main" val="199427598"/>
                    </a:ext>
                  </a:extLst>
                </a:gridCol>
                <a:gridCol w="5262276">
                  <a:extLst>
                    <a:ext uri="{9D8B030D-6E8A-4147-A177-3AD203B41FA5}">
                      <a16:colId xmlns:a16="http://schemas.microsoft.com/office/drawing/2014/main" val="3236019045"/>
                    </a:ext>
                  </a:extLst>
                </a:gridCol>
              </a:tblGrid>
              <a:tr h="910909">
                <a:tc>
                  <a:txBody>
                    <a:bodyPr/>
                    <a:lstStyle/>
                    <a:p>
                      <a:pPr algn="ctr"/>
                      <a:r>
                        <a:rPr lang="bn-IN" sz="4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উদ্ভিজ্জ</a:t>
                      </a:r>
                      <a:r>
                        <a:rPr lang="bn-IN" sz="48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খাদ্যদ্রব্য 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প্রাণীজ খাদ্যদ্রব্য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09378"/>
                  </a:ext>
                </a:extLst>
              </a:tr>
              <a:tr h="910909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270232"/>
                  </a:ext>
                </a:extLst>
              </a:tr>
              <a:tr h="910909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173975"/>
                  </a:ext>
                </a:extLst>
              </a:tr>
              <a:tr h="910909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87920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E872BDC-0180-4276-BA69-105923687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5" y="31867"/>
            <a:ext cx="1089661" cy="15335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1B066D-357E-4AF9-B092-EA7D2746B8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2" y="184437"/>
            <a:ext cx="1383238" cy="11321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A8F7291-C1A3-409E-A39F-097A6555E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317" y="99835"/>
            <a:ext cx="1101090" cy="8715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C020DFF-666D-49EE-9B00-26F70225B5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407" y="32682"/>
            <a:ext cx="1089661" cy="100584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DAEB988-5337-451C-A261-DBBCB5D7B0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9524" y="1106760"/>
            <a:ext cx="752475" cy="113214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6FBA91C-7D9B-424C-A081-F9E1D6E88F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249" y="6299"/>
            <a:ext cx="835342" cy="96507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86E2886-0F8F-495E-8693-627F6153C38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542" y="-24887"/>
            <a:ext cx="630174" cy="8001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00A80BC-5ADB-4291-83D4-228191B612C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64" y="1497152"/>
            <a:ext cx="832913" cy="10180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8F132D5-69E3-4826-A01C-376A080D7F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46" y="1725727"/>
            <a:ext cx="871728" cy="7715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15F156E-2039-4FE7-A99F-8FA8FDD0F4E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307" y="1594555"/>
            <a:ext cx="752476" cy="71293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95B8B93-200E-4F27-9E50-2328AC9DFA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738" y="32682"/>
            <a:ext cx="1089660" cy="88068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CFA6F41-C72C-4B37-8B9A-47AE66DC328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39" y="1497152"/>
            <a:ext cx="1188720" cy="106070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136BCBE-ED17-484A-AC4F-5CD34BB6D70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887" y="1038523"/>
            <a:ext cx="1132903" cy="91725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21494A3-38F0-4A21-99AF-939EE9C7AAC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02" y="-7944"/>
            <a:ext cx="1435886" cy="106070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D0B2937-F9F2-4D6E-9CD5-8C9BF35B2DA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599" y="1192157"/>
            <a:ext cx="1112139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51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15491" y="0"/>
            <a:ext cx="827116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সাথে সমন্বয়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9127" y="713230"/>
            <a:ext cx="5306293" cy="61447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0" y="713230"/>
            <a:ext cx="5658253" cy="604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024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9845094">
            <a:off x="304802" y="1171527"/>
            <a:ext cx="328352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8F931B-DC79-4B17-AF4F-42F44AB8710A}"/>
              </a:ext>
            </a:extLst>
          </p:cNvPr>
          <p:cNvSpPr txBox="1"/>
          <p:nvPr/>
        </p:nvSpPr>
        <p:spPr>
          <a:xfrm rot="10800000" flipV="1">
            <a:off x="3536915" y="2434881"/>
            <a:ext cx="666216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প্রাণীজ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ৎস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গুলো লিখ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9D4A3F71-6EFF-40DB-92C8-80D8944C0EB3}"/>
              </a:ext>
            </a:extLst>
          </p:cNvPr>
          <p:cNvSpPr/>
          <p:nvPr/>
        </p:nvSpPr>
        <p:spPr>
          <a:xfrm>
            <a:off x="1642647" y="2279746"/>
            <a:ext cx="1519311" cy="95660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1876EB9-7FB6-4BEF-8198-8035F84B0864}"/>
              </a:ext>
            </a:extLst>
          </p:cNvPr>
          <p:cNvSpPr/>
          <p:nvPr/>
        </p:nvSpPr>
        <p:spPr>
          <a:xfrm>
            <a:off x="1642648" y="3822895"/>
            <a:ext cx="1406768" cy="1016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6F562E-A8C8-43C3-9383-DB1523E44AA5}"/>
              </a:ext>
            </a:extLst>
          </p:cNvPr>
          <p:cNvSpPr txBox="1"/>
          <p:nvPr/>
        </p:nvSpPr>
        <p:spPr>
          <a:xfrm>
            <a:off x="3536918" y="4192953"/>
            <a:ext cx="6521482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উদ্ভিজ্জ উৎস হতে প্রাপ্ত খাদ্যের নামগুলো লিখ?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40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9026" y="76404"/>
            <a:ext cx="3465094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1422F2-8C35-430F-9DAD-D756825DC61B}"/>
              </a:ext>
            </a:extLst>
          </p:cNvPr>
          <p:cNvSpPr txBox="1"/>
          <p:nvPr/>
        </p:nvSpPr>
        <p:spPr>
          <a:xfrm>
            <a:off x="293076" y="2366561"/>
            <a:ext cx="12025533" cy="341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খাদ্য কি?খাদ্যের উৎসগুলো কী?</a:t>
            </a:r>
          </a:p>
          <a:p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প্রানিজ খাদ্যের উদাহরণ গুলো আর কি কি জান বর্ণনা কর?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3DCC6B31-6C67-4354-A975-CD94223E1A3F}"/>
              </a:ext>
            </a:extLst>
          </p:cNvPr>
          <p:cNvSpPr/>
          <p:nvPr/>
        </p:nvSpPr>
        <p:spPr>
          <a:xfrm>
            <a:off x="5484055" y="1370131"/>
            <a:ext cx="890954" cy="718365"/>
          </a:xfrm>
          <a:prstGeom prst="down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3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14600" y="471054"/>
            <a:ext cx="7661563" cy="186228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055" y="2840182"/>
            <a:ext cx="4654983" cy="37511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2" y="3123045"/>
            <a:ext cx="6262254" cy="269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0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89392"/>
            <a:ext cx="11848835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হেনা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টেকারঘাট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বিদ্যালয়</a:t>
            </a: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চুনারুঘাট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,হবিগঞ্জ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1266" y="0"/>
            <a:ext cx="5943600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418100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341" y="1983544"/>
            <a:ext cx="11774659" cy="3477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</a:p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বেঁচে থাকার জন্য...........................ডিম এবং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দুগ্ধজাত খাদ্যদ্রব্য।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2327" y="634181"/>
            <a:ext cx="628468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</a:p>
        </p:txBody>
      </p:sp>
    </p:spTree>
    <p:extLst>
      <p:ext uri="{BB962C8B-B14F-4D97-AF65-F5344CB8AC3E}">
        <p14:creationId xmlns:p14="http://schemas.microsoft.com/office/powerpoint/2010/main" val="347830441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28616"/>
            <a:ext cx="12191999" cy="37856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৮.৪. ১ খাদ্যের উৎস সম্পর্কে বলতে পারবে। </a:t>
            </a:r>
          </a:p>
          <a:p>
            <a:r>
              <a:rPr lang="bn-IN" sz="6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৮.৪.২  উদ্ভিদ থেকে প্রাপ্ত খাদ্যের নাম বলতে পারবে।</a:t>
            </a:r>
          </a:p>
          <a:p>
            <a:r>
              <a:rPr lang="bn-IN" sz="6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৮.৪.৩ প্রানী থেকে প্রাপ্ত খাদ্যের নাম বলতে পারবে      </a:t>
            </a:r>
            <a:endParaRPr lang="en-US" sz="6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৮.৪.৪ খাদ্যের প্রকারভেদ বলতে পারবে</a:t>
            </a:r>
            <a:r>
              <a:rPr lang="bn-IN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B917D8-FF4F-40BC-96C6-6261C51B4103}"/>
              </a:ext>
            </a:extLst>
          </p:cNvPr>
          <p:cNvSpPr/>
          <p:nvPr/>
        </p:nvSpPr>
        <p:spPr>
          <a:xfrm>
            <a:off x="1674055" y="412023"/>
            <a:ext cx="8159261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6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শিখনফল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8601229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4007FF-6300-4A13-BAAB-0D8FDBECD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300" y="32527"/>
            <a:ext cx="4385624" cy="30542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5A0103-1AF8-491D-862F-2840EF2F5CE3}"/>
              </a:ext>
            </a:extLst>
          </p:cNvPr>
          <p:cNvSpPr txBox="1"/>
          <p:nvPr/>
        </p:nvSpPr>
        <p:spPr>
          <a:xfrm rot="19087977">
            <a:off x="71080" y="773355"/>
            <a:ext cx="272628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নিচের ছবিগুলোদেখ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E4BB6D-31FF-4367-B7EC-D639577D1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239" y="108575"/>
            <a:ext cx="4581316" cy="29021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149A6A2-E548-43D3-9B1E-CEEC766EC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555" y="3272715"/>
            <a:ext cx="4581316" cy="17430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D66F32-0569-48F7-AFBC-DB9AC4CF5F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59" y="3086783"/>
            <a:ext cx="4909038" cy="21149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9A6FA2-396E-418B-908F-35687A6DF2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758" y="3010735"/>
            <a:ext cx="2857500" cy="16002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81C14E1-D140-48AC-BE28-72F9453501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93" y="5277772"/>
            <a:ext cx="3441872" cy="141468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ACB0776-CB79-40CE-851F-5E29A91A09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39583" y="4411383"/>
            <a:ext cx="1847850" cy="270885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FC4204B-AC55-42F4-B450-5A4E906B34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299" y="5089536"/>
            <a:ext cx="475689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8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0330211-438A-4DE3-92C4-92D889DDAC0F}"/>
              </a:ext>
            </a:extLst>
          </p:cNvPr>
          <p:cNvSpPr txBox="1"/>
          <p:nvPr/>
        </p:nvSpPr>
        <p:spPr>
          <a:xfrm>
            <a:off x="328883" y="118853"/>
            <a:ext cx="599528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5DA67C-3C3A-4E9B-A067-48DCAACE1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965" y="-168812"/>
            <a:ext cx="5453575" cy="4810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ECAEDD-6EC3-45DE-9C48-6ADA06133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48" y="1147762"/>
            <a:ext cx="5793020" cy="36623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06EBFA9-E8B7-4A2E-B25F-FAC70F4590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83" y="4986814"/>
            <a:ext cx="4405041" cy="1676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2522058-66F6-40F9-8368-44B121C4B3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160" y="4953477"/>
            <a:ext cx="3277958" cy="17430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1F1A247-DC6F-42A1-8E47-EFF4DA3DD8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860" y="5086827"/>
            <a:ext cx="2971800" cy="15430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0E2A6EA-8FF6-46A3-99AC-2C4083E3CC33}"/>
              </a:ext>
            </a:extLst>
          </p:cNvPr>
          <p:cNvSpPr txBox="1"/>
          <p:nvPr/>
        </p:nvSpPr>
        <p:spPr>
          <a:xfrm>
            <a:off x="2194560" y="2630658"/>
            <a:ext cx="1392702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207A16-BEEA-479F-8212-2A468505693B}"/>
              </a:ext>
            </a:extLst>
          </p:cNvPr>
          <p:cNvSpPr txBox="1"/>
          <p:nvPr/>
        </p:nvSpPr>
        <p:spPr>
          <a:xfrm>
            <a:off x="2114549" y="5387926"/>
            <a:ext cx="1472713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09B811-458B-444B-9441-CBC70B92623A}"/>
              </a:ext>
            </a:extLst>
          </p:cNvPr>
          <p:cNvSpPr txBox="1"/>
          <p:nvPr/>
        </p:nvSpPr>
        <p:spPr>
          <a:xfrm>
            <a:off x="5964702" y="5501848"/>
            <a:ext cx="1493376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পনীর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F36F5F-B7A7-4F6F-810E-AC9D90AA798B}"/>
              </a:ext>
            </a:extLst>
          </p:cNvPr>
          <p:cNvSpPr txBox="1"/>
          <p:nvPr/>
        </p:nvSpPr>
        <p:spPr>
          <a:xfrm>
            <a:off x="9577752" y="5387926"/>
            <a:ext cx="790137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464E69-35E0-4D4D-882F-F422DA1F98C9}"/>
              </a:ext>
            </a:extLst>
          </p:cNvPr>
          <p:cNvSpPr txBox="1"/>
          <p:nvPr/>
        </p:nvSpPr>
        <p:spPr>
          <a:xfrm>
            <a:off x="8585160" y="1575582"/>
            <a:ext cx="2078151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055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6925" y="756224"/>
            <a:ext cx="4426857" cy="120032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850577" y="1956553"/>
            <a:ext cx="1669143" cy="1750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69873" y="3967677"/>
            <a:ext cx="3630550" cy="120032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770674">
            <a:off x="1037112" y="1857261"/>
            <a:ext cx="6582890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কোথা হতে খাদ্য পাই?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054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5340927" y="122382"/>
            <a:ext cx="1955800" cy="1447800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উদ্ভিজ্জ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5252027" y="3067194"/>
            <a:ext cx="2133600" cy="1295400"/>
          </a:xfrm>
          <a:prstGeom prst="flowChartPunched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799" y="3560471"/>
            <a:ext cx="3663084" cy="25453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22" y="122381"/>
            <a:ext cx="4134933" cy="26069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60" y="3600451"/>
            <a:ext cx="4384314" cy="250536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189776" y="2810234"/>
            <a:ext cx="967762" cy="256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চাল</a:t>
            </a:r>
            <a:r>
              <a:rPr lang="en-US" dirty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71738" y="6229350"/>
            <a:ext cx="1314450" cy="200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ডাল</a:t>
            </a:r>
            <a:r>
              <a:rPr lang="en-US" dirty="0"/>
              <a:t>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368" y="122381"/>
            <a:ext cx="3663084" cy="279616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523844" y="3062251"/>
            <a:ext cx="916132" cy="366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সব্জি</a:t>
            </a:r>
            <a:r>
              <a:rPr lang="en-US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86875" y="6229350"/>
            <a:ext cx="916132" cy="200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ফলমূল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0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225</Words>
  <Application>Microsoft Office PowerPoint</Application>
  <PresentationFormat>Widescreen</PresentationFormat>
  <Paragraphs>80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91</cp:revision>
  <dcterms:created xsi:type="dcterms:W3CDTF">2019-03-21T04:30:27Z</dcterms:created>
  <dcterms:modified xsi:type="dcterms:W3CDTF">2021-05-08T06:37:45Z</dcterms:modified>
</cp:coreProperties>
</file>