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3"/>
  </p:notesMasterIdLst>
  <p:sldIdLst>
    <p:sldId id="283" r:id="rId2"/>
    <p:sldId id="284" r:id="rId3"/>
    <p:sldId id="305" r:id="rId4"/>
    <p:sldId id="309" r:id="rId5"/>
    <p:sldId id="307" r:id="rId6"/>
    <p:sldId id="308" r:id="rId7"/>
    <p:sldId id="311" r:id="rId8"/>
    <p:sldId id="310" r:id="rId9"/>
    <p:sldId id="312" r:id="rId10"/>
    <p:sldId id="313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4znvVCRWoT91HC/B4ioUg==" hashData="3eM40Pxo60sTFWutRuAxTXhpBjZAElHF2wExeULsx4USgZMHWuRaBULVe9IVD8E5/wNyrnwLxYuHjP4GCvr32A=="/>
  <p:extLst>
    <p:ext uri="{521415D9-36F7-43E2-AB2F-B90AF26B5E84}">
      <p14:sectionLst xmlns:p14="http://schemas.microsoft.com/office/powerpoint/2010/main">
        <p14:section name="Default Section" id="{98AA247D-FD3C-40CC-848A-71B420201356}">
          <p14:sldIdLst>
            <p14:sldId id="283"/>
            <p14:sldId id="284"/>
            <p14:sldId id="305"/>
            <p14:sldId id="309"/>
            <p14:sldId id="307"/>
            <p14:sldId id="308"/>
            <p14:sldId id="311"/>
            <p14:sldId id="310"/>
            <p14:sldId id="312"/>
            <p14:sldId id="313"/>
          </p14:sldIdLst>
        </p14:section>
        <p14:section name="Untitled Section" id="{61D8158A-9153-4F52-90F6-91AE2111CC49}">
          <p14:sldIdLst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FD3"/>
    <a:srgbClr val="FFE38C"/>
    <a:srgbClr val="065FD3"/>
    <a:srgbClr val="FFFE0C"/>
    <a:srgbClr val="FFFFFF"/>
    <a:srgbClr val="0474FE"/>
    <a:srgbClr val="0454CF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6" d="100"/>
          <a:sy n="76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05DC5-5937-4CE6-9CE2-65DDC58443C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5288BF-874E-4837-8DEE-F4C713EEFBDC}">
      <dgm:prSet phldrT="[Text]" custT="1"/>
      <dgm:spPr/>
      <dgm:t>
        <a:bodyPr/>
        <a:lstStyle/>
        <a:p>
          <a:r>
            <a:rPr lang="en-US" sz="44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মুভমেন্ট</a:t>
          </a:r>
          <a:r>
            <a: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পাস</a:t>
          </a:r>
          <a:endParaRPr lang="en-US" sz="4400" b="1" dirty="0">
            <a:solidFill>
              <a:srgbClr val="FF0000"/>
            </a:solidFill>
          </a:endParaRPr>
        </a:p>
      </dgm:t>
    </dgm:pt>
    <dgm:pt modelId="{51490A91-D784-45CD-9E4F-081CD6D45F54}" type="parTrans" cxnId="{8ABFFBCD-0055-4758-950C-9136D428B699}">
      <dgm:prSet/>
      <dgm:spPr/>
      <dgm:t>
        <a:bodyPr/>
        <a:lstStyle/>
        <a:p>
          <a:endParaRPr lang="en-US"/>
        </a:p>
      </dgm:t>
    </dgm:pt>
    <dgm:pt modelId="{1AEB8BCA-BAB2-46B9-85A1-9384C3008D20}" type="sibTrans" cxnId="{8ABFFBCD-0055-4758-950C-9136D428B699}">
      <dgm:prSet/>
      <dgm:spPr/>
      <dgm:t>
        <a:bodyPr/>
        <a:lstStyle/>
        <a:p>
          <a:endParaRPr lang="en-US"/>
        </a:p>
      </dgm:t>
    </dgm:pt>
    <dgm:pt modelId="{DEAEE4CE-E405-4435-BBA2-054EEA96F6D3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যেকোনো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ব্রাউজার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ওপেন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(Google Chrome)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E6662C-A092-4B59-9E9F-2BBAD22B6723}" type="parTrans" cxnId="{2499F4F3-40A1-4893-8C64-E9D4498FCFA3}">
      <dgm:prSet/>
      <dgm:spPr/>
      <dgm:t>
        <a:bodyPr/>
        <a:lstStyle/>
        <a:p>
          <a:endParaRPr lang="en-US"/>
        </a:p>
      </dgm:t>
    </dgm:pt>
    <dgm:pt modelId="{2A2773A0-F3CE-4A14-B8D4-E9C66578FC8C}" type="sibTrans" cxnId="{2499F4F3-40A1-4893-8C64-E9D4498FCFA3}">
      <dgm:prSet/>
      <dgm:spPr/>
      <dgm:t>
        <a:bodyPr/>
        <a:lstStyle/>
        <a:p>
          <a:endParaRPr lang="en-US"/>
        </a:p>
      </dgm:t>
    </dgm:pt>
    <dgm:pt modelId="{BA3FAA98-6BFA-4405-8E2D-BF98F330D691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https://movementpass.police.gov.bd/ 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(Enter press)</a:t>
          </a:r>
          <a:endParaRPr lang="en-US" sz="2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EA2C11-85A7-4455-BCDE-23202ACC7EDF}" type="sibTrans" cxnId="{B38AA847-9572-4932-A75F-EEB4F158532E}">
      <dgm:prSet/>
      <dgm:spPr/>
      <dgm:t>
        <a:bodyPr/>
        <a:lstStyle/>
        <a:p>
          <a:endParaRPr lang="en-US"/>
        </a:p>
      </dgm:t>
    </dgm:pt>
    <dgm:pt modelId="{48D6D7BE-FFDF-4CCC-9713-767D565E8C7F}" type="parTrans" cxnId="{B38AA847-9572-4932-A75F-EEB4F158532E}">
      <dgm:prSet/>
      <dgm:spPr/>
      <dgm:t>
        <a:bodyPr/>
        <a:lstStyle/>
        <a:p>
          <a:endParaRPr lang="en-US"/>
        </a:p>
      </dgm:t>
    </dgm:pt>
    <dgm:pt modelId="{455CBE1A-7CEA-4476-AD15-1A057096BF72}">
      <dgm:prSet phldrT="[Text]" custT="1"/>
      <dgm:spPr/>
      <dgm:t>
        <a:bodyPr/>
        <a:lstStyle/>
        <a:p>
          <a:r>
            <a:rPr lang="en-US" sz="44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এরপর</a:t>
          </a:r>
          <a:r>
            <a: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নিম্নের</a:t>
          </a:r>
          <a:r>
            <a: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পেজ</a:t>
          </a:r>
          <a:r>
            <a: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দেখাবে</a:t>
          </a:r>
          <a:endParaRPr lang="en-US" sz="4400" b="1" dirty="0" smtClean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ধাপ-1: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প্রথমে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রেজিষ্ট্রেশন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4C9BB6-F547-4C0B-AF90-0625A8F05E1B}" type="sibTrans" cxnId="{09EB605B-1E24-4658-BE5A-1AAAE6425930}">
      <dgm:prSet/>
      <dgm:spPr/>
      <dgm:t>
        <a:bodyPr/>
        <a:lstStyle/>
        <a:p>
          <a:endParaRPr lang="en-US"/>
        </a:p>
      </dgm:t>
    </dgm:pt>
    <dgm:pt modelId="{4528D6CE-D35B-490C-ACA4-4A7A08C0AD61}" type="parTrans" cxnId="{09EB605B-1E24-4658-BE5A-1AAAE6425930}">
      <dgm:prSet/>
      <dgm:spPr/>
      <dgm:t>
        <a:bodyPr/>
        <a:lstStyle/>
        <a:p>
          <a:endParaRPr lang="en-US"/>
        </a:p>
      </dgm:t>
    </dgm:pt>
    <dgm:pt modelId="{A060DE03-1EF6-43C0-80AE-B7330CACFFC6}" type="pres">
      <dgm:prSet presAssocID="{E1205DC5-5937-4CE6-9CE2-65DDC58443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28E110-D03C-4B7B-8B12-41FD3A03A6D1}" type="pres">
      <dgm:prSet presAssocID="{455CBE1A-7CEA-4476-AD15-1A057096BF72}" presName="boxAndChildren" presStyleCnt="0"/>
      <dgm:spPr/>
    </dgm:pt>
    <dgm:pt modelId="{B6C35407-9406-4BE7-BEB2-A803D293EFAF}" type="pres">
      <dgm:prSet presAssocID="{455CBE1A-7CEA-4476-AD15-1A057096BF72}" presName="parentTextBox" presStyleLbl="node1" presStyleIdx="0" presStyleCnt="3" custLinFactNeighborY="3333"/>
      <dgm:spPr/>
      <dgm:t>
        <a:bodyPr/>
        <a:lstStyle/>
        <a:p>
          <a:endParaRPr lang="en-US"/>
        </a:p>
      </dgm:t>
    </dgm:pt>
    <dgm:pt modelId="{9482439C-761A-4E73-8BEE-F43CE9BCDD3D}" type="pres">
      <dgm:prSet presAssocID="{D2EA2C11-85A7-4455-BCDE-23202ACC7EDF}" presName="sp" presStyleCnt="0"/>
      <dgm:spPr/>
    </dgm:pt>
    <dgm:pt modelId="{76B1AEE9-1BD0-4B95-84D7-C34A47927978}" type="pres">
      <dgm:prSet presAssocID="{BA3FAA98-6BFA-4405-8E2D-BF98F330D691}" presName="arrowAndChildren" presStyleCnt="0"/>
      <dgm:spPr/>
    </dgm:pt>
    <dgm:pt modelId="{32060A68-8D51-4416-B590-2BA3E4877170}" type="pres">
      <dgm:prSet presAssocID="{BA3FAA98-6BFA-4405-8E2D-BF98F330D691}" presName="parentTextArrow" presStyleLbl="node1" presStyleIdx="1" presStyleCnt="3" custScaleY="32516"/>
      <dgm:spPr/>
      <dgm:t>
        <a:bodyPr/>
        <a:lstStyle/>
        <a:p>
          <a:endParaRPr lang="en-US"/>
        </a:p>
      </dgm:t>
    </dgm:pt>
    <dgm:pt modelId="{D88394F7-CFD9-45F4-B242-5067D750DED5}" type="pres">
      <dgm:prSet presAssocID="{1AEB8BCA-BAB2-46B9-85A1-9384C3008D20}" presName="sp" presStyleCnt="0"/>
      <dgm:spPr/>
    </dgm:pt>
    <dgm:pt modelId="{B7B554C8-995D-43EB-80C6-3DD53DDEDDC9}" type="pres">
      <dgm:prSet presAssocID="{365288BF-874E-4837-8DEE-F4C713EEFBDC}" presName="arrowAndChildren" presStyleCnt="0"/>
      <dgm:spPr/>
    </dgm:pt>
    <dgm:pt modelId="{85CA9FDA-6AF1-4F1F-8E2F-4366382F52DF}" type="pres">
      <dgm:prSet presAssocID="{365288BF-874E-4837-8DEE-F4C713EEFBD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D823278-3FC8-490E-BD20-28F7FEB63584}" type="pres">
      <dgm:prSet presAssocID="{365288BF-874E-4837-8DEE-F4C713EEFBDC}" presName="arrow" presStyleLbl="node1" presStyleIdx="2" presStyleCnt="3" custScaleY="45723"/>
      <dgm:spPr/>
      <dgm:t>
        <a:bodyPr/>
        <a:lstStyle/>
        <a:p>
          <a:endParaRPr lang="en-US"/>
        </a:p>
      </dgm:t>
    </dgm:pt>
    <dgm:pt modelId="{A88A3E85-B3E5-477C-AE49-C526AB0F11C6}" type="pres">
      <dgm:prSet presAssocID="{365288BF-874E-4837-8DEE-F4C713EEFBDC}" presName="descendantArrow" presStyleCnt="0"/>
      <dgm:spPr/>
    </dgm:pt>
    <dgm:pt modelId="{2136226B-9A32-4577-A4AA-ABFE1A05841A}" type="pres">
      <dgm:prSet presAssocID="{DEAEE4CE-E405-4435-BBA2-054EEA96F6D3}" presName="childTextArrow" presStyleLbl="fgAccFollowNode1" presStyleIdx="0" presStyleCnt="1" custScaleY="49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9ACC6A-5574-4694-9DCC-955064195FC0}" type="presOf" srcId="{E1205DC5-5937-4CE6-9CE2-65DDC58443C8}" destId="{A060DE03-1EF6-43C0-80AE-B7330CACFFC6}" srcOrd="0" destOrd="0" presId="urn:microsoft.com/office/officeart/2005/8/layout/process4"/>
    <dgm:cxn modelId="{8ABFFBCD-0055-4758-950C-9136D428B699}" srcId="{E1205DC5-5937-4CE6-9CE2-65DDC58443C8}" destId="{365288BF-874E-4837-8DEE-F4C713EEFBDC}" srcOrd="0" destOrd="0" parTransId="{51490A91-D784-45CD-9E4F-081CD6D45F54}" sibTransId="{1AEB8BCA-BAB2-46B9-85A1-9384C3008D20}"/>
    <dgm:cxn modelId="{C1759DC6-5B26-43BD-995C-D61612F7B08B}" type="presOf" srcId="{365288BF-874E-4837-8DEE-F4C713EEFBDC}" destId="{BD823278-3FC8-490E-BD20-28F7FEB63584}" srcOrd="1" destOrd="0" presId="urn:microsoft.com/office/officeart/2005/8/layout/process4"/>
    <dgm:cxn modelId="{B38AA847-9572-4932-A75F-EEB4F158532E}" srcId="{E1205DC5-5937-4CE6-9CE2-65DDC58443C8}" destId="{BA3FAA98-6BFA-4405-8E2D-BF98F330D691}" srcOrd="1" destOrd="0" parTransId="{48D6D7BE-FFDF-4CCC-9713-767D565E8C7F}" sibTransId="{D2EA2C11-85A7-4455-BCDE-23202ACC7EDF}"/>
    <dgm:cxn modelId="{C2AED7BC-6646-4A91-8E05-88C926C227F9}" type="presOf" srcId="{BA3FAA98-6BFA-4405-8E2D-BF98F330D691}" destId="{32060A68-8D51-4416-B590-2BA3E4877170}" srcOrd="0" destOrd="0" presId="urn:microsoft.com/office/officeart/2005/8/layout/process4"/>
    <dgm:cxn modelId="{E90A626C-EFF3-45CA-BF4A-D8FCE31554B6}" type="presOf" srcId="{455CBE1A-7CEA-4476-AD15-1A057096BF72}" destId="{B6C35407-9406-4BE7-BEB2-A803D293EFAF}" srcOrd="0" destOrd="0" presId="urn:microsoft.com/office/officeart/2005/8/layout/process4"/>
    <dgm:cxn modelId="{2499F4F3-40A1-4893-8C64-E9D4498FCFA3}" srcId="{365288BF-874E-4837-8DEE-F4C713EEFBDC}" destId="{DEAEE4CE-E405-4435-BBA2-054EEA96F6D3}" srcOrd="0" destOrd="0" parTransId="{26E6662C-A092-4B59-9E9F-2BBAD22B6723}" sibTransId="{2A2773A0-F3CE-4A14-B8D4-E9C66578FC8C}"/>
    <dgm:cxn modelId="{09EB605B-1E24-4658-BE5A-1AAAE6425930}" srcId="{E1205DC5-5937-4CE6-9CE2-65DDC58443C8}" destId="{455CBE1A-7CEA-4476-AD15-1A057096BF72}" srcOrd="2" destOrd="0" parTransId="{4528D6CE-D35B-490C-ACA4-4A7A08C0AD61}" sibTransId="{8C4C9BB6-F547-4C0B-AF90-0625A8F05E1B}"/>
    <dgm:cxn modelId="{3C2C90A1-B81A-4063-A554-A46DB5FF0259}" type="presOf" srcId="{DEAEE4CE-E405-4435-BBA2-054EEA96F6D3}" destId="{2136226B-9A32-4577-A4AA-ABFE1A05841A}" srcOrd="0" destOrd="0" presId="urn:microsoft.com/office/officeart/2005/8/layout/process4"/>
    <dgm:cxn modelId="{2C0C5B8D-C6B3-4262-978C-1356C99E393F}" type="presOf" srcId="{365288BF-874E-4837-8DEE-F4C713EEFBDC}" destId="{85CA9FDA-6AF1-4F1F-8E2F-4366382F52DF}" srcOrd="0" destOrd="0" presId="urn:microsoft.com/office/officeart/2005/8/layout/process4"/>
    <dgm:cxn modelId="{D6BA9C12-D60C-467E-8F8B-EEC27DDF79E5}" type="presParOf" srcId="{A060DE03-1EF6-43C0-80AE-B7330CACFFC6}" destId="{A328E110-D03C-4B7B-8B12-41FD3A03A6D1}" srcOrd="0" destOrd="0" presId="urn:microsoft.com/office/officeart/2005/8/layout/process4"/>
    <dgm:cxn modelId="{366B74A0-AFC6-486B-AA22-D1C6C91BCB91}" type="presParOf" srcId="{A328E110-D03C-4B7B-8B12-41FD3A03A6D1}" destId="{B6C35407-9406-4BE7-BEB2-A803D293EFAF}" srcOrd="0" destOrd="0" presId="urn:microsoft.com/office/officeart/2005/8/layout/process4"/>
    <dgm:cxn modelId="{D860DA81-A247-4C9C-9AF3-2E1FC5A3DB66}" type="presParOf" srcId="{A060DE03-1EF6-43C0-80AE-B7330CACFFC6}" destId="{9482439C-761A-4E73-8BEE-F43CE9BCDD3D}" srcOrd="1" destOrd="0" presId="urn:microsoft.com/office/officeart/2005/8/layout/process4"/>
    <dgm:cxn modelId="{996537F8-13D6-4E0B-B80E-E5401E9F6F8D}" type="presParOf" srcId="{A060DE03-1EF6-43C0-80AE-B7330CACFFC6}" destId="{76B1AEE9-1BD0-4B95-84D7-C34A47927978}" srcOrd="2" destOrd="0" presId="urn:microsoft.com/office/officeart/2005/8/layout/process4"/>
    <dgm:cxn modelId="{E4A6B051-9BB8-4472-BBBE-267996F603C9}" type="presParOf" srcId="{76B1AEE9-1BD0-4B95-84D7-C34A47927978}" destId="{32060A68-8D51-4416-B590-2BA3E4877170}" srcOrd="0" destOrd="0" presId="urn:microsoft.com/office/officeart/2005/8/layout/process4"/>
    <dgm:cxn modelId="{1CFB05E2-BEB9-4858-8B45-71DB2D54B360}" type="presParOf" srcId="{A060DE03-1EF6-43C0-80AE-B7330CACFFC6}" destId="{D88394F7-CFD9-45F4-B242-5067D750DED5}" srcOrd="3" destOrd="0" presId="urn:microsoft.com/office/officeart/2005/8/layout/process4"/>
    <dgm:cxn modelId="{6A9B1C33-889B-450E-9549-57739BB7C050}" type="presParOf" srcId="{A060DE03-1EF6-43C0-80AE-B7330CACFFC6}" destId="{B7B554C8-995D-43EB-80C6-3DD53DDEDDC9}" srcOrd="4" destOrd="0" presId="urn:microsoft.com/office/officeart/2005/8/layout/process4"/>
    <dgm:cxn modelId="{D3EEDB81-FF3B-483E-9477-E2F1F0ACD2F3}" type="presParOf" srcId="{B7B554C8-995D-43EB-80C6-3DD53DDEDDC9}" destId="{85CA9FDA-6AF1-4F1F-8E2F-4366382F52DF}" srcOrd="0" destOrd="0" presId="urn:microsoft.com/office/officeart/2005/8/layout/process4"/>
    <dgm:cxn modelId="{CFB25668-CAE7-4DFE-B432-1E29C359139E}" type="presParOf" srcId="{B7B554C8-995D-43EB-80C6-3DD53DDEDDC9}" destId="{BD823278-3FC8-490E-BD20-28F7FEB63584}" srcOrd="1" destOrd="0" presId="urn:microsoft.com/office/officeart/2005/8/layout/process4"/>
    <dgm:cxn modelId="{0D8AE897-7808-441C-B745-7CDF853DD2C8}" type="presParOf" srcId="{B7B554C8-995D-43EB-80C6-3DD53DDEDDC9}" destId="{A88A3E85-B3E5-477C-AE49-C526AB0F11C6}" srcOrd="2" destOrd="0" presId="urn:microsoft.com/office/officeart/2005/8/layout/process4"/>
    <dgm:cxn modelId="{268CCADD-8D12-4C4B-B429-D2C8A707FF06}" type="presParOf" srcId="{A88A3E85-B3E5-477C-AE49-C526AB0F11C6}" destId="{2136226B-9A32-4577-A4AA-ABFE1A05841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E7120-2455-40A8-99DB-C6273B8F9AEF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320D0-6E29-47F0-89A0-B743CDB1D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EC97B-F1DE-4E8B-A5C5-25E15DB4D3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0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6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894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342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4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11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76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0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92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3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1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3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1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1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8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wma"/><Relationship Id="rId7" Type="http://schemas.openxmlformats.org/officeDocument/2006/relationships/image" Target="../media/image9.gif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95" y="5696750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383" y="5011796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95" y="4308245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9993" y="34369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9119" y="30857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85870" y="14269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95531" y="8023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62281" y="3512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11407" y="0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35530" y="34369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50571" y="624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60232" y="0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77218" y="624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37698" y="-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06" y="6014005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80" y="6017517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29" y="6034105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04035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18" y="6044862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92" y="6048374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41" y="6014005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69" y="6014005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28" y="6042128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67" y="6048374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81" y="6042128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1" y="6048375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67200" y="0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53000" y="0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38" y="5738163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375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6014005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48375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77838" y="4440831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84084" y="5068809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77838" y="5632975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95797" y="3672378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95797" y="2910378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95797" y="2224578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95797" y="1538779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95797" y="1005379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95797" y="395779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95797" y="-61421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E:\Atia\Load\ICT-Hazrat\Flowers\clematis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31" y="2286983"/>
            <a:ext cx="1019175" cy="15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48375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532674" y="91920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Viewer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লকডাউন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সু-স্বাস্থ্য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আপনাদেরকে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জনাই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endParaRPr lang="en-US" sz="4000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61604" y="2148170"/>
            <a:ext cx="73237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lang="en-US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8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31992"/>
            <a:ext cx="1370148" cy="163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32-Point Star 58"/>
          <p:cNvSpPr/>
          <p:nvPr/>
        </p:nvSpPr>
        <p:spPr>
          <a:xfrm>
            <a:off x="228600" y="4419600"/>
            <a:ext cx="2209800" cy="19812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32-Point Star 59"/>
          <p:cNvSpPr/>
          <p:nvPr/>
        </p:nvSpPr>
        <p:spPr>
          <a:xfrm>
            <a:off x="1905000" y="4495800"/>
            <a:ext cx="2514600" cy="2286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32-Point Star 60"/>
          <p:cNvSpPr/>
          <p:nvPr/>
        </p:nvSpPr>
        <p:spPr>
          <a:xfrm>
            <a:off x="4749800" y="4648200"/>
            <a:ext cx="2336800" cy="18288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32-Point Star 61"/>
          <p:cNvSpPr/>
          <p:nvPr/>
        </p:nvSpPr>
        <p:spPr>
          <a:xfrm>
            <a:off x="6426200" y="4648200"/>
            <a:ext cx="2565400" cy="19812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63" name="Picture 62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2" y="3739212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2" y="3170179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2" y="2601146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2" y="2032113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2" y="1574912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2" y="1117711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2" y="660510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2" y="203309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0998">
            <a:off x="106440" y="-89531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E:\Atia\Load\ICT-Hazrat\Flowers\clematis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2268886"/>
            <a:ext cx="1019175" cy="15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8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ভ্রমনের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রাখবেনঃ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130438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810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বিঃদ্রঃ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ভ্রমনের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ইস্যুকৃত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ফর্মে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প্রদানকৃত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নম্বরটি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পাসটি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অকার্যকর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tia\Load\ICT-Hazrat\Flowers\7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91" y="1143000"/>
            <a:ext cx="6019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990600"/>
            <a:ext cx="6324600" cy="48768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"/>
          <p:cNvGrpSpPr/>
          <p:nvPr/>
        </p:nvGrpSpPr>
        <p:grpSpPr>
          <a:xfrm>
            <a:off x="0" y="16448"/>
            <a:ext cx="9109362" cy="6839165"/>
            <a:chOff x="0" y="16448"/>
            <a:chExt cx="9109362" cy="683916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21670"/>
              <a:ext cx="582756" cy="6387811"/>
              <a:chOff x="0" y="304800"/>
              <a:chExt cx="582756" cy="6387811"/>
            </a:xfrm>
          </p:grpSpPr>
          <p:pic>
            <p:nvPicPr>
              <p:cNvPr id="54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375739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422888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278108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325256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571132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618280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4735007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520649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177619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224768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79988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127136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7" y="26648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5"/>
            <p:cNvGrpSpPr/>
            <p:nvPr/>
          </p:nvGrpSpPr>
          <p:grpSpPr>
            <a:xfrm rot="10800000">
              <a:off x="8526606" y="263664"/>
              <a:ext cx="582756" cy="6387811"/>
              <a:chOff x="0" y="304800"/>
              <a:chExt cx="582756" cy="6387811"/>
            </a:xfrm>
          </p:grpSpPr>
          <p:pic>
            <p:nvPicPr>
              <p:cNvPr id="41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375739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422888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278108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325256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571132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618280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4735007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520649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177619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224768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79988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127136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7" y="26648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6"/>
            <p:cNvGrpSpPr/>
            <p:nvPr/>
          </p:nvGrpSpPr>
          <p:grpSpPr>
            <a:xfrm rot="10800000">
              <a:off x="533399" y="6373739"/>
              <a:ext cx="7909431" cy="481874"/>
              <a:chOff x="617175" y="-10397"/>
              <a:chExt cx="7909431" cy="593152"/>
            </a:xfrm>
          </p:grpSpPr>
          <p:pic>
            <p:nvPicPr>
              <p:cNvPr id="25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042585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571099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018901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547415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088661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17175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064977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93491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3785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552299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000101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528615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533501" y="-1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521721" y="-10396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50235" y="-10396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055121" y="-10397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7"/>
            <p:cNvGrpSpPr/>
            <p:nvPr/>
          </p:nvGrpSpPr>
          <p:grpSpPr>
            <a:xfrm>
              <a:off x="548120" y="16448"/>
              <a:ext cx="7909431" cy="558518"/>
              <a:chOff x="617175" y="-10397"/>
              <a:chExt cx="7909431" cy="593152"/>
            </a:xfrm>
          </p:grpSpPr>
          <p:pic>
            <p:nvPicPr>
              <p:cNvPr id="9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042585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571099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018901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547415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088661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17175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064977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93491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3785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552299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000101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528615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533501" y="-1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521721" y="-10396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50235" y="-10396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055121" y="-10397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793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ufaggol.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14400"/>
            <a:ext cx="5224916" cy="569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9611" y="13773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58851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38400" y="0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6401" y="27994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14800" y="0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52801" y="27994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15000" y="0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53001" y="27994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10450" y="0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48451" y="27994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72515" y="0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7378">
            <a:off x="0" y="1139710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286000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7378">
            <a:off x="87660" y="3120910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7660" y="4267200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7378">
            <a:off x="87660" y="5195595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7660" y="6341885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48375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17518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6045512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17518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6189485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17518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6045512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017518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1" y="6045512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5" y="6017518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01930" y="78666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97800" y="1932951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89590" y="276786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22">
            <a:off x="8389590" y="3914151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89590" y="484254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nut 5"/>
          <p:cNvSpPr/>
          <p:nvPr/>
        </p:nvSpPr>
        <p:spPr>
          <a:xfrm rot="14095771">
            <a:off x="901760" y="125095"/>
            <a:ext cx="6938958" cy="6977748"/>
          </a:xfrm>
          <a:prstGeom prst="donut">
            <a:avLst>
              <a:gd name="adj" fmla="val 13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r">
              <a:spcBef>
                <a:spcPts val="600"/>
              </a:spcBef>
            </a:pPr>
            <a:r>
              <a:rPr lang="bn-BD" sz="177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 মোফাজ্জল হোসেন</a:t>
            </a:r>
            <a:r>
              <a:rPr lang="en-US" sz="177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177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177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,</a:t>
            </a:r>
            <a:r>
              <a:rPr lang="bn-BD" sz="177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177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ICT4</a:t>
            </a:r>
            <a:r>
              <a:rPr lang="en-US" sz="177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1777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177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77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অ্যাম্বসেডর</a:t>
            </a:r>
            <a:r>
              <a:rPr lang="en-US" sz="177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177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77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177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নম্বর- </a:t>
            </a:r>
            <a:r>
              <a:rPr lang="en-US" sz="177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০১৭২২৯১৭৯১৮, E-mail</a:t>
            </a:r>
            <a:r>
              <a:rPr lang="en-US" sz="177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55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mofazzal.hossain1985@gmail.com</a:t>
            </a:r>
          </a:p>
          <a:p>
            <a:pPr algn="r"/>
            <a:endParaRPr lang="en-US" sz="1777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endParaRPr lang="en-US" sz="1777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6028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800"/>
            <a:ext cx="8001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মুভমেন্ট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লকডাউন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 মুভমেন্ট পাস </a:t>
            </a:r>
            <a:r>
              <a:rPr lang="as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 ক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কদিন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যেভাবে এবং যতক্ষণের জন্য বাড়ির বাইরে বের </a:t>
            </a:r>
            <a:r>
              <a:rPr lang="as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যাবে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ডেক্সটপ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লেপটপ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মুভমেন্ট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মুভমেন্ট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রেজিষ্ট্রেশন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মুভমেন্ট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মুভমেন্ট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মুভমেন্ট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মুভমেন্ট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শুরুতে একটি মোবাইল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দিতে হবে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কোথায় যাবেন সেই তথ্য দিতে হবে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NID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প্রমাণপত্র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ফরমে কিছু তথ্য চাওয়া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আবেদন জমা দিতে হবে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মুভমেন্ট পাস ব্যবহার করে সর্বোচ্চ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ঘন্টা বাইরে থাকা যাবে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73244433"/>
              </p:ext>
            </p:extLst>
          </p:nvPr>
        </p:nvGraphicFramePr>
        <p:xfrm>
          <a:off x="609600" y="228600"/>
          <a:ext cx="8001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10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533400"/>
            <a:ext cx="7924800" cy="5882965"/>
            <a:chOff x="609600" y="533400"/>
            <a:chExt cx="7924800" cy="5882965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533400"/>
              <a:ext cx="792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পত্রের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ধরণ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করুন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যেকোনো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1) 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043920"/>
              <a:ext cx="7868492" cy="5372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5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305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81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ফর্মটি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334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মুভমেন্ট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523220"/>
            <a:ext cx="8229600" cy="6029979"/>
            <a:chOff x="457200" y="523220"/>
            <a:chExt cx="8229600" cy="60299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23220"/>
              <a:ext cx="8153400" cy="24605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983816"/>
              <a:ext cx="8229600" cy="3569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032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3014</TotalTime>
  <Words>165</Words>
  <Application>Microsoft Office PowerPoint</Application>
  <PresentationFormat>On-screen Show (4:3)</PresentationFormat>
  <Paragraphs>36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rtrtt</dc:title>
  <dc:creator>TSS</dc:creator>
  <cp:lastModifiedBy>Microsoft account</cp:lastModifiedBy>
  <cp:revision>273</cp:revision>
  <dcterms:created xsi:type="dcterms:W3CDTF">2006-08-16T00:00:00Z</dcterms:created>
  <dcterms:modified xsi:type="dcterms:W3CDTF">2021-05-09T18:30:25Z</dcterms:modified>
</cp:coreProperties>
</file>