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3" r:id="rId1"/>
  </p:sldMasterIdLst>
  <p:sldIdLst>
    <p:sldId id="256" r:id="rId2"/>
    <p:sldId id="258" r:id="rId3"/>
    <p:sldId id="259" r:id="rId4"/>
    <p:sldId id="262" r:id="rId5"/>
    <p:sldId id="287" r:id="rId6"/>
    <p:sldId id="276" r:id="rId7"/>
    <p:sldId id="277" r:id="rId8"/>
    <p:sldId id="266" r:id="rId9"/>
    <p:sldId id="267" r:id="rId10"/>
    <p:sldId id="273" r:id="rId11"/>
    <p:sldId id="270" r:id="rId12"/>
    <p:sldId id="271" r:id="rId13"/>
  </p:sldIdLst>
  <p:sldSz cx="7964488" cy="5029200"/>
  <p:notesSz cx="6858000" cy="9144000"/>
  <p:defaultTextStyle>
    <a:defPPr>
      <a:defRPr lang="en-US"/>
    </a:defPPr>
    <a:lvl1pPr marL="0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1pPr>
    <a:lvl2pPr marL="307201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2pPr>
    <a:lvl3pPr marL="614402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3pPr>
    <a:lvl4pPr marL="921604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4pPr>
    <a:lvl5pPr marL="1228805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5pPr>
    <a:lvl6pPr marL="1536005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6pPr>
    <a:lvl7pPr marL="1843206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7pPr>
    <a:lvl8pPr marL="2150407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8pPr>
    <a:lvl9pPr marL="2457609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A62BB-8108-4E22-AEF4-C3A64C186ED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21285B-AD23-4E13-9AD4-5141CAC24127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পিতৃ পরিচয়ঃ কাজী ফকির আহমদ। </a:t>
          </a:r>
          <a:r>
            <a:rPr lang="en-US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DC1CDA-3719-495F-97DE-BACFF73B8059}" type="parTrans" cxnId="{6DB516A7-78F2-49B7-8748-315305795398}">
      <dgm:prSet/>
      <dgm:spPr/>
      <dgm:t>
        <a:bodyPr/>
        <a:lstStyle/>
        <a:p>
          <a:endParaRPr lang="en-US"/>
        </a:p>
      </dgm:t>
    </dgm:pt>
    <dgm:pt modelId="{C8EBEE37-CE48-4A25-84AD-0C8630188FBF}" type="sibTrans" cxnId="{6DB516A7-78F2-49B7-8748-315305795398}">
      <dgm:prSet/>
      <dgm:spPr/>
      <dgm:t>
        <a:bodyPr/>
        <a:lstStyle/>
        <a:p>
          <a:endParaRPr lang="en-US"/>
        </a:p>
      </dgm:t>
    </dgm:pt>
    <dgm:pt modelId="{98CD48FC-1C15-4539-8DCD-25541E834BE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উল্লেখযোগ্য গ্রন্থঃ অগ্নিবীনা, বিষের বাঁশি,চক্রবাক।</a:t>
          </a:r>
          <a:endParaRPr lang="en-US" sz="1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D462AC-EE07-46AC-A2BC-A7610EA4CC93}" type="parTrans" cxnId="{E52D1ABA-B667-4E60-9332-A6916E5D1DE7}">
      <dgm:prSet/>
      <dgm:spPr/>
      <dgm:t>
        <a:bodyPr/>
        <a:lstStyle/>
        <a:p>
          <a:endParaRPr lang="en-US"/>
        </a:p>
      </dgm:t>
    </dgm:pt>
    <dgm:pt modelId="{874D82C0-8601-44FE-94CF-BF6CDA849C6A}" type="sibTrans" cxnId="{E52D1ABA-B667-4E60-9332-A6916E5D1DE7}">
      <dgm:prSet/>
      <dgm:spPr/>
      <dgm:t>
        <a:bodyPr/>
        <a:lstStyle/>
        <a:p>
          <a:endParaRPr lang="en-US"/>
        </a:p>
      </dgm:t>
    </dgm:pt>
    <dgm:pt modelId="{303E1B43-8C10-4BC0-8F83-821A3FC532EE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পুরস্কারঃ জাতীয় কবির মর্যদা।</a:t>
          </a:r>
          <a:endParaRPr lang="en-US" sz="1200" dirty="0">
            <a:solidFill>
              <a:schemeClr val="bg1"/>
            </a:solidFill>
          </a:endParaRPr>
        </a:p>
      </dgm:t>
    </dgm:pt>
    <dgm:pt modelId="{ABCBD30C-8AB7-4ABB-899E-62833C98E5EE}" type="parTrans" cxnId="{F9A2A076-CA47-4BAC-9760-189D5CF14478}">
      <dgm:prSet/>
      <dgm:spPr/>
      <dgm:t>
        <a:bodyPr/>
        <a:lstStyle/>
        <a:p>
          <a:endParaRPr lang="en-US"/>
        </a:p>
      </dgm:t>
    </dgm:pt>
    <dgm:pt modelId="{6261BF99-435B-4ED7-80E1-117DCB9A786F}" type="sibTrans" cxnId="{F9A2A076-CA47-4BAC-9760-189D5CF14478}">
      <dgm:prSet/>
      <dgm:spPr/>
      <dgm:t>
        <a:bodyPr/>
        <a:lstStyle/>
        <a:p>
          <a:endParaRPr lang="en-US"/>
        </a:p>
      </dgm:t>
    </dgm:pt>
    <dgm:pt modelId="{DA752B11-A496-4370-9AA6-6113ACCFC26B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মৃতঃ১৯৭৬ সালের ২৯শে আগষ্ট। </a:t>
          </a:r>
          <a:endParaRPr lang="en-US" sz="1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FA8603-BC57-41B1-8315-B1211EE298E1}" type="parTrans" cxnId="{B03FD4E2-3D48-42CC-8CE6-0AF46CDF4F6C}">
      <dgm:prSet/>
      <dgm:spPr/>
      <dgm:t>
        <a:bodyPr/>
        <a:lstStyle/>
        <a:p>
          <a:endParaRPr lang="en-US"/>
        </a:p>
      </dgm:t>
    </dgm:pt>
    <dgm:pt modelId="{D84292A4-2A31-4317-B371-339835F1596B}" type="sibTrans" cxnId="{B03FD4E2-3D48-42CC-8CE6-0AF46CDF4F6C}">
      <dgm:prSet/>
      <dgm:spPr/>
      <dgm:t>
        <a:bodyPr/>
        <a:lstStyle/>
        <a:p>
          <a:endParaRPr lang="en-US"/>
        </a:p>
      </dgm:t>
    </dgm:pt>
    <dgm:pt modelId="{10360910-611B-4BDE-A64E-F95E88D79402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D15D79-E236-48DF-AE06-17F54F352930}" type="parTrans" cxnId="{11E90A9F-AA36-4355-8545-78ABF0AB60A3}">
      <dgm:prSet/>
      <dgm:spPr/>
      <dgm:t>
        <a:bodyPr/>
        <a:lstStyle/>
        <a:p>
          <a:endParaRPr lang="en-US"/>
        </a:p>
      </dgm:t>
    </dgm:pt>
    <dgm:pt modelId="{B5FC2F5C-C2E7-40CA-A4C7-B610845A468A}" type="sibTrans" cxnId="{11E90A9F-AA36-4355-8545-78ABF0AB60A3}">
      <dgm:prSet/>
      <dgm:spPr/>
      <dgm:t>
        <a:bodyPr/>
        <a:lstStyle/>
        <a:p>
          <a:endParaRPr lang="en-US"/>
        </a:p>
      </dgm:t>
    </dgm:pt>
    <dgm:pt modelId="{51B80D24-FBE9-41DB-9A05-31D87706D863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</a:t>
          </a:r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২৪শে,  মে</a:t>
          </a:r>
          <a:r>
            <a:rPr lang="en-US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১৮</a:t>
          </a:r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৬৯</a:t>
          </a:r>
          <a:endParaRPr lang="en-US" sz="1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52D76C-2664-4DA2-8405-7FBA2C1DCA62}" type="parTrans" cxnId="{BE453225-DA54-49AF-8991-142B97B53F96}">
      <dgm:prSet/>
      <dgm:spPr/>
      <dgm:t>
        <a:bodyPr/>
        <a:lstStyle/>
        <a:p>
          <a:endParaRPr lang="en-US"/>
        </a:p>
      </dgm:t>
    </dgm:pt>
    <dgm:pt modelId="{C026AE86-0962-4F9E-A6C3-41E146F4FD72}" type="sibTrans" cxnId="{BE453225-DA54-49AF-8991-142B97B53F96}">
      <dgm:prSet/>
      <dgm:spPr/>
      <dgm:t>
        <a:bodyPr/>
        <a:lstStyle/>
        <a:p>
          <a:endParaRPr lang="en-US"/>
        </a:p>
      </dgm:t>
    </dgm:pt>
    <dgm:pt modelId="{A27FC4C9-3610-41F4-B751-A90EAFEEBD5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5EAAE9C1-F81D-4AEB-A190-42E3A00CB8E8}" type="parTrans" cxnId="{E16BC923-9323-4F7B-9C51-2457C9031DE2}">
      <dgm:prSet/>
      <dgm:spPr/>
      <dgm:t>
        <a:bodyPr/>
        <a:lstStyle/>
        <a:p>
          <a:endParaRPr lang="en-US"/>
        </a:p>
      </dgm:t>
    </dgm:pt>
    <dgm:pt modelId="{382B4BA5-2203-41A2-A5A6-BFB004AFC940}" type="sibTrans" cxnId="{E16BC923-9323-4F7B-9C51-2457C9031DE2}">
      <dgm:prSet/>
      <dgm:spPr/>
      <dgm:t>
        <a:bodyPr/>
        <a:lstStyle/>
        <a:p>
          <a:endParaRPr lang="en-US"/>
        </a:p>
      </dgm:t>
    </dgm:pt>
    <dgm:pt modelId="{7A054931-C1E0-4040-80CB-8F3166A87DE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শৈশবঃ গ্রামের মক্তব,লেটো গানে যোগ দেন। </a:t>
          </a:r>
          <a:endParaRPr lang="en-US" sz="1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CEC52C-63F7-4C80-9009-A1834698B973}" type="parTrans" cxnId="{035FF965-504C-4CD3-8688-3933B3702B85}">
      <dgm:prSet/>
      <dgm:spPr/>
      <dgm:t>
        <a:bodyPr/>
        <a:lstStyle/>
        <a:p>
          <a:endParaRPr lang="en-US"/>
        </a:p>
      </dgm:t>
    </dgm:pt>
    <dgm:pt modelId="{F75B9858-6276-4C0F-A187-D736DF7E2D69}" type="sibTrans" cxnId="{035FF965-504C-4CD3-8688-3933B3702B85}">
      <dgm:prSet/>
      <dgm:spPr/>
      <dgm:t>
        <a:bodyPr/>
        <a:lstStyle/>
        <a:p>
          <a:endParaRPr lang="en-US"/>
        </a:p>
      </dgm:t>
    </dgm:pt>
    <dgm:pt modelId="{305A45BB-5E62-4BCB-9F3F-56823DE6BB80}">
      <dgm:prSet/>
      <dgm:spPr/>
      <dgm:t>
        <a:bodyPr/>
        <a:lstStyle/>
        <a:p>
          <a:endParaRPr lang="en-US"/>
        </a:p>
      </dgm:t>
    </dgm:pt>
    <dgm:pt modelId="{819886C9-83DC-4241-88B3-9CCEDEBE844D}" type="parTrans" cxnId="{2F12D1D5-BB1C-4857-9A9B-B54D7DC62225}">
      <dgm:prSet/>
      <dgm:spPr/>
      <dgm:t>
        <a:bodyPr/>
        <a:lstStyle/>
        <a:p>
          <a:endParaRPr lang="en-US"/>
        </a:p>
      </dgm:t>
    </dgm:pt>
    <dgm:pt modelId="{EF89029E-BECB-4806-B593-0907EE8C8228}" type="sibTrans" cxnId="{2F12D1D5-BB1C-4857-9A9B-B54D7DC62225}">
      <dgm:prSet/>
      <dgm:spPr/>
      <dgm:t>
        <a:bodyPr/>
        <a:lstStyle/>
        <a:p>
          <a:endParaRPr lang="en-US"/>
        </a:p>
      </dgm:t>
    </dgm:pt>
    <dgm:pt modelId="{7A33FF56-47FF-4740-9244-EC4B4E057691}">
      <dgm:prSet/>
      <dgm:spPr/>
      <dgm:t>
        <a:bodyPr/>
        <a:lstStyle/>
        <a:p>
          <a:endParaRPr lang="en-US"/>
        </a:p>
      </dgm:t>
    </dgm:pt>
    <dgm:pt modelId="{53A1DA96-1D72-401C-8F78-072B0EA6563A}" type="parTrans" cxnId="{00B4BCA1-3DCF-4ECB-A5B6-97EA063A3913}">
      <dgm:prSet/>
      <dgm:spPr/>
      <dgm:t>
        <a:bodyPr/>
        <a:lstStyle/>
        <a:p>
          <a:endParaRPr lang="en-US"/>
        </a:p>
      </dgm:t>
    </dgm:pt>
    <dgm:pt modelId="{C818935A-5073-467B-B908-1BBF6C4F4A51}" type="sibTrans" cxnId="{00B4BCA1-3DCF-4ECB-A5B6-97EA063A3913}">
      <dgm:prSet/>
      <dgm:spPr/>
      <dgm:t>
        <a:bodyPr/>
        <a:lstStyle/>
        <a:p>
          <a:endParaRPr lang="en-US"/>
        </a:p>
      </dgm:t>
    </dgm:pt>
    <dgm:pt modelId="{F13AAFE7-B4A7-4A5E-8D95-46EEA8F4118E}">
      <dgm:prSet phldrT="[Text]"/>
      <dgm:spPr/>
      <dgm:t>
        <a:bodyPr/>
        <a:lstStyle/>
        <a:p>
          <a:endParaRPr lang="en-US" dirty="0"/>
        </a:p>
      </dgm:t>
    </dgm:pt>
    <dgm:pt modelId="{764F1B3F-BD2C-40BA-9CA5-73D80F5E3108}" type="parTrans" cxnId="{1D493A5D-E2FA-4C12-972C-95529B512AE4}">
      <dgm:prSet/>
      <dgm:spPr/>
      <dgm:t>
        <a:bodyPr/>
        <a:lstStyle/>
        <a:p>
          <a:endParaRPr lang="en-US"/>
        </a:p>
      </dgm:t>
    </dgm:pt>
    <dgm:pt modelId="{58B95746-EC65-4FA0-9952-539249C18F58}" type="sibTrans" cxnId="{1D493A5D-E2FA-4C12-972C-95529B512AE4}">
      <dgm:prSet/>
      <dgm:spPr/>
      <dgm:t>
        <a:bodyPr/>
        <a:lstStyle/>
        <a:p>
          <a:endParaRPr lang="en-US"/>
        </a:p>
      </dgm:t>
    </dgm:pt>
    <dgm:pt modelId="{3ABC49D8-61ED-431A-A667-4126E78EABA6}" type="pres">
      <dgm:prSet presAssocID="{9CCA62BB-8108-4E22-AEF4-C3A64C186E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2213297-E0FE-4FC7-A339-F30F7C4D2987}" type="pres">
      <dgm:prSet presAssocID="{A27FC4C9-3610-41F4-B751-A90EAFEEBD5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711171B1-6940-4AC8-A9AE-765BB0936A31}" type="pres">
      <dgm:prSet presAssocID="{51B80D24-FBE9-41DB-9A05-31D87706D863}" presName="Accent1" presStyleCnt="0"/>
      <dgm:spPr/>
    </dgm:pt>
    <dgm:pt modelId="{7AAA81D3-AA61-4E82-B2F7-C468F36ABCE0}" type="pres">
      <dgm:prSet presAssocID="{51B80D24-FBE9-41DB-9A05-31D87706D863}" presName="Accent" presStyleLbl="bgShp" presStyleIdx="0" presStyleCnt="6"/>
      <dgm:spPr/>
    </dgm:pt>
    <dgm:pt modelId="{A44E6B98-FC7B-4110-9A5E-93C9657BED92}" type="pres">
      <dgm:prSet presAssocID="{51B80D24-FBE9-41DB-9A05-31D87706D863}" presName="Child1" presStyleLbl="node1" presStyleIdx="0" presStyleCnt="6" custLinFactNeighborX="4438" custLinFactNeighborY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BF516-BE00-42C7-8098-D49EAA96722B}" type="pres">
      <dgm:prSet presAssocID="{E621285B-AD23-4E13-9AD4-5141CAC24127}" presName="Accent2" presStyleCnt="0"/>
      <dgm:spPr/>
    </dgm:pt>
    <dgm:pt modelId="{55804288-9703-4953-9D11-4A5E69ABE125}" type="pres">
      <dgm:prSet presAssocID="{E621285B-AD23-4E13-9AD4-5141CAC24127}" presName="Accent" presStyleLbl="bgShp" presStyleIdx="1" presStyleCnt="6"/>
      <dgm:spPr/>
    </dgm:pt>
    <dgm:pt modelId="{A3B60681-CA1A-4962-B0E8-4F8E65E492E9}" type="pres">
      <dgm:prSet presAssocID="{E621285B-AD23-4E13-9AD4-5141CAC24127}" presName="Child2" presStyleLbl="node1" presStyleIdx="1" presStyleCnt="6" custLinFactNeighborX="11186" custLinFactNeighborY="-24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7B913-D69C-4D71-8348-29C48F2D72D2}" type="pres">
      <dgm:prSet presAssocID="{7A054931-C1E0-4040-80CB-8F3166A87DE2}" presName="Accent3" presStyleCnt="0"/>
      <dgm:spPr/>
    </dgm:pt>
    <dgm:pt modelId="{AD3115F2-3C0C-45B8-806D-EE652ABDE1F4}" type="pres">
      <dgm:prSet presAssocID="{7A054931-C1E0-4040-80CB-8F3166A87DE2}" presName="Accent" presStyleLbl="bgShp" presStyleIdx="2" presStyleCnt="6"/>
      <dgm:spPr/>
    </dgm:pt>
    <dgm:pt modelId="{48C180E7-C901-4D30-99B5-D5CC43A6B061}" type="pres">
      <dgm:prSet presAssocID="{7A054931-C1E0-4040-80CB-8F3166A87DE2}" presName="Child3" presStyleLbl="node1" presStyleIdx="2" presStyleCnt="6" custScaleX="106304" custLinFactNeighborX="11186" custLinFactNeighborY="48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AA11B-4CBA-4B00-AF2E-E01408B123E0}" type="pres">
      <dgm:prSet presAssocID="{98CD48FC-1C15-4539-8DCD-25541E834BE1}" presName="Accent4" presStyleCnt="0"/>
      <dgm:spPr/>
    </dgm:pt>
    <dgm:pt modelId="{B73407E0-FB09-47D5-BD08-D734D418AA03}" type="pres">
      <dgm:prSet presAssocID="{98CD48FC-1C15-4539-8DCD-25541E834BE1}" presName="Accent" presStyleLbl="bgShp" presStyleIdx="3" presStyleCnt="6"/>
      <dgm:spPr/>
    </dgm:pt>
    <dgm:pt modelId="{287A7F02-176D-4871-B494-37794718A08B}" type="pres">
      <dgm:prSet presAssocID="{98CD48FC-1C15-4539-8DCD-25541E834BE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E7EA2-C5E4-4C70-B6B1-394CD6EEAC5B}" type="pres">
      <dgm:prSet presAssocID="{303E1B43-8C10-4BC0-8F83-821A3FC532EE}" presName="Accent5" presStyleCnt="0"/>
      <dgm:spPr/>
    </dgm:pt>
    <dgm:pt modelId="{3D567B3B-BB92-4F78-95A5-81374FD4B7CA}" type="pres">
      <dgm:prSet presAssocID="{303E1B43-8C10-4BC0-8F83-821A3FC532EE}" presName="Accent" presStyleLbl="bgShp" presStyleIdx="4" presStyleCnt="6"/>
      <dgm:spPr/>
    </dgm:pt>
    <dgm:pt modelId="{05508E40-560C-4569-87F9-BDEBFBAD2C09}" type="pres">
      <dgm:prSet presAssocID="{303E1B43-8C10-4BC0-8F83-821A3FC532EE}" presName="Child5" presStyleLbl="node1" presStyleIdx="4" presStyleCnt="6" custLinFactNeighborX="-3425" custLinFactNeighborY="48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8624E-4D66-4046-A0EB-1304A49C7DDE}" type="pres">
      <dgm:prSet presAssocID="{DA752B11-A496-4370-9AA6-6113ACCFC26B}" presName="Accent6" presStyleCnt="0"/>
      <dgm:spPr/>
    </dgm:pt>
    <dgm:pt modelId="{70D72AFD-BC19-4575-A1D7-2C9CB69F4E60}" type="pres">
      <dgm:prSet presAssocID="{DA752B11-A496-4370-9AA6-6113ACCFC26B}" presName="Accent" presStyleLbl="bgShp" presStyleIdx="5" presStyleCnt="6"/>
      <dgm:spPr/>
    </dgm:pt>
    <dgm:pt modelId="{27254F05-7C93-4EC6-9729-E8DFDEDD8F2B}" type="pres">
      <dgm:prSet presAssocID="{DA752B11-A496-4370-9AA6-6113ACCFC26B}" presName="Child6" presStyleLbl="node1" presStyleIdx="5" presStyleCnt="6" custLinFactNeighborX="-3425" custLinFactNeighborY="-81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0DD626-F60E-4AF0-BEBD-85F0F0453743}" type="presOf" srcId="{9CCA62BB-8108-4E22-AEF4-C3A64C186ED4}" destId="{3ABC49D8-61ED-431A-A667-4126E78EABA6}" srcOrd="0" destOrd="0" presId="urn:microsoft.com/office/officeart/2011/layout/HexagonRadial"/>
    <dgm:cxn modelId="{035FF965-504C-4CD3-8688-3933B3702B85}" srcId="{A27FC4C9-3610-41F4-B751-A90EAFEEBD58}" destId="{7A054931-C1E0-4040-80CB-8F3166A87DE2}" srcOrd="2" destOrd="0" parTransId="{D1CEC52C-63F7-4C80-9009-A1834698B973}" sibTransId="{F75B9858-6276-4C0F-A187-D736DF7E2D69}"/>
    <dgm:cxn modelId="{F9A2A076-CA47-4BAC-9760-189D5CF14478}" srcId="{A27FC4C9-3610-41F4-B751-A90EAFEEBD58}" destId="{303E1B43-8C10-4BC0-8F83-821A3FC532EE}" srcOrd="4" destOrd="0" parTransId="{ABCBD30C-8AB7-4ABB-899E-62833C98E5EE}" sibTransId="{6261BF99-435B-4ED7-80E1-117DCB9A786F}"/>
    <dgm:cxn modelId="{0791FD9D-4A74-46BA-99A1-547278FF0D32}" type="presOf" srcId="{DA752B11-A496-4370-9AA6-6113ACCFC26B}" destId="{27254F05-7C93-4EC6-9729-E8DFDEDD8F2B}" srcOrd="0" destOrd="0" presId="urn:microsoft.com/office/officeart/2011/layout/HexagonRadial"/>
    <dgm:cxn modelId="{2F12D1D5-BB1C-4857-9A9B-B54D7DC62225}" srcId="{A27FC4C9-3610-41F4-B751-A90EAFEEBD58}" destId="{305A45BB-5E62-4BCB-9F3F-56823DE6BB80}" srcOrd="7" destOrd="0" parTransId="{819886C9-83DC-4241-88B3-9CCEDEBE844D}" sibTransId="{EF89029E-BECB-4806-B593-0907EE8C8228}"/>
    <dgm:cxn modelId="{47C00450-8E1B-47C5-A51F-ED6C6247D84C}" type="presOf" srcId="{51B80D24-FBE9-41DB-9A05-31D87706D863}" destId="{A44E6B98-FC7B-4110-9A5E-93C9657BED92}" srcOrd="0" destOrd="0" presId="urn:microsoft.com/office/officeart/2011/layout/HexagonRadial"/>
    <dgm:cxn modelId="{6DB516A7-78F2-49B7-8748-315305795398}" srcId="{A27FC4C9-3610-41F4-B751-A90EAFEEBD58}" destId="{E621285B-AD23-4E13-9AD4-5141CAC24127}" srcOrd="1" destOrd="0" parTransId="{19DC1CDA-3719-495F-97DE-BACFF73B8059}" sibTransId="{C8EBEE37-CE48-4A25-84AD-0C8630188FBF}"/>
    <dgm:cxn modelId="{5ACC0E7C-1E54-4842-9714-E95B12E3C9B9}" type="presOf" srcId="{E621285B-AD23-4E13-9AD4-5141CAC24127}" destId="{A3B60681-CA1A-4962-B0E8-4F8E65E492E9}" srcOrd="0" destOrd="0" presId="urn:microsoft.com/office/officeart/2011/layout/HexagonRadial"/>
    <dgm:cxn modelId="{B03FD4E2-3D48-42CC-8CE6-0AF46CDF4F6C}" srcId="{A27FC4C9-3610-41F4-B751-A90EAFEEBD58}" destId="{DA752B11-A496-4370-9AA6-6113ACCFC26B}" srcOrd="5" destOrd="0" parTransId="{02FA8603-BC57-41B1-8315-B1211EE298E1}" sibTransId="{D84292A4-2A31-4317-B371-339835F1596B}"/>
    <dgm:cxn modelId="{E16BC923-9323-4F7B-9C51-2457C9031DE2}" srcId="{9CCA62BB-8108-4E22-AEF4-C3A64C186ED4}" destId="{A27FC4C9-3610-41F4-B751-A90EAFEEBD58}" srcOrd="0" destOrd="0" parTransId="{5EAAE9C1-F81D-4AEB-A190-42E3A00CB8E8}" sibTransId="{382B4BA5-2203-41A2-A5A6-BFB004AFC940}"/>
    <dgm:cxn modelId="{81CD3D65-CDB4-43DD-BA98-B52E5A02DD4C}" type="presOf" srcId="{A27FC4C9-3610-41F4-B751-A90EAFEEBD58}" destId="{32213297-E0FE-4FC7-A339-F30F7C4D2987}" srcOrd="0" destOrd="0" presId="urn:microsoft.com/office/officeart/2011/layout/HexagonRadial"/>
    <dgm:cxn modelId="{E0BE78B3-6E5B-4260-8EBC-4822927184EA}" type="presOf" srcId="{7A054931-C1E0-4040-80CB-8F3166A87DE2}" destId="{48C180E7-C901-4D30-99B5-D5CC43A6B061}" srcOrd="0" destOrd="0" presId="urn:microsoft.com/office/officeart/2011/layout/HexagonRadial"/>
    <dgm:cxn modelId="{BE453225-DA54-49AF-8991-142B97B53F96}" srcId="{A27FC4C9-3610-41F4-B751-A90EAFEEBD58}" destId="{51B80D24-FBE9-41DB-9A05-31D87706D863}" srcOrd="0" destOrd="0" parTransId="{3052D76C-2664-4DA2-8405-7FBA2C1DCA62}" sibTransId="{C026AE86-0962-4F9E-A6C3-41E146F4FD72}"/>
    <dgm:cxn modelId="{E52D1ABA-B667-4E60-9332-A6916E5D1DE7}" srcId="{A27FC4C9-3610-41F4-B751-A90EAFEEBD58}" destId="{98CD48FC-1C15-4539-8DCD-25541E834BE1}" srcOrd="3" destOrd="0" parTransId="{1AD462AC-EE07-46AC-A2BC-A7610EA4CC93}" sibTransId="{874D82C0-8601-44FE-94CF-BF6CDA849C6A}"/>
    <dgm:cxn modelId="{17A442CF-E88A-4428-8165-BBD5A3B4A94E}" type="presOf" srcId="{98CD48FC-1C15-4539-8DCD-25541E834BE1}" destId="{287A7F02-176D-4871-B494-37794718A08B}" srcOrd="0" destOrd="0" presId="urn:microsoft.com/office/officeart/2011/layout/HexagonRadial"/>
    <dgm:cxn modelId="{00B4BCA1-3DCF-4ECB-A5B6-97EA063A3913}" srcId="{A27FC4C9-3610-41F4-B751-A90EAFEEBD58}" destId="{7A33FF56-47FF-4740-9244-EC4B4E057691}" srcOrd="6" destOrd="0" parTransId="{53A1DA96-1D72-401C-8F78-072B0EA6563A}" sibTransId="{C818935A-5073-467B-B908-1BBF6C4F4A51}"/>
    <dgm:cxn modelId="{11E90A9F-AA36-4355-8545-78ABF0AB60A3}" srcId="{A27FC4C9-3610-41F4-B751-A90EAFEEBD58}" destId="{10360910-611B-4BDE-A64E-F95E88D79402}" srcOrd="8" destOrd="0" parTransId="{99D15D79-E236-48DF-AE06-17F54F352930}" sibTransId="{B5FC2F5C-C2E7-40CA-A4C7-B610845A468A}"/>
    <dgm:cxn modelId="{1D493A5D-E2FA-4C12-972C-95529B512AE4}" srcId="{9CCA62BB-8108-4E22-AEF4-C3A64C186ED4}" destId="{F13AAFE7-B4A7-4A5E-8D95-46EEA8F4118E}" srcOrd="1" destOrd="0" parTransId="{764F1B3F-BD2C-40BA-9CA5-73D80F5E3108}" sibTransId="{58B95746-EC65-4FA0-9952-539249C18F58}"/>
    <dgm:cxn modelId="{A2BD3CB9-9F60-4AC3-89FA-357C415D5B9E}" type="presOf" srcId="{303E1B43-8C10-4BC0-8F83-821A3FC532EE}" destId="{05508E40-560C-4569-87F9-BDEBFBAD2C09}" srcOrd="0" destOrd="0" presId="urn:microsoft.com/office/officeart/2011/layout/HexagonRadial"/>
    <dgm:cxn modelId="{3ED38099-B20B-44C2-B73A-F154C2E14A22}" type="presParOf" srcId="{3ABC49D8-61ED-431A-A667-4126E78EABA6}" destId="{32213297-E0FE-4FC7-A339-F30F7C4D2987}" srcOrd="0" destOrd="0" presId="urn:microsoft.com/office/officeart/2011/layout/HexagonRadial"/>
    <dgm:cxn modelId="{FD064FD6-5F16-4D5C-A637-EE3C8D74CCA4}" type="presParOf" srcId="{3ABC49D8-61ED-431A-A667-4126E78EABA6}" destId="{711171B1-6940-4AC8-A9AE-765BB0936A31}" srcOrd="1" destOrd="0" presId="urn:microsoft.com/office/officeart/2011/layout/HexagonRadial"/>
    <dgm:cxn modelId="{319E3B0C-EC39-4C55-B150-7ECA9D0453E1}" type="presParOf" srcId="{711171B1-6940-4AC8-A9AE-765BB0936A31}" destId="{7AAA81D3-AA61-4E82-B2F7-C468F36ABCE0}" srcOrd="0" destOrd="0" presId="urn:microsoft.com/office/officeart/2011/layout/HexagonRadial"/>
    <dgm:cxn modelId="{2573F2B1-EEA1-462A-8CD5-FED52B7457E1}" type="presParOf" srcId="{3ABC49D8-61ED-431A-A667-4126E78EABA6}" destId="{A44E6B98-FC7B-4110-9A5E-93C9657BED92}" srcOrd="2" destOrd="0" presId="urn:microsoft.com/office/officeart/2011/layout/HexagonRadial"/>
    <dgm:cxn modelId="{3CADFD2F-4E72-4CA7-B427-66775F7C134C}" type="presParOf" srcId="{3ABC49D8-61ED-431A-A667-4126E78EABA6}" destId="{A7DBF516-BE00-42C7-8098-D49EAA96722B}" srcOrd="3" destOrd="0" presId="urn:microsoft.com/office/officeart/2011/layout/HexagonRadial"/>
    <dgm:cxn modelId="{8BB73D16-F6A9-4CEB-8188-20534B593995}" type="presParOf" srcId="{A7DBF516-BE00-42C7-8098-D49EAA96722B}" destId="{55804288-9703-4953-9D11-4A5E69ABE125}" srcOrd="0" destOrd="0" presId="urn:microsoft.com/office/officeart/2011/layout/HexagonRadial"/>
    <dgm:cxn modelId="{B9920DB5-9557-4D53-B141-5CC287C86A57}" type="presParOf" srcId="{3ABC49D8-61ED-431A-A667-4126E78EABA6}" destId="{A3B60681-CA1A-4962-B0E8-4F8E65E492E9}" srcOrd="4" destOrd="0" presId="urn:microsoft.com/office/officeart/2011/layout/HexagonRadial"/>
    <dgm:cxn modelId="{27B3FD57-5D32-402C-B9C2-0404AD881A53}" type="presParOf" srcId="{3ABC49D8-61ED-431A-A667-4126E78EABA6}" destId="{D987B913-D69C-4D71-8348-29C48F2D72D2}" srcOrd="5" destOrd="0" presId="urn:microsoft.com/office/officeart/2011/layout/HexagonRadial"/>
    <dgm:cxn modelId="{3DD64763-72CA-47DD-BA90-CF7E4305F36F}" type="presParOf" srcId="{D987B913-D69C-4D71-8348-29C48F2D72D2}" destId="{AD3115F2-3C0C-45B8-806D-EE652ABDE1F4}" srcOrd="0" destOrd="0" presId="urn:microsoft.com/office/officeart/2011/layout/HexagonRadial"/>
    <dgm:cxn modelId="{9E17F401-E33F-42BC-9A97-32464A198160}" type="presParOf" srcId="{3ABC49D8-61ED-431A-A667-4126E78EABA6}" destId="{48C180E7-C901-4D30-99B5-D5CC43A6B061}" srcOrd="6" destOrd="0" presId="urn:microsoft.com/office/officeart/2011/layout/HexagonRadial"/>
    <dgm:cxn modelId="{AC821B78-89E5-433D-A01E-B17DE0087660}" type="presParOf" srcId="{3ABC49D8-61ED-431A-A667-4126E78EABA6}" destId="{1E9AA11B-4CBA-4B00-AF2E-E01408B123E0}" srcOrd="7" destOrd="0" presId="urn:microsoft.com/office/officeart/2011/layout/HexagonRadial"/>
    <dgm:cxn modelId="{954CB835-3625-43F7-A7F5-7582318418E5}" type="presParOf" srcId="{1E9AA11B-4CBA-4B00-AF2E-E01408B123E0}" destId="{B73407E0-FB09-47D5-BD08-D734D418AA03}" srcOrd="0" destOrd="0" presId="urn:microsoft.com/office/officeart/2011/layout/HexagonRadial"/>
    <dgm:cxn modelId="{0B0D77EE-2C5E-4F8B-8952-C2828CF6D49D}" type="presParOf" srcId="{3ABC49D8-61ED-431A-A667-4126E78EABA6}" destId="{287A7F02-176D-4871-B494-37794718A08B}" srcOrd="8" destOrd="0" presId="urn:microsoft.com/office/officeart/2011/layout/HexagonRadial"/>
    <dgm:cxn modelId="{C41C55B3-D13E-4BFE-BB8D-9D7D8285844E}" type="presParOf" srcId="{3ABC49D8-61ED-431A-A667-4126E78EABA6}" destId="{673E7EA2-C5E4-4C70-B6B1-394CD6EEAC5B}" srcOrd="9" destOrd="0" presId="urn:microsoft.com/office/officeart/2011/layout/HexagonRadial"/>
    <dgm:cxn modelId="{F2E77A58-1547-4252-80B0-450A1C3B1AE3}" type="presParOf" srcId="{673E7EA2-C5E4-4C70-B6B1-394CD6EEAC5B}" destId="{3D567B3B-BB92-4F78-95A5-81374FD4B7CA}" srcOrd="0" destOrd="0" presId="urn:microsoft.com/office/officeart/2011/layout/HexagonRadial"/>
    <dgm:cxn modelId="{B5E73027-0BFB-4BFD-BB69-0BD5C1AF44B5}" type="presParOf" srcId="{3ABC49D8-61ED-431A-A667-4126E78EABA6}" destId="{05508E40-560C-4569-87F9-BDEBFBAD2C09}" srcOrd="10" destOrd="0" presId="urn:microsoft.com/office/officeart/2011/layout/HexagonRadial"/>
    <dgm:cxn modelId="{6714F77F-97B3-440D-826A-BB48FEE01A03}" type="presParOf" srcId="{3ABC49D8-61ED-431A-A667-4126E78EABA6}" destId="{7548624E-4D66-4046-A0EB-1304A49C7DDE}" srcOrd="11" destOrd="0" presId="urn:microsoft.com/office/officeart/2011/layout/HexagonRadial"/>
    <dgm:cxn modelId="{97292B10-37C2-4514-8AC6-5ABF52906A26}" type="presParOf" srcId="{7548624E-4D66-4046-A0EB-1304A49C7DDE}" destId="{70D72AFD-BC19-4575-A1D7-2C9CB69F4E60}" srcOrd="0" destOrd="0" presId="urn:microsoft.com/office/officeart/2011/layout/HexagonRadial"/>
    <dgm:cxn modelId="{9906BD89-C109-464A-945B-917F8A740668}" type="presParOf" srcId="{3ABC49D8-61ED-431A-A667-4126E78EABA6}" destId="{27254F05-7C93-4EC6-9729-E8DFDEDD8F2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13297-E0FE-4FC7-A339-F30F7C4D2987}">
      <dsp:nvSpPr>
        <dsp:cNvPr id="0" name=""/>
        <dsp:cNvSpPr/>
      </dsp:nvSpPr>
      <dsp:spPr>
        <a:xfrm>
          <a:off x="3074719" y="1391726"/>
          <a:ext cx="1768944" cy="1530208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3367858" y="1645303"/>
        <a:ext cx="1182666" cy="1023054"/>
      </dsp:txXfrm>
    </dsp:sp>
    <dsp:sp modelId="{55804288-9703-4953-9D11-4A5E69ABE125}">
      <dsp:nvSpPr>
        <dsp:cNvPr id="0" name=""/>
        <dsp:cNvSpPr/>
      </dsp:nvSpPr>
      <dsp:spPr>
        <a:xfrm>
          <a:off x="4182418" y="659624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E6B98-FC7B-4110-9A5E-93C9657BED92}">
      <dsp:nvSpPr>
        <dsp:cNvPr id="0" name=""/>
        <dsp:cNvSpPr/>
      </dsp:nvSpPr>
      <dsp:spPr>
        <a:xfrm>
          <a:off x="3302000" y="451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9050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</a:t>
          </a: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২৪শে,  মে</a:t>
          </a:r>
          <a:r>
            <a:rPr lang="en-US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১৮</a:t>
          </a: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৬৯</a:t>
          </a:r>
          <a:endParaRPr lang="en-US" sz="1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42236" y="208283"/>
        <a:ext cx="969165" cy="838442"/>
      </dsp:txXfrm>
    </dsp:sp>
    <dsp:sp modelId="{AD3115F2-3C0C-45B8-806D-EE652ABDE1F4}">
      <dsp:nvSpPr>
        <dsp:cNvPr id="0" name=""/>
        <dsp:cNvSpPr/>
      </dsp:nvSpPr>
      <dsp:spPr>
        <a:xfrm>
          <a:off x="4961346" y="1734696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60681-CA1A-4962-B0E8-4F8E65E492E9}">
      <dsp:nvSpPr>
        <dsp:cNvPr id="0" name=""/>
        <dsp:cNvSpPr/>
      </dsp:nvSpPr>
      <dsp:spPr>
        <a:xfrm>
          <a:off x="4729307" y="740646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পিতৃ পরিচয়ঃ কাজী ফকির আহমদ। </a:t>
          </a:r>
          <a:r>
            <a:rPr lang="en-US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9543" y="948478"/>
        <a:ext cx="969165" cy="838442"/>
      </dsp:txXfrm>
    </dsp:sp>
    <dsp:sp modelId="{B73407E0-FB09-47D5-BD08-D734D418AA03}">
      <dsp:nvSpPr>
        <dsp:cNvPr id="0" name=""/>
        <dsp:cNvSpPr/>
      </dsp:nvSpPr>
      <dsp:spPr>
        <a:xfrm>
          <a:off x="4420253" y="2948250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180E7-C901-4D30-99B5-D5CC43A6B061}">
      <dsp:nvSpPr>
        <dsp:cNvPr id="0" name=""/>
        <dsp:cNvSpPr/>
      </dsp:nvSpPr>
      <dsp:spPr>
        <a:xfrm>
          <a:off x="4683614" y="2348725"/>
          <a:ext cx="1541022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শৈশবঃ গ্রামের মক্তব,লেটো গানে যোগ দেন। </a:t>
          </a:r>
          <a:endParaRPr lang="en-US" sz="1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31465" y="2550430"/>
        <a:ext cx="1045320" cy="850696"/>
      </dsp:txXfrm>
    </dsp:sp>
    <dsp:sp modelId="{3D567B3B-BB92-4F78-95A5-81374FD4B7CA}">
      <dsp:nvSpPr>
        <dsp:cNvPr id="0" name=""/>
        <dsp:cNvSpPr/>
      </dsp:nvSpPr>
      <dsp:spPr>
        <a:xfrm>
          <a:off x="3078011" y="3074221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A7F02-176D-4871-B494-37794718A08B}">
      <dsp:nvSpPr>
        <dsp:cNvPr id="0" name=""/>
        <dsp:cNvSpPr/>
      </dsp:nvSpPr>
      <dsp:spPr>
        <a:xfrm>
          <a:off x="3237665" y="3059985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উল্লেখযোগ্য গ্রন্থঃ অগ্নিবীনা, বিষের বাঁশি,চক্রবাক।</a:t>
          </a:r>
          <a:endParaRPr lang="en-US" sz="1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77901" y="3267817"/>
        <a:ext cx="969165" cy="838442"/>
      </dsp:txXfrm>
    </dsp:sp>
    <dsp:sp modelId="{70D72AFD-BC19-4575-A1D7-2C9CB69F4E60}">
      <dsp:nvSpPr>
        <dsp:cNvPr id="0" name=""/>
        <dsp:cNvSpPr/>
      </dsp:nvSpPr>
      <dsp:spPr>
        <a:xfrm>
          <a:off x="2286327" y="1999581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08E40-560C-4569-87F9-BDEBFBAD2C09}">
      <dsp:nvSpPr>
        <dsp:cNvPr id="0" name=""/>
        <dsp:cNvSpPr/>
      </dsp:nvSpPr>
      <dsp:spPr>
        <a:xfrm>
          <a:off x="1852357" y="2349587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পুরস্কারঃ জাতীয় কবির মর্যদা।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092593" y="2557419"/>
        <a:ext cx="969165" cy="838442"/>
      </dsp:txXfrm>
    </dsp:sp>
    <dsp:sp modelId="{27254F05-7C93-4EC6-9729-E8DFDEDD8F2B}">
      <dsp:nvSpPr>
        <dsp:cNvPr id="0" name=""/>
        <dsp:cNvSpPr/>
      </dsp:nvSpPr>
      <dsp:spPr>
        <a:xfrm>
          <a:off x="1852357" y="668026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মৃতঃ১৯৭৬ সালের ২৯শে আগষ্ট। </a:t>
          </a:r>
          <a:endParaRPr lang="en-US" sz="1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2593" y="875858"/>
        <a:ext cx="969165" cy="838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481" y="1061720"/>
            <a:ext cx="5765407" cy="2441693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481" y="3503412"/>
            <a:ext cx="5765407" cy="631708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298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7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6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4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3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92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90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9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81" y="3520430"/>
            <a:ext cx="5765407" cy="415608"/>
          </a:xfrm>
        </p:spPr>
        <p:txBody>
          <a:bodyPr anchor="b">
            <a:normAutofit/>
          </a:bodyPr>
          <a:lstStyle>
            <a:lvl1pPr algn="l">
              <a:defRPr sz="156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481" y="502920"/>
            <a:ext cx="5765407" cy="26698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045"/>
            </a:lvl1pPr>
            <a:lvl2pPr marL="298689" indent="0">
              <a:buNone/>
              <a:defRPr sz="1045"/>
            </a:lvl2pPr>
            <a:lvl3pPr marL="597378" indent="0">
              <a:buNone/>
              <a:defRPr sz="1045"/>
            </a:lvl3pPr>
            <a:lvl4pPr marL="896066" indent="0">
              <a:buNone/>
              <a:defRPr sz="1045"/>
            </a:lvl4pPr>
            <a:lvl5pPr marL="1194755" indent="0">
              <a:buNone/>
              <a:defRPr sz="1045"/>
            </a:lvl5pPr>
            <a:lvl6pPr marL="1493444" indent="0">
              <a:buNone/>
              <a:defRPr sz="1045"/>
            </a:lvl6pPr>
            <a:lvl7pPr marL="1792133" indent="0">
              <a:buNone/>
              <a:defRPr sz="1045"/>
            </a:lvl7pPr>
            <a:lvl8pPr marL="2090821" indent="0">
              <a:buNone/>
              <a:defRPr sz="1045"/>
            </a:lvl8pPr>
            <a:lvl9pPr marL="2389510" indent="0">
              <a:buNone/>
              <a:defRPr sz="10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481" y="3936039"/>
            <a:ext cx="5765406" cy="362055"/>
          </a:xfrm>
        </p:spPr>
        <p:txBody>
          <a:bodyPr>
            <a:normAutofit/>
          </a:bodyPr>
          <a:lstStyle>
            <a:lvl1pPr marL="0" indent="0">
              <a:buNone/>
              <a:defRPr sz="784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6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80" y="1061720"/>
            <a:ext cx="5765408" cy="1452880"/>
          </a:xfrm>
        </p:spPr>
        <p:txBody>
          <a:bodyPr/>
          <a:lstStyle>
            <a:lvl1pPr>
              <a:defRPr sz="313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480" y="2682240"/>
            <a:ext cx="5765408" cy="1732280"/>
          </a:xfrm>
        </p:spPr>
        <p:txBody>
          <a:bodyPr anchor="ctr">
            <a:normAutofit/>
          </a:bodyPr>
          <a:lstStyle>
            <a:lvl1pPr marL="0" indent="0">
              <a:buNone/>
              <a:defRPr sz="1176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76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47" y="1061720"/>
            <a:ext cx="5225595" cy="1703808"/>
          </a:xfrm>
        </p:spPr>
        <p:txBody>
          <a:bodyPr/>
          <a:lstStyle>
            <a:lvl1pPr>
              <a:defRPr sz="313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261044" y="2765527"/>
            <a:ext cx="4755469" cy="250928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915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480" y="3190482"/>
            <a:ext cx="5765408" cy="1229360"/>
          </a:xfrm>
        </p:spPr>
        <p:txBody>
          <a:bodyPr anchor="ctr">
            <a:normAutofit/>
          </a:bodyPr>
          <a:lstStyle>
            <a:lvl1pPr marL="0" indent="0">
              <a:buNone/>
              <a:defRPr sz="1176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816" y="712253"/>
            <a:ext cx="523853" cy="131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797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5192" y="1916777"/>
            <a:ext cx="523853" cy="131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797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159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80" y="2291081"/>
            <a:ext cx="5765409" cy="1212332"/>
          </a:xfrm>
        </p:spPr>
        <p:txBody>
          <a:bodyPr anchor="b"/>
          <a:lstStyle>
            <a:lvl1pPr algn="l">
              <a:defRPr sz="261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80" y="3503413"/>
            <a:ext cx="5765408" cy="630960"/>
          </a:xfrm>
        </p:spPr>
        <p:txBody>
          <a:bodyPr anchor="t"/>
          <a:lstStyle>
            <a:lvl1pPr marL="0" indent="0" algn="l">
              <a:buNone/>
              <a:defRPr sz="130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29868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97378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896066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4pPr>
            <a:lvl5pPr marL="1194755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5pPr>
            <a:lvl6pPr marL="1493444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6pPr>
            <a:lvl7pPr marL="1792133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7pPr>
            <a:lvl8pPr marL="2090821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8pPr>
            <a:lvl9pPr marL="2389510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43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476" y="1452880"/>
            <a:ext cx="1925056" cy="422592"/>
          </a:xfrm>
        </p:spPr>
        <p:txBody>
          <a:bodyPr anchor="b">
            <a:noAutofit/>
          </a:bodyPr>
          <a:lstStyle>
            <a:lvl1pPr marL="0" indent="0">
              <a:buNone/>
              <a:defRPr sz="1568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26225" y="1955800"/>
            <a:ext cx="1912307" cy="2632181"/>
          </a:xfrm>
        </p:spPr>
        <p:txBody>
          <a:bodyPr anchor="t">
            <a:normAutofit/>
          </a:bodyPr>
          <a:lstStyle>
            <a:lvl1pPr marL="0" indent="0">
              <a:buNone/>
              <a:defRPr sz="915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37021" y="1452880"/>
            <a:ext cx="1918115" cy="422592"/>
          </a:xfrm>
        </p:spPr>
        <p:txBody>
          <a:bodyPr anchor="b">
            <a:noAutofit/>
          </a:bodyPr>
          <a:lstStyle>
            <a:lvl1pPr marL="0" indent="0">
              <a:buNone/>
              <a:defRPr sz="1568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30127" y="1955800"/>
            <a:ext cx="1925009" cy="2632181"/>
          </a:xfrm>
        </p:spPr>
        <p:txBody>
          <a:bodyPr anchor="t">
            <a:normAutofit/>
          </a:bodyPr>
          <a:lstStyle>
            <a:lvl1pPr marL="0" indent="0">
              <a:buNone/>
              <a:defRPr sz="915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4248" y="1452880"/>
            <a:ext cx="1915418" cy="422592"/>
          </a:xfrm>
        </p:spPr>
        <p:txBody>
          <a:bodyPr anchor="b">
            <a:noAutofit/>
          </a:bodyPr>
          <a:lstStyle>
            <a:lvl1pPr marL="0" indent="0">
              <a:buNone/>
              <a:defRPr sz="1568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654248" y="1955800"/>
            <a:ext cx="1915418" cy="2632181"/>
          </a:xfrm>
        </p:spPr>
        <p:txBody>
          <a:bodyPr anchor="t">
            <a:normAutofit/>
          </a:bodyPr>
          <a:lstStyle>
            <a:lvl1pPr marL="0" indent="0">
              <a:buNone/>
              <a:defRPr sz="915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434122" y="1564640"/>
            <a:ext cx="0" cy="290576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48111" y="1564640"/>
            <a:ext cx="0" cy="290904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07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225" y="3117363"/>
            <a:ext cx="1920603" cy="422592"/>
          </a:xfrm>
        </p:spPr>
        <p:txBody>
          <a:bodyPr anchor="b">
            <a:noAutofit/>
          </a:bodyPr>
          <a:lstStyle>
            <a:lvl1pPr marL="0" indent="0">
              <a:buNone/>
              <a:defRPr sz="1568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26225" y="1620520"/>
            <a:ext cx="1920603" cy="1117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045"/>
            </a:lvl1pPr>
            <a:lvl2pPr marL="298689" indent="0">
              <a:buNone/>
              <a:defRPr sz="1045"/>
            </a:lvl2pPr>
            <a:lvl3pPr marL="597378" indent="0">
              <a:buNone/>
              <a:defRPr sz="1045"/>
            </a:lvl3pPr>
            <a:lvl4pPr marL="896066" indent="0">
              <a:buNone/>
              <a:defRPr sz="1045"/>
            </a:lvl4pPr>
            <a:lvl5pPr marL="1194755" indent="0">
              <a:buNone/>
              <a:defRPr sz="1045"/>
            </a:lvl5pPr>
            <a:lvl6pPr marL="1493444" indent="0">
              <a:buNone/>
              <a:defRPr sz="1045"/>
            </a:lvl6pPr>
            <a:lvl7pPr marL="1792133" indent="0">
              <a:buNone/>
              <a:defRPr sz="1045"/>
            </a:lvl7pPr>
            <a:lvl8pPr marL="2090821" indent="0">
              <a:buNone/>
              <a:defRPr sz="1045"/>
            </a:lvl8pPr>
            <a:lvl9pPr marL="2389510" indent="0">
              <a:buNone/>
              <a:defRPr sz="10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26225" y="3539955"/>
            <a:ext cx="1920603" cy="483405"/>
          </a:xfrm>
        </p:spPr>
        <p:txBody>
          <a:bodyPr anchor="t">
            <a:normAutofit/>
          </a:bodyPr>
          <a:lstStyle>
            <a:lvl1pPr marL="0" indent="0">
              <a:buNone/>
              <a:defRPr sz="915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40755" y="3117363"/>
            <a:ext cx="1914381" cy="422592"/>
          </a:xfrm>
        </p:spPr>
        <p:txBody>
          <a:bodyPr anchor="b">
            <a:noAutofit/>
          </a:bodyPr>
          <a:lstStyle>
            <a:lvl1pPr marL="0" indent="0">
              <a:buNone/>
              <a:defRPr sz="1568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540754" y="1620520"/>
            <a:ext cx="1914381" cy="1117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045"/>
            </a:lvl1pPr>
            <a:lvl2pPr marL="298689" indent="0">
              <a:buNone/>
              <a:defRPr sz="1045"/>
            </a:lvl2pPr>
            <a:lvl3pPr marL="597378" indent="0">
              <a:buNone/>
              <a:defRPr sz="1045"/>
            </a:lvl3pPr>
            <a:lvl4pPr marL="896066" indent="0">
              <a:buNone/>
              <a:defRPr sz="1045"/>
            </a:lvl4pPr>
            <a:lvl5pPr marL="1194755" indent="0">
              <a:buNone/>
              <a:defRPr sz="1045"/>
            </a:lvl5pPr>
            <a:lvl6pPr marL="1493444" indent="0">
              <a:buNone/>
              <a:defRPr sz="1045"/>
            </a:lvl6pPr>
            <a:lvl7pPr marL="1792133" indent="0">
              <a:buNone/>
              <a:defRPr sz="1045"/>
            </a:lvl7pPr>
            <a:lvl8pPr marL="2090821" indent="0">
              <a:buNone/>
              <a:defRPr sz="1045"/>
            </a:lvl8pPr>
            <a:lvl9pPr marL="2389510" indent="0">
              <a:buNone/>
              <a:defRPr sz="10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539871" y="3539955"/>
            <a:ext cx="1916916" cy="483405"/>
          </a:xfrm>
        </p:spPr>
        <p:txBody>
          <a:bodyPr anchor="t">
            <a:normAutofit/>
          </a:bodyPr>
          <a:lstStyle>
            <a:lvl1pPr marL="0" indent="0">
              <a:buNone/>
              <a:defRPr sz="915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4248" y="3117363"/>
            <a:ext cx="1915418" cy="422592"/>
          </a:xfrm>
        </p:spPr>
        <p:txBody>
          <a:bodyPr anchor="b">
            <a:noAutofit/>
          </a:bodyPr>
          <a:lstStyle>
            <a:lvl1pPr marL="0" indent="0">
              <a:buNone/>
              <a:defRPr sz="1568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654247" y="1620520"/>
            <a:ext cx="1915418" cy="1117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045"/>
            </a:lvl1pPr>
            <a:lvl2pPr marL="298689" indent="0">
              <a:buNone/>
              <a:defRPr sz="1045"/>
            </a:lvl2pPr>
            <a:lvl3pPr marL="597378" indent="0">
              <a:buNone/>
              <a:defRPr sz="1045"/>
            </a:lvl3pPr>
            <a:lvl4pPr marL="896066" indent="0">
              <a:buNone/>
              <a:defRPr sz="1045"/>
            </a:lvl4pPr>
            <a:lvl5pPr marL="1194755" indent="0">
              <a:buNone/>
              <a:defRPr sz="1045"/>
            </a:lvl5pPr>
            <a:lvl6pPr marL="1493444" indent="0">
              <a:buNone/>
              <a:defRPr sz="1045"/>
            </a:lvl6pPr>
            <a:lvl7pPr marL="1792133" indent="0">
              <a:buNone/>
              <a:defRPr sz="1045"/>
            </a:lvl7pPr>
            <a:lvl8pPr marL="2090821" indent="0">
              <a:buNone/>
              <a:defRPr sz="1045"/>
            </a:lvl8pPr>
            <a:lvl9pPr marL="2389510" indent="0">
              <a:buNone/>
              <a:defRPr sz="10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654167" y="3539953"/>
            <a:ext cx="1917955" cy="483405"/>
          </a:xfrm>
        </p:spPr>
        <p:txBody>
          <a:bodyPr anchor="t">
            <a:normAutofit/>
          </a:bodyPr>
          <a:lstStyle>
            <a:lvl1pPr marL="0" indent="0">
              <a:buNone/>
              <a:defRPr sz="915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434122" y="1564640"/>
            <a:ext cx="0" cy="290576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48111" y="1564640"/>
            <a:ext cx="0" cy="290904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64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24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4770" y="315490"/>
            <a:ext cx="1144896" cy="4272492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6225" y="650770"/>
            <a:ext cx="4849211" cy="3937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0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1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81" y="2098604"/>
            <a:ext cx="5765407" cy="1404808"/>
          </a:xfrm>
        </p:spPr>
        <p:txBody>
          <a:bodyPr anchor="b"/>
          <a:lstStyle>
            <a:lvl1pPr algn="l">
              <a:defRPr sz="261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81" y="3503413"/>
            <a:ext cx="5765407" cy="630960"/>
          </a:xfrm>
        </p:spPr>
        <p:txBody>
          <a:bodyPr anchor="t"/>
          <a:lstStyle>
            <a:lvl1pPr marL="0" indent="0" algn="l">
              <a:buNone/>
              <a:defRPr sz="130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29868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97378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896066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4pPr>
            <a:lvl5pPr marL="1194755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5pPr>
            <a:lvl6pPr marL="1493444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6pPr>
            <a:lvl7pPr marL="1792133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7pPr>
            <a:lvl8pPr marL="2090821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8pPr>
            <a:lvl9pPr marL="2389510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3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44" y="1511089"/>
            <a:ext cx="2871932" cy="3076893"/>
          </a:xfrm>
        </p:spPr>
        <p:txBody>
          <a:bodyPr>
            <a:normAutofit/>
          </a:bodyPr>
          <a:lstStyle>
            <a:lvl1pPr>
              <a:defRPr sz="1176"/>
            </a:lvl1pPr>
            <a:lvl2pPr>
              <a:defRPr sz="1045"/>
            </a:lvl2pPr>
            <a:lvl3pPr>
              <a:defRPr sz="915"/>
            </a:lvl3pPr>
            <a:lvl4pPr>
              <a:defRPr sz="784"/>
            </a:lvl4pPr>
            <a:lvl5pPr>
              <a:defRPr sz="784"/>
            </a:lvl5pPr>
            <a:lvl6pPr>
              <a:defRPr sz="784"/>
            </a:lvl6pPr>
            <a:lvl7pPr>
              <a:defRPr sz="784"/>
            </a:lvl7pPr>
            <a:lvl8pPr>
              <a:defRPr sz="784"/>
            </a:lvl8pPr>
            <a:lvl9pPr>
              <a:defRPr sz="7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3827" y="1507801"/>
            <a:ext cx="2871933" cy="3080180"/>
          </a:xfrm>
        </p:spPr>
        <p:txBody>
          <a:bodyPr>
            <a:normAutofit/>
          </a:bodyPr>
          <a:lstStyle>
            <a:lvl1pPr>
              <a:defRPr sz="1176"/>
            </a:lvl1pPr>
            <a:lvl2pPr>
              <a:defRPr sz="1045"/>
            </a:lvl2pPr>
            <a:lvl3pPr>
              <a:defRPr sz="915"/>
            </a:lvl3pPr>
            <a:lvl4pPr>
              <a:defRPr sz="784"/>
            </a:lvl4pPr>
            <a:lvl5pPr>
              <a:defRPr sz="784"/>
            </a:lvl5pPr>
            <a:lvl6pPr>
              <a:defRPr sz="784"/>
            </a:lvl6pPr>
            <a:lvl7pPr>
              <a:defRPr sz="784"/>
            </a:lvl7pPr>
            <a:lvl8pPr>
              <a:defRPr sz="784"/>
            </a:lvl8pPr>
            <a:lvl9pPr>
              <a:defRPr sz="7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8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45" y="1397000"/>
            <a:ext cx="2871931" cy="422592"/>
          </a:xfrm>
        </p:spPr>
        <p:txBody>
          <a:bodyPr anchor="b">
            <a:noAutofit/>
          </a:bodyPr>
          <a:lstStyle>
            <a:lvl1pPr marL="0" indent="0">
              <a:buNone/>
              <a:defRPr sz="1568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744" y="1844040"/>
            <a:ext cx="2871932" cy="2743941"/>
          </a:xfrm>
        </p:spPr>
        <p:txBody>
          <a:bodyPr>
            <a:normAutofit/>
          </a:bodyPr>
          <a:lstStyle>
            <a:lvl1pPr>
              <a:defRPr sz="1176"/>
            </a:lvl1pPr>
            <a:lvl2pPr>
              <a:defRPr sz="1045"/>
            </a:lvl2pPr>
            <a:lvl3pPr>
              <a:defRPr sz="915"/>
            </a:lvl3pPr>
            <a:lvl4pPr>
              <a:defRPr sz="784"/>
            </a:lvl4pPr>
            <a:lvl5pPr>
              <a:defRPr sz="784"/>
            </a:lvl5pPr>
            <a:lvl6pPr>
              <a:defRPr sz="784"/>
            </a:lvl6pPr>
            <a:lvl7pPr>
              <a:defRPr sz="784"/>
            </a:lvl7pPr>
            <a:lvl8pPr>
              <a:defRPr sz="784"/>
            </a:lvl8pPr>
            <a:lvl9pPr>
              <a:defRPr sz="7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93829" y="1397000"/>
            <a:ext cx="2871932" cy="422592"/>
          </a:xfrm>
        </p:spPr>
        <p:txBody>
          <a:bodyPr anchor="b">
            <a:noAutofit/>
          </a:bodyPr>
          <a:lstStyle>
            <a:lvl1pPr marL="0" indent="0">
              <a:buNone/>
              <a:defRPr sz="1568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93829" y="1844040"/>
            <a:ext cx="2871932" cy="2743941"/>
          </a:xfrm>
        </p:spPr>
        <p:txBody>
          <a:bodyPr>
            <a:normAutofit/>
          </a:bodyPr>
          <a:lstStyle>
            <a:lvl1pPr>
              <a:defRPr sz="1176"/>
            </a:lvl1pPr>
            <a:lvl2pPr>
              <a:defRPr sz="1045"/>
            </a:lvl2pPr>
            <a:lvl3pPr>
              <a:defRPr sz="915"/>
            </a:lvl3pPr>
            <a:lvl4pPr>
              <a:defRPr sz="784"/>
            </a:lvl4pPr>
            <a:lvl5pPr>
              <a:defRPr sz="784"/>
            </a:lvl5pPr>
            <a:lvl6pPr>
              <a:defRPr sz="784"/>
            </a:lvl6pPr>
            <a:lvl7pPr>
              <a:defRPr sz="784"/>
            </a:lvl7pPr>
            <a:lvl8pPr>
              <a:defRPr sz="784"/>
            </a:lvl8pPr>
            <a:lvl9pPr>
              <a:defRPr sz="7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4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0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79" y="1061720"/>
            <a:ext cx="2221763" cy="1061720"/>
          </a:xfrm>
        </p:spPr>
        <p:txBody>
          <a:bodyPr anchor="b"/>
          <a:lstStyle>
            <a:lvl1pPr algn="l">
              <a:defRPr sz="156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5576" y="1061720"/>
            <a:ext cx="3394312" cy="3352800"/>
          </a:xfrm>
        </p:spPr>
        <p:txBody>
          <a:bodyPr anchor="ctr">
            <a:normAutofit/>
          </a:bodyPr>
          <a:lstStyle>
            <a:lvl1pPr>
              <a:defRPr sz="1307"/>
            </a:lvl1pPr>
            <a:lvl2pPr>
              <a:defRPr sz="1176"/>
            </a:lvl2pPr>
            <a:lvl3pPr>
              <a:defRPr sz="1045"/>
            </a:lvl3pPr>
            <a:lvl4pPr>
              <a:defRPr sz="915"/>
            </a:lvl4pPr>
            <a:lvl5pPr>
              <a:defRPr sz="915"/>
            </a:lvl5pPr>
            <a:lvl6pPr>
              <a:defRPr sz="915"/>
            </a:lvl6pPr>
            <a:lvl7pPr>
              <a:defRPr sz="915"/>
            </a:lvl7pPr>
            <a:lvl8pPr>
              <a:defRPr sz="915"/>
            </a:lvl8pPr>
            <a:lvl9pPr>
              <a:defRPr sz="9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480" y="2294806"/>
            <a:ext cx="2221762" cy="2123439"/>
          </a:xfrm>
        </p:spPr>
        <p:txBody>
          <a:bodyPr/>
          <a:lstStyle>
            <a:lvl1pPr marL="0" indent="0">
              <a:buNone/>
              <a:defRPr sz="915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6" y="1359741"/>
            <a:ext cx="3326968" cy="1154859"/>
          </a:xfrm>
        </p:spPr>
        <p:txBody>
          <a:bodyPr anchor="b">
            <a:normAutofit/>
          </a:bodyPr>
          <a:lstStyle>
            <a:lvl1pPr algn="l">
              <a:defRPr sz="2352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39827" y="838200"/>
            <a:ext cx="2090678" cy="3352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045"/>
            </a:lvl1pPr>
            <a:lvl2pPr marL="298689" indent="0">
              <a:buNone/>
              <a:defRPr sz="1045"/>
            </a:lvl2pPr>
            <a:lvl3pPr marL="597378" indent="0">
              <a:buNone/>
              <a:defRPr sz="1045"/>
            </a:lvl3pPr>
            <a:lvl4pPr marL="896066" indent="0">
              <a:buNone/>
              <a:defRPr sz="1045"/>
            </a:lvl4pPr>
            <a:lvl5pPr marL="1194755" indent="0">
              <a:buNone/>
              <a:defRPr sz="1045"/>
            </a:lvl5pPr>
            <a:lvl6pPr marL="1493444" indent="0">
              <a:buNone/>
              <a:defRPr sz="1045"/>
            </a:lvl6pPr>
            <a:lvl7pPr marL="1792133" indent="0">
              <a:buNone/>
              <a:defRPr sz="1045"/>
            </a:lvl7pPr>
            <a:lvl8pPr marL="2090821" indent="0">
              <a:buNone/>
              <a:defRPr sz="1045"/>
            </a:lvl8pPr>
            <a:lvl9pPr marL="2389510" indent="0">
              <a:buNone/>
              <a:defRPr sz="10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480" y="2682240"/>
            <a:ext cx="3321789" cy="1005840"/>
          </a:xfrm>
        </p:spPr>
        <p:txBody>
          <a:bodyPr>
            <a:normAutofit/>
          </a:bodyPr>
          <a:lstStyle>
            <a:lvl1pPr marL="0" indent="0">
              <a:buNone/>
              <a:defRPr sz="915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9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1957769"/>
            <a:ext cx="2637199" cy="30714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21055"/>
            <a:ext cx="994524" cy="1734666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623882" y="1229360"/>
            <a:ext cx="1841788" cy="206756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225658" y="0"/>
            <a:ext cx="1047421" cy="8370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5621835" y="4470400"/>
            <a:ext cx="649162" cy="5588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818556" y="0"/>
            <a:ext cx="448002" cy="838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076" y="331993"/>
            <a:ext cx="6143685" cy="10270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45" y="1505474"/>
            <a:ext cx="5844375" cy="3076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6594562" y="1325385"/>
            <a:ext cx="726439" cy="19911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19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8CE58F-C67B-4F86-A0D6-C3E82887FE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5693120" y="2377422"/>
            <a:ext cx="2830516" cy="199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19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762851" y="216869"/>
            <a:ext cx="547558" cy="5629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82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09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64" r:id="rId1"/>
    <p:sldLayoutId id="2147484565" r:id="rId2"/>
    <p:sldLayoutId id="2147484566" r:id="rId3"/>
    <p:sldLayoutId id="2147484567" r:id="rId4"/>
    <p:sldLayoutId id="2147484568" r:id="rId5"/>
    <p:sldLayoutId id="2147484569" r:id="rId6"/>
    <p:sldLayoutId id="2147484570" r:id="rId7"/>
    <p:sldLayoutId id="2147484571" r:id="rId8"/>
    <p:sldLayoutId id="2147484572" r:id="rId9"/>
    <p:sldLayoutId id="2147484573" r:id="rId10"/>
    <p:sldLayoutId id="2147484574" r:id="rId11"/>
    <p:sldLayoutId id="2147484575" r:id="rId12"/>
    <p:sldLayoutId id="2147484576" r:id="rId13"/>
    <p:sldLayoutId id="2147484577" r:id="rId14"/>
    <p:sldLayoutId id="2147484578" r:id="rId15"/>
    <p:sldLayoutId id="2147484579" r:id="rId16"/>
    <p:sldLayoutId id="2147484580" r:id="rId17"/>
  </p:sldLayoutIdLst>
  <p:txStyles>
    <p:titleStyle>
      <a:lvl1pPr algn="l" defTabSz="298689" rtl="0" eaLnBrk="1" latinLnBrk="0" hangingPunct="1">
        <a:spcBef>
          <a:spcPct val="0"/>
        </a:spcBef>
        <a:buNone/>
        <a:defRPr sz="2744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4017" indent="-224017" algn="l" defTabSz="298689" rtl="0" eaLnBrk="1" latinLnBrk="0" hangingPunct="1">
        <a:spcBef>
          <a:spcPts val="65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0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485369" indent="-186680" algn="l" defTabSz="298689" rtl="0" eaLnBrk="1" latinLnBrk="0" hangingPunct="1">
        <a:spcBef>
          <a:spcPts val="65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76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746722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45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045411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915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344099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915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637170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915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1941477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915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240166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915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538854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915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1pPr>
      <a:lvl2pPr marL="298689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2pPr>
      <a:lvl3pPr marL="597378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3pPr>
      <a:lvl4pPr marL="896066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4pPr>
      <a:lvl5pPr marL="1194755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5pPr>
      <a:lvl6pPr marL="1493444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6pPr>
      <a:lvl7pPr marL="1792133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7pPr>
      <a:lvl8pPr marL="2090821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8pPr>
      <a:lvl9pPr marL="2389510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3460" y="209989"/>
            <a:ext cx="65293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সবাইকে  স্বাগতম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5" y="1428750"/>
            <a:ext cx="4715669" cy="290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11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01220" y="434835"/>
            <a:ext cx="3151990" cy="656217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119" y="1841256"/>
            <a:ext cx="65938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বিদ্রোহি কবি কাজী নজরুল ইসলাম কত সালে জন্ম গ্রহন করেন।  </a:t>
            </a:r>
            <a:endParaRPr lang="en-US" sz="2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কাজী নজরুল </a:t>
            </a:r>
            <a:r>
              <a:rPr lang="bn-IN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 কোন উপাধিতে ভূষিত হন। </a:t>
            </a:r>
            <a:endParaRPr lang="en-US" sz="2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কাজী নজরুল </a:t>
            </a:r>
            <a:r>
              <a:rPr lang="bn-IN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 উল্লেখযোগ্য দুটি গ্রন্থের নাম বলো।    </a:t>
            </a:r>
          </a:p>
          <a:p>
            <a:r>
              <a:rPr lang="bn-IN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IN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 </a:t>
            </a:r>
            <a:r>
              <a:rPr lang="bn-IN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বছর বয়সে বাকশক্তি হারিয়ে ফেলেন।</a:t>
            </a:r>
          </a:p>
          <a:p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5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25688" y="239395"/>
            <a:ext cx="3141515" cy="7587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4660" y="2001521"/>
            <a:ext cx="7376160" cy="1463039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শ্রমজীবি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মানুষের উপর সম্ভ্রান্ত শ্রেনীর মানুষের জীবন নির্ভর করে প্রবন্ধের আলোকে তা বিশ্লেষণ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1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9325" y="85725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569" y="1457324"/>
            <a:ext cx="4768638" cy="357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795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24224" y="315144"/>
            <a:ext cx="3656073" cy="5958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764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764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5880" y="3067674"/>
            <a:ext cx="4212757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>
              <a:defRPr/>
            </a:pPr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রীনা পারভীন </a:t>
            </a:r>
            <a:endParaRPr lang="bn-BD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914400">
              <a:defRPr/>
            </a:pPr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BD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914400">
              <a:defRPr/>
            </a:pPr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চান্দপুর </a:t>
            </a: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 </a:t>
            </a:r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lvl="0" algn="ctr" defTabSz="914400">
              <a:defRPr/>
            </a:pPr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তারাকান্দা, ময়মনসিংহ </a:t>
            </a: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41" b="37310"/>
          <a:stretch/>
        </p:blipFill>
        <p:spPr>
          <a:xfrm>
            <a:off x="3206639" y="910949"/>
            <a:ext cx="1806873" cy="215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5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706" y="1631921"/>
            <a:ext cx="5841402" cy="1804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bn-BD" sz="2764" kern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bn-IN" sz="2764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en-US" sz="2764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IN" sz="2764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764" kern="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764" kern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2764" kern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মাধ্যমিক বাংলা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সাহিত্য</a:t>
            </a:r>
            <a:endParaRPr lang="bn-IN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গদ্য</a:t>
            </a:r>
            <a:endParaRPr lang="bn-IN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bn-BD" sz="2764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BD" sz="2764" kern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bn-BD" sz="2764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764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764" kern="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15198" y="460884"/>
            <a:ext cx="3331088" cy="7673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764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764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2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304" y="461580"/>
            <a:ext cx="3082067" cy="413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0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29030" y="423738"/>
            <a:ext cx="3055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bn-BD" sz="5400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5400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245" y="2103879"/>
            <a:ext cx="70247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itchFamily="2" charset="0"/>
              </a:rPr>
              <a:t>উপক্ষিত </a:t>
            </a:r>
            <a:r>
              <a:rPr lang="en-US" sz="48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itchFamily="2" charset="0"/>
              </a:rPr>
              <a:t>শক্তির</a:t>
            </a:r>
            <a:r>
              <a:rPr lang="en-US" sz="4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itchFamily="2" charset="0"/>
              </a:rPr>
              <a:t>উদ্‌বোধন</a:t>
            </a:r>
            <a:r>
              <a:rPr lang="en-US" sz="4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endParaRPr lang="bn-IN" sz="4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IN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কাজী নজরুল ইসলাম</a:t>
            </a:r>
            <a:endParaRPr lang="bn-IN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7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9260" y="-105458"/>
            <a:ext cx="26248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bn-BD" sz="4000" kern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</a:t>
            </a:r>
            <a:endParaRPr lang="en-US" sz="4000" kern="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75795804"/>
              </p:ext>
            </p:extLst>
          </p:nvPr>
        </p:nvGraphicFramePr>
        <p:xfrm>
          <a:off x="0" y="715108"/>
          <a:ext cx="7964488" cy="4314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20" y="1891079"/>
            <a:ext cx="1940560" cy="1962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681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4386" y="177969"/>
            <a:ext cx="23423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bn-IN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09252"/>
            <a:ext cx="785308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bn-IN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............</a:t>
            </a:r>
          </a:p>
          <a:p>
            <a:pPr lvl="0" algn="just" defTabSz="914400"/>
            <a:endParaRPr lang="bn-IN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 algn="just" defTabSz="914400">
              <a:buFont typeface="Wingdings" panose="05000000000000000000" pitchFamily="2" charset="2"/>
              <a:buChar char="v"/>
            </a:pPr>
            <a:r>
              <a:rPr lang="bn-IN" sz="2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কবির পরিচয় বলতে পারবে</a:t>
            </a:r>
            <a:r>
              <a:rPr lang="en-US" sz="2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2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bn-IN" sz="2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কবি কাজী নজরুল ইসলামের রচিত উপেক্ষিত শক্তির উদবোধন ব্যাখ্যা করতে পারবে।</a:t>
            </a:r>
          </a:p>
          <a:p>
            <a:pPr marL="285750" indent="-285750" algn="just" defTabSz="914400">
              <a:buFont typeface="Wingdings" panose="05000000000000000000" pitchFamily="2" charset="2"/>
              <a:buChar char="v"/>
            </a:pPr>
            <a:r>
              <a:rPr lang="bn-IN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প্রবন্ধ অনুসারে আমাদের দেশের জনশক্তি গনতন্ত্র বর্ণনা করতে পারবে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just" defTabSz="914400">
              <a:buFont typeface="Wingdings" panose="05000000000000000000" pitchFamily="2" charset="2"/>
              <a:buChar char="v"/>
            </a:pPr>
            <a:r>
              <a:rPr lang="bn-IN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শ্রমজিবী মানুষের উপর সম্ভ্রান্ত শ্রেনীর মানুষের জীবন নির্ভর করে প্রবন্ধের আলোকে তা বিশ্লেষণ করতে পারবে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defTabSz="914400"/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endParaRPr lang="bn-IN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17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4454" y="0"/>
            <a:ext cx="1802096" cy="6667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3733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BD" altLang="en-US" sz="3733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altLang="en-US" sz="3733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166" y="779459"/>
            <a:ext cx="4716379" cy="3044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58800" y="4170414"/>
            <a:ext cx="6329680" cy="3507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/>
            <a:endParaRPr lang="bn-IN" sz="24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/>
            <a:r>
              <a:rPr lang="bn-IN" sz="24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বিদ্রোহী কবি কাজি নজরুল ইসলামের রচিত গ্রন্থগুলোর নাম লেখ?</a:t>
            </a:r>
            <a:r>
              <a:rPr lang="bn-IN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4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96453" y="197818"/>
            <a:ext cx="4107440" cy="5235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147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147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914" y="921276"/>
            <a:ext cx="4918509" cy="312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904240" y="4044876"/>
            <a:ext cx="5750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bn-IN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আজ আমাদের এত অধঃপতনের কারণ কী ? বুঝিয়ে লেখো।</a:t>
            </a:r>
            <a:endParaRPr lang="bn-IN" sz="24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9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1683</TotalTime>
  <Words>223</Words>
  <Application>Microsoft Office PowerPoint</Application>
  <PresentationFormat>Custom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NikoshBAN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THD</cp:lastModifiedBy>
  <cp:revision>294</cp:revision>
  <dcterms:created xsi:type="dcterms:W3CDTF">2021-02-22T14:17:47Z</dcterms:created>
  <dcterms:modified xsi:type="dcterms:W3CDTF">2021-05-03T18:23:22Z</dcterms:modified>
</cp:coreProperties>
</file>