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9" r:id="rId10"/>
    <p:sldId id="270" r:id="rId11"/>
    <p:sldId id="271" r:id="rId12"/>
    <p:sldId id="264" r:id="rId13"/>
    <p:sldId id="272" r:id="rId14"/>
    <p:sldId id="273" r:id="rId15"/>
    <p:sldId id="265" r:id="rId16"/>
    <p:sldId id="268" r:id="rId17"/>
    <p:sldId id="266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79D977-906A-4117-AF88-CBE0D18C2310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5D8EB4-8728-42E4-BBFF-0A360F515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70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79D977-906A-4117-AF88-CBE0D18C2310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5D8EB4-8728-42E4-BBFF-0A360F515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6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79D977-906A-4117-AF88-CBE0D18C2310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5D8EB4-8728-42E4-BBFF-0A360F515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36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857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79D977-906A-4117-AF88-CBE0D18C2310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5D8EB4-8728-42E4-BBFF-0A360F515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7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79D977-906A-4117-AF88-CBE0D18C2310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5D8EB4-8728-42E4-BBFF-0A360F515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7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79D977-906A-4117-AF88-CBE0D18C2310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5D8EB4-8728-42E4-BBFF-0A360F515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45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79D977-906A-4117-AF88-CBE0D18C2310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5D8EB4-8728-42E4-BBFF-0A360F515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9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79D977-906A-4117-AF88-CBE0D18C2310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5D8EB4-8728-42E4-BBFF-0A360F515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65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79D977-906A-4117-AF88-CBE0D18C2310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5D8EB4-8728-42E4-BBFF-0A360F515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5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79D977-906A-4117-AF88-CBE0D18C2310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5D8EB4-8728-42E4-BBFF-0A360F515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82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574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101600" y="101600"/>
            <a:ext cx="1270000" cy="977900"/>
          </a:xfrm>
          <a:prstGeom prst="halfFrame">
            <a:avLst>
              <a:gd name="adj1" fmla="val 11916"/>
              <a:gd name="adj2" fmla="val 886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0800000">
            <a:off x="10807700" y="5930900"/>
            <a:ext cx="1282700" cy="825500"/>
          </a:xfrm>
          <a:prstGeom prst="halfFrame">
            <a:avLst>
              <a:gd name="adj1" fmla="val 11916"/>
              <a:gd name="adj2" fmla="val 886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10960100" y="-50800"/>
            <a:ext cx="977900" cy="1282700"/>
          </a:xfrm>
          <a:prstGeom prst="halfFrame">
            <a:avLst>
              <a:gd name="adj1" fmla="val 11916"/>
              <a:gd name="adj2" fmla="val 886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323850" y="5708650"/>
            <a:ext cx="825500" cy="1270000"/>
          </a:xfrm>
          <a:prstGeom prst="halfFrame">
            <a:avLst>
              <a:gd name="adj1" fmla="val 11916"/>
              <a:gd name="adj2" fmla="val 1501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3" y="109182"/>
            <a:ext cx="11982735" cy="66464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t="3552" r="87074" b="70442"/>
          <a:stretch/>
        </p:blipFill>
        <p:spPr>
          <a:xfrm>
            <a:off x="381243" y="1677178"/>
            <a:ext cx="1492565" cy="13238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13281" r="70290" b="70711"/>
          <a:stretch/>
        </p:blipFill>
        <p:spPr>
          <a:xfrm>
            <a:off x="1867081" y="1493035"/>
            <a:ext cx="1897038" cy="14910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29710" r="57880" b="69638"/>
          <a:stretch/>
        </p:blipFill>
        <p:spPr>
          <a:xfrm>
            <a:off x="3760162" y="1482927"/>
            <a:ext cx="1433015" cy="15456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42120" r="44997" b="68566"/>
          <a:stretch/>
        </p:blipFill>
        <p:spPr>
          <a:xfrm>
            <a:off x="5193746" y="1485984"/>
            <a:ext cx="1487605" cy="16001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55121" t="3284" r="31759" b="68298"/>
          <a:stretch/>
        </p:blipFill>
        <p:spPr>
          <a:xfrm>
            <a:off x="6685004" y="1650722"/>
            <a:ext cx="1514901" cy="144666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69778" t="3553" r="15448" b="69102"/>
          <a:stretch/>
        </p:blipFill>
        <p:spPr>
          <a:xfrm>
            <a:off x="8577898" y="1690823"/>
            <a:ext cx="1705971" cy="139207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l="84198" t="4893" r="1028" b="73659"/>
          <a:stretch/>
        </p:blipFill>
        <p:spPr>
          <a:xfrm>
            <a:off x="10247021" y="1739750"/>
            <a:ext cx="1705970" cy="10918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633" t="67628" r="90147" b="6635"/>
          <a:stretch/>
        </p:blipFill>
        <p:spPr>
          <a:xfrm>
            <a:off x="1364779" y="3466516"/>
            <a:ext cx="1064525" cy="131018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t="40293" r="90974" b="33165"/>
          <a:stretch/>
        </p:blipFill>
        <p:spPr>
          <a:xfrm>
            <a:off x="1333317" y="3557165"/>
            <a:ext cx="1042189" cy="135112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l="9026" t="45375" r="80454" b="29155"/>
          <a:stretch/>
        </p:blipFill>
        <p:spPr>
          <a:xfrm>
            <a:off x="2362996" y="3815819"/>
            <a:ext cx="1214651" cy="129653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19545" t="42694" r="71117" b="23258"/>
          <a:stretch/>
        </p:blipFill>
        <p:spPr>
          <a:xfrm>
            <a:off x="3573447" y="3682121"/>
            <a:ext cx="1078173" cy="173326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l="28410" t="52078" r="54806" b="21917"/>
          <a:stretch/>
        </p:blipFill>
        <p:spPr>
          <a:xfrm>
            <a:off x="4581852" y="4162552"/>
            <a:ext cx="1937982" cy="132383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/>
          <a:srcRect l="47084" t="50469" r="37787" b="21649"/>
          <a:stretch/>
        </p:blipFill>
        <p:spPr>
          <a:xfrm>
            <a:off x="6819126" y="3789175"/>
            <a:ext cx="1746914" cy="141936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/>
          <a:srcRect l="61741" t="49128" r="30695" b="24062"/>
          <a:stretch/>
        </p:blipFill>
        <p:spPr>
          <a:xfrm>
            <a:off x="8528454" y="3720937"/>
            <a:ext cx="873456" cy="136477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/>
          <a:srcRect l="69778" t="50201" r="20412" b="28888"/>
          <a:stretch/>
        </p:blipFill>
        <p:spPr>
          <a:xfrm>
            <a:off x="9401910" y="3782354"/>
            <a:ext cx="1132765" cy="106452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/>
          <a:srcRect l="79588" t="45912" r="11429" b="31300"/>
          <a:stretch/>
        </p:blipFill>
        <p:spPr>
          <a:xfrm>
            <a:off x="10535858" y="3557165"/>
            <a:ext cx="1037229" cy="116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5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97" y="928048"/>
            <a:ext cx="3228138" cy="1348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246" y="2333767"/>
            <a:ext cx="1049343" cy="20676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997" y="4307346"/>
            <a:ext cx="3339449" cy="1188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2578" b="13880"/>
          <a:stretch/>
        </p:blipFill>
        <p:spPr>
          <a:xfrm>
            <a:off x="4449168" y="1034412"/>
            <a:ext cx="6962779" cy="12434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1915" t="8894" b="20859"/>
          <a:stretch/>
        </p:blipFill>
        <p:spPr>
          <a:xfrm>
            <a:off x="4555933" y="2711459"/>
            <a:ext cx="7235733" cy="12419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2116" t="7703" b="16938"/>
          <a:stretch/>
        </p:blipFill>
        <p:spPr>
          <a:xfrm>
            <a:off x="4585646" y="4396057"/>
            <a:ext cx="6962778" cy="11001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/>
          <a:srcRect l="1248" b="9600"/>
          <a:stretch/>
        </p:blipFill>
        <p:spPr>
          <a:xfrm>
            <a:off x="382137" y="5579531"/>
            <a:ext cx="11409529" cy="986517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/>
          <a:srcRect l="2265" b="19069"/>
          <a:stretch/>
        </p:blipFill>
        <p:spPr>
          <a:xfrm>
            <a:off x="2214107" y="-23699"/>
            <a:ext cx="7763787" cy="86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67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192" y="1030763"/>
            <a:ext cx="4249280" cy="258492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975351" y="1863091"/>
            <a:ext cx="1219200" cy="1752600"/>
            <a:chOff x="3003744" y="1233948"/>
            <a:chExt cx="1219200" cy="1752600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3032822" y="2109454"/>
              <a:ext cx="1752600" cy="158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3003744" y="1767348"/>
              <a:ext cx="1219200" cy="3170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প্রস্থ</a:t>
              </a:r>
              <a:r>
                <a:rPr lang="en-US" dirty="0" smtClean="0">
                  <a:solidFill>
                    <a:schemeClr val="tx1"/>
                  </a:solidFill>
                </a:rPr>
                <a:t> b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432840" y="1432393"/>
            <a:ext cx="3460743" cy="382588"/>
            <a:chOff x="521112" y="838200"/>
            <a:chExt cx="3372465" cy="382588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21112" y="1219200"/>
              <a:ext cx="3372465" cy="158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2057400" y="838200"/>
              <a:ext cx="1219200" cy="3170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দৈর্ঘ্য</a:t>
              </a:r>
              <a:r>
                <a:rPr lang="en-US" dirty="0" smtClean="0">
                  <a:solidFill>
                    <a:schemeClr val="tx1"/>
                  </a:solidFill>
                </a:rPr>
                <a:t> a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50339" y="1084113"/>
            <a:ext cx="747252" cy="1239114"/>
            <a:chOff x="3903408" y="457200"/>
            <a:chExt cx="747252" cy="1239114"/>
          </a:xfrm>
        </p:grpSpPr>
        <p:cxnSp>
          <p:nvCxnSpPr>
            <p:cNvPr id="15" name="Straight Connector 14"/>
            <p:cNvCxnSpPr/>
            <p:nvPr/>
          </p:nvCxnSpPr>
          <p:spPr>
            <a:xfrm rot="5400000">
              <a:off x="3888660" y="471948"/>
              <a:ext cx="776748" cy="747252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 rot="18787402">
              <a:off x="3734776" y="928170"/>
              <a:ext cx="1219200" cy="3170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উচ্চতা</a:t>
              </a:r>
              <a:r>
                <a:rPr lang="en-US" dirty="0" smtClean="0">
                  <a:solidFill>
                    <a:schemeClr val="tx1"/>
                  </a:solidFill>
                </a:rPr>
                <a:t> c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136" y="125782"/>
            <a:ext cx="5919729" cy="7437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2542" t="6733" r="3634" b="18869"/>
          <a:stretch/>
        </p:blipFill>
        <p:spPr>
          <a:xfrm>
            <a:off x="545029" y="4541727"/>
            <a:ext cx="11101943" cy="1733267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2069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3793 -0.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57 -4.07407E-6 L 0.37799 -0.041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21" y="-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0.03958 L 0.38333 -0.050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98" y="-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42" t="9316" r="1337" b="16063"/>
          <a:stretch/>
        </p:blipFill>
        <p:spPr>
          <a:xfrm>
            <a:off x="520890" y="3957851"/>
            <a:ext cx="11150221" cy="1583140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159" y="152074"/>
            <a:ext cx="3895682" cy="7896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756" y="982640"/>
            <a:ext cx="3808487" cy="1555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249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0207"/>
          <a:stretch/>
        </p:blipFill>
        <p:spPr>
          <a:xfrm>
            <a:off x="483025" y="938847"/>
            <a:ext cx="9476900" cy="11205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2172" t="14054" r="4213" b="27210"/>
          <a:stretch/>
        </p:blipFill>
        <p:spPr>
          <a:xfrm>
            <a:off x="661182" y="6133600"/>
            <a:ext cx="11015003" cy="590844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5503" t="13658" r="4395" b="32540"/>
          <a:stretch/>
        </p:blipFill>
        <p:spPr>
          <a:xfrm>
            <a:off x="3788899" y="181929"/>
            <a:ext cx="4614203" cy="700646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024" y="1918696"/>
            <a:ext cx="9476901" cy="407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76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48" y="226201"/>
            <a:ext cx="11693154" cy="11306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454" r="153" b="3696"/>
          <a:stretch/>
        </p:blipFill>
        <p:spPr>
          <a:xfrm>
            <a:off x="236248" y="1356809"/>
            <a:ext cx="6234889" cy="38874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1544" b="3731"/>
          <a:stretch/>
        </p:blipFill>
        <p:spPr>
          <a:xfrm>
            <a:off x="6513341" y="1399013"/>
            <a:ext cx="5458265" cy="3845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3729" r="341" b="7243"/>
          <a:stretch/>
        </p:blipFill>
        <p:spPr>
          <a:xfrm>
            <a:off x="253218" y="5300536"/>
            <a:ext cx="7610622" cy="129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35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339" y="230663"/>
            <a:ext cx="3999323" cy="8947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523" t="2158" r="2408" b="9850"/>
          <a:stretch/>
        </p:blipFill>
        <p:spPr>
          <a:xfrm>
            <a:off x="313006" y="3685736"/>
            <a:ext cx="11565989" cy="20116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551" y="1152711"/>
            <a:ext cx="3914897" cy="18497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076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350" y="168811"/>
            <a:ext cx="3355300" cy="93206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608915" y="3551464"/>
            <a:ext cx="8070855" cy="851195"/>
            <a:chOff x="649865" y="2913049"/>
            <a:chExt cx="7748547" cy="8511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9865" y="2913049"/>
              <a:ext cx="7748547" cy="85119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l="1804" t="36511" r="29269" b="33776"/>
            <a:stretch/>
          </p:blipFill>
          <p:spPr>
            <a:xfrm>
              <a:off x="1603717" y="2996418"/>
              <a:ext cx="6794695" cy="717453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608915" y="2056414"/>
            <a:ext cx="8070854" cy="885828"/>
            <a:chOff x="608913" y="1519747"/>
            <a:chExt cx="8267801" cy="97442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8913" y="1519747"/>
              <a:ext cx="8267801" cy="97442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/>
            <a:srcRect l="2882" t="26822" r="2426" b="23286"/>
            <a:stretch/>
          </p:blipFill>
          <p:spPr>
            <a:xfrm>
              <a:off x="1772530" y="1659989"/>
              <a:ext cx="6907238" cy="834184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371" y="5011881"/>
            <a:ext cx="8080398" cy="9754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/>
          <a:srcRect b="18003"/>
          <a:stretch/>
        </p:blipFill>
        <p:spPr>
          <a:xfrm>
            <a:off x="8961120" y="5070246"/>
            <a:ext cx="2914141" cy="9647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6489" y="3569857"/>
            <a:ext cx="2838772" cy="92057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75769" y="2112297"/>
            <a:ext cx="2999492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9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28" t="7804" r="1707" b="17181"/>
          <a:stretch/>
        </p:blipFill>
        <p:spPr>
          <a:xfrm>
            <a:off x="426719" y="3840481"/>
            <a:ext cx="11338561" cy="1786596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594" y="190564"/>
            <a:ext cx="3840813" cy="6965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11"/>
          <a:stretch/>
        </p:blipFill>
        <p:spPr>
          <a:xfrm>
            <a:off x="4201395" y="914400"/>
            <a:ext cx="3787716" cy="1637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724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8"/>
          <a:stretch/>
        </p:blipFill>
        <p:spPr>
          <a:xfrm>
            <a:off x="437853" y="573034"/>
            <a:ext cx="11316295" cy="5711932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59" y="1212912"/>
            <a:ext cx="11095682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9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1" y="313899"/>
            <a:ext cx="2292825" cy="6252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168" t="9375" r="3926" b="8927"/>
          <a:stretch/>
        </p:blipFill>
        <p:spPr>
          <a:xfrm>
            <a:off x="2415512" y="2129051"/>
            <a:ext cx="5527414" cy="37816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926" y="1514901"/>
            <a:ext cx="3941545" cy="45037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3790" y="189895"/>
            <a:ext cx="5584420" cy="121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60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d clay brick on sale for up to $1,000 on eBay | eBay | The Guardia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" t="896" r="14475" b="3013"/>
          <a:stretch/>
        </p:blipFill>
        <p:spPr bwMode="auto">
          <a:xfrm>
            <a:off x="668741" y="4299044"/>
            <a:ext cx="2429301" cy="2160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sCA3RYU7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588" b="29412"/>
          <a:stretch>
            <a:fillRect/>
          </a:stretch>
        </p:blipFill>
        <p:spPr>
          <a:xfrm>
            <a:off x="4915470" y="1147625"/>
            <a:ext cx="2361060" cy="2160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imagesCAUPQM75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t="12121" b="18182"/>
          <a:stretch>
            <a:fillRect/>
          </a:stretch>
        </p:blipFill>
        <p:spPr>
          <a:xfrm>
            <a:off x="4915470" y="4285396"/>
            <a:ext cx="2361060" cy="2160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Power Supply Specifications, Explained! - Central Valley Computer Parts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5"/>
          <a:stretch/>
        </p:blipFill>
        <p:spPr bwMode="auto">
          <a:xfrm>
            <a:off x="9034817" y="4276702"/>
            <a:ext cx="2490427" cy="2141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wer Supply Specifications, Explained! - Central Valley Computer Parts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17"/>
          <a:stretch/>
        </p:blipFill>
        <p:spPr bwMode="auto">
          <a:xfrm>
            <a:off x="668740" y="1202218"/>
            <a:ext cx="2429301" cy="2160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sCA1O5MSL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110"/>
          <a:stretch>
            <a:fillRect/>
          </a:stretch>
        </p:blipFill>
        <p:spPr>
          <a:xfrm>
            <a:off x="9034816" y="1083127"/>
            <a:ext cx="2490427" cy="2160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18975" t="13237" r="3325" b="28691"/>
          <a:stretch/>
        </p:blipFill>
        <p:spPr>
          <a:xfrm>
            <a:off x="3179928" y="3318275"/>
            <a:ext cx="7337578" cy="846162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4510586" y="204717"/>
            <a:ext cx="3170829" cy="696036"/>
            <a:chOff x="6096001" y="204716"/>
            <a:chExt cx="3850193" cy="9975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98235" y="252619"/>
              <a:ext cx="3645724" cy="86570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096001" y="204716"/>
              <a:ext cx="3850193" cy="997501"/>
            </a:xfrm>
            <a:prstGeom prst="rect">
              <a:avLst/>
            </a:pr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8720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 t="10978" r="13821" b="7350"/>
          <a:stretch/>
        </p:blipFill>
        <p:spPr>
          <a:xfrm>
            <a:off x="259306" y="232013"/>
            <a:ext cx="11668837" cy="6359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1821" y="791570"/>
            <a:ext cx="3589361" cy="94169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পাঠ........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1182" y="2941093"/>
            <a:ext cx="5813946" cy="94169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আয়তাকার ঘনবস্তু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09" b="53777"/>
          <a:stretch/>
        </p:blipFill>
        <p:spPr>
          <a:xfrm rot="16200000">
            <a:off x="1090685" y="3883924"/>
            <a:ext cx="1213017" cy="1210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17" b="53406"/>
          <a:stretch/>
        </p:blipFill>
        <p:spPr>
          <a:xfrm rot="5400000">
            <a:off x="10053496" y="784284"/>
            <a:ext cx="1205908" cy="12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346" b="16791"/>
          <a:stretch/>
        </p:blipFill>
        <p:spPr>
          <a:xfrm>
            <a:off x="327545" y="1228298"/>
            <a:ext cx="11491415" cy="11873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972" b="16165"/>
          <a:stretch/>
        </p:blipFill>
        <p:spPr>
          <a:xfrm>
            <a:off x="327544" y="2968505"/>
            <a:ext cx="11491415" cy="11174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780" t="3405" b="15733"/>
          <a:stretch/>
        </p:blipFill>
        <p:spPr>
          <a:xfrm>
            <a:off x="327544" y="4633769"/>
            <a:ext cx="11491416" cy="11327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296" y="177420"/>
            <a:ext cx="4125408" cy="9689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5971" y="3143129"/>
            <a:ext cx="9812739" cy="7681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5971" y="1332249"/>
            <a:ext cx="9812738" cy="9469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5971" y="4803876"/>
            <a:ext cx="9821507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7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48616"/>
          <a:stretch/>
        </p:blipFill>
        <p:spPr>
          <a:xfrm>
            <a:off x="3709209" y="178838"/>
            <a:ext cx="4773582" cy="653675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</p:pic>
      <p:sp>
        <p:nvSpPr>
          <p:cNvPr id="11" name="Parallelogram 10"/>
          <p:cNvSpPr/>
          <p:nvPr/>
        </p:nvSpPr>
        <p:spPr>
          <a:xfrm>
            <a:off x="870969" y="2695637"/>
            <a:ext cx="3286125" cy="795528"/>
          </a:xfrm>
          <a:prstGeom prst="parallelogram">
            <a:avLst>
              <a:gd name="adj" fmla="val 12673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Parallelogram 11"/>
          <p:cNvSpPr/>
          <p:nvPr/>
        </p:nvSpPr>
        <p:spPr>
          <a:xfrm>
            <a:off x="870970" y="1122869"/>
            <a:ext cx="3286125" cy="795528"/>
          </a:xfrm>
          <a:prstGeom prst="parallelogram">
            <a:avLst>
              <a:gd name="adj" fmla="val 12673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28551" y="4820050"/>
            <a:ext cx="2286000" cy="155448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617724" y="1122869"/>
            <a:ext cx="2286000" cy="157276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/>
          <p:cNvSpPr/>
          <p:nvPr/>
        </p:nvSpPr>
        <p:spPr>
          <a:xfrm rot="5400000" flipH="1">
            <a:off x="9935255" y="1620501"/>
            <a:ext cx="2377440" cy="1005840"/>
          </a:xfrm>
          <a:prstGeom prst="parallelogram">
            <a:avLst>
              <a:gd name="adj" fmla="val 82476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/>
          <p:cNvSpPr/>
          <p:nvPr/>
        </p:nvSpPr>
        <p:spPr>
          <a:xfrm rot="5400000" flipH="1">
            <a:off x="8678553" y="1620501"/>
            <a:ext cx="2377440" cy="1005840"/>
          </a:xfrm>
          <a:prstGeom prst="parallelogram">
            <a:avLst>
              <a:gd name="adj" fmla="val 82476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73" y="4686628"/>
            <a:ext cx="11436824" cy="1219306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700760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01782 L -0.30456 0.02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69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1042 L -0.39166 0.02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-0.06406 -2.22222E-6 C -0.09205 -2.22222E-6 -0.12513 -0.11481 -0.12513 -0.20741 L -0.12513 -0.41412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3" y="-2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.00416 L 0.30534 0.005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07407E-6 L 0.30534 0.002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620" y="175701"/>
            <a:ext cx="6742760" cy="829128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875964" y="2142699"/>
            <a:ext cx="3835021" cy="17332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41260" y="3009331"/>
            <a:ext cx="3835021" cy="17332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976281" y="2142699"/>
            <a:ext cx="734704" cy="86663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141260" y="3885061"/>
            <a:ext cx="734704" cy="86663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976281" y="3887893"/>
            <a:ext cx="734704" cy="86663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127612" y="2138149"/>
            <a:ext cx="734704" cy="86663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000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65" y="3937352"/>
            <a:ext cx="11004835" cy="1658256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4540155" y="191068"/>
            <a:ext cx="3111690" cy="914400"/>
            <a:chOff x="7028597" y="382137"/>
            <a:chExt cx="3857773" cy="122310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59007" y="521210"/>
              <a:ext cx="3596952" cy="94496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7028597" y="382137"/>
              <a:ext cx="3857773" cy="1223108"/>
            </a:xfrm>
            <a:prstGeom prst="rect">
              <a:avLst/>
            </a:pr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995" y="1146411"/>
            <a:ext cx="3044008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910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675" y="1437930"/>
            <a:ext cx="4511431" cy="29994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638" y="1335988"/>
            <a:ext cx="171193" cy="11917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983" y="3421813"/>
            <a:ext cx="3840813" cy="591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1269" y="1663571"/>
            <a:ext cx="3846909" cy="23288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2896" y="202451"/>
            <a:ext cx="3273836" cy="16736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l="5289" t="3657" b="7177"/>
          <a:stretch/>
        </p:blipFill>
        <p:spPr>
          <a:xfrm>
            <a:off x="8104759" y="2497540"/>
            <a:ext cx="3515066" cy="15558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2997" y="1872922"/>
            <a:ext cx="3779086" cy="5608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/>
          <a:srcRect l="8901" r="7762" b="7556"/>
          <a:stretch/>
        </p:blipFill>
        <p:spPr>
          <a:xfrm>
            <a:off x="7942997" y="4098812"/>
            <a:ext cx="3779087" cy="1285814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/>
          <a:srcRect r="18535" b="23603"/>
          <a:stretch/>
        </p:blipFill>
        <p:spPr>
          <a:xfrm>
            <a:off x="386788" y="5816848"/>
            <a:ext cx="11335295" cy="740549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75274" y="944407"/>
            <a:ext cx="2889754" cy="487722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2656128" y="3527516"/>
            <a:ext cx="1889924" cy="1660142"/>
            <a:chOff x="2656128" y="3527516"/>
            <a:chExt cx="1889924" cy="166014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601090" y="3527516"/>
              <a:ext cx="327547" cy="101184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656128" y="4645067"/>
              <a:ext cx="1889924" cy="542591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4"/>
          <a:srcRect l="9417" t="11363" r="5583" b="31501"/>
          <a:stretch/>
        </p:blipFill>
        <p:spPr>
          <a:xfrm>
            <a:off x="4028364" y="164829"/>
            <a:ext cx="4135272" cy="643911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36882" y="4103532"/>
            <a:ext cx="530398" cy="2072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71260" y="3681734"/>
            <a:ext cx="256536" cy="3563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55824" y="2305229"/>
            <a:ext cx="207282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39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11</Words>
  <Application>Microsoft Office PowerPoint</Application>
  <PresentationFormat>Widescreen</PresentationFormat>
  <Paragraphs>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45</cp:revision>
  <dcterms:created xsi:type="dcterms:W3CDTF">2021-05-04T10:55:18Z</dcterms:created>
  <dcterms:modified xsi:type="dcterms:W3CDTF">2021-05-11T08:42:32Z</dcterms:modified>
</cp:coreProperties>
</file>