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ink/inkAction1.xml" ContentType="application/vnd.ms-office.inkAction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ink/inkAction2.xml" ContentType="application/vnd.ms-office.inkAction+xml"/>
  <Override PartName="/ppt/tags/tag4.xml" ContentType="application/vnd.openxmlformats-officedocument.presentationml.tags+xml"/>
  <Override PartName="/ppt/ink/inkAction3.xml" ContentType="application/vnd.ms-office.inkAction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ink/inkAction4.xml" ContentType="application/vnd.ms-office.inkAction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2" r:id="rId11"/>
    <p:sldId id="263" r:id="rId12"/>
    <p:sldId id="264" r:id="rId13"/>
    <p:sldId id="265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FF99"/>
    <a:srgbClr val="99FFCC"/>
    <a:srgbClr val="99FF66"/>
    <a:srgbClr val="99FF33"/>
    <a:srgbClr val="CCFF33"/>
    <a:srgbClr val="FFCC66"/>
    <a:srgbClr val="CCFF99"/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5-07T16:25:50.61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act:action type="add" startTime="31426">
    <iact:property name="dataType"/>
    <iact:actionData xml:id="d0">
      <inkml:trace xmlns:inkml="http://www.w3.org/2003/InkML" xml:id="stk0" contextRef="#ctx0" brushRef="#br0">2225 7370 0,'35'-104'104,"-35"69"-100,35-34 3,-1 34 4,-34 0-3,35 35 2,-35-70 2,70 36-7,-70-36 3,69 1 0,-34-1 1,0 35-2,0-34-2,-1-1 3,71-69 10,-105 70-10,69 69 0,-69-35 1,35 0-2,-35 0 2,35-34-3,34-35 2,-69 69 0,35 35 3,-35-35-6,35 0 5,0 1-5,-1 34 4,1-35 7,0 0-8,0 0 1,34-34 8,1 34-8,-70 0 12,35 35-13,-1-35 36,1 35 0,69-34-28,-104-1-6,35 35-4,35 0 11,-36 0 6,1 0-16,70 0-4,-36 0 6,1 0-2,-36 0 3,36 0-2,-1-35 5,36-34-9,-1 69 5,-34 0-1,69 0 2,0 0-6,-35 0 3,35 0-2,-34 0 2,34 0 4,-35 0-6,-35 0 4,1 0-2,-35 0 2,0 0 7,-1 34 65,1-34-42,0 35-31,0-35 0,-1 35 4,1 0-9,0-1 5,34 36 1,71-70 3,33 70-8,36-36 4,-70 36 0,0-35 4,0 34-5,-69-69 0,-1 104-1,-34-104 5,0 35-7,0-35 9,-1 35-9,1-35 85,-35 35-66,0-1-15,35 1 0,0-35 2,-35 35 2,35 0 0,-1-1-4,-34 1 8,35 0-7,-35 0 12,35 34 1,0-34-16,-35 0 6,0 0-4,0-1 8,0 1-4,0 0 0,0 34 1,34-69-9,-34 35 3,0 0 1,0 0 16,0-1-15,0 1-1,0 0 1,0 0-1,0 0 6,0 69 0,0-35-8,0 1 4,0 34-5,0-34 4,0-36-4,0 71 4,-69-36 0,69 1-1,0-1-4,0-34 4,-35 104 0,0-104 4,35 0-7,0-1 2,-69 1 3,69 0-2,-35 34 1,0-34-2,-34 0 0,69 34 1,-70-34-1,70 0 2,-35 0 1,-34 0-4,34-35 4,0 34-3,-34 1 8,34 0 1,0-35-9,0 35 1,1-35 0,-36 34 9,35 1-7,-34-35-4,34 35 5,-104 0-2,104-1-2,-34-34 0,34 35 2,-69-35-1,-36 35 0,71 0 0,-1-35-4,1 34 9,-35-34-9,34 0 5,0 35-1,1 0 1,-1-35-1,1 0 0,34 0 2,0 0-3,1 0-2,-71 0 3,36 0 4,-1 0-8,1 0 4,-1 0 0,1 0-1,-1-35 2,35 0-2,-69 35 2,0 0-2,-1 0 4,36 0-3,-1 0-3,1 0 7,-36 0-4,36 0 0,-1-34-1,35-36-1,-34 70 4,34 0-1,0 0-1,-69-69-1,69-1 1,1 70-3,34-69 4,-35 69-2,35-70 1,-35 70 3,0-35-5,35 1 2,0-1 4,-35 0-5,1 0-2,34 0 5,-35 1 2,0-1-7,0 0 6,35 0-9,-34-34 13,-1 34-12,0-34 11,35-1 3,-35 1-6,1 34-5,34 0 3,-35 35-3,35-35 4,0-34 4,-35 34 1,35 0-3,-35 0 0,35 1 3,0-1-6,-35 0-1,1 35 2,34-35-4,-35 1 10,35-1-5,0-35 5,-35 1 8,0 34-14,35 0-3,0 1 17,0-1-20,0-35 44,0 1-24,0 34 3,0 0-15,0 0 5,-34 35-8,34-34 46</inkml:trace>
    </iact:actionData>
  </iact:action>
  <iact:action type="add" startTime="65195">
    <iact:property name="dataType"/>
    <iact:actionData xml:id="d1">
      <inkml:trace xmlns:inkml="http://www.w3.org/2003/InkML" xml:id="stk1" contextRef="#ctx0" brushRef="#br1">8032 7022 0,'35'0'145,"-1"0"-140,1 0 3,0 0 0,0 0 0,-1 0 0,1 0 0,35 0 8,-35 0 16,-1 0-13,36 0-11,-1 0-1,70 0 1,35 0-2,-69 0 5,-1 0-3,0 0 0,35 0 1,-34 0-2,-1 0-2,0 35 6,-34-35-1,-35 0 73,-1 0-44,1 0-29,35 0 13,-36 0-2,36 0-8,0 0-10,-1 0 6,1 0-1,34 0 2,0 0-5,-69 0 6,35 0-5,-36 0 4,36 0-2,-1 0 2,-34 0-2,0 0 12,34 0-11,-34 0-3,0 0 1,69 0-1,35 0 0,70 0 5,0 0-1,34 0-6,-104 0 4,70 0-1,-70 0 4,-70 0-3,1 0 1,-35 0-4,34 0 67,-34 0-48,0 0-17,0 0 6,-1 0-8,1 0 5,0 0-2,34 0 3,70 0 3,174 0-5,-243 0-2,-1 0-1,1 0 1,-70-35 7,35 35 82,34 0-72,-34 0-7,0 0-10,243 0 25,-139 0-27,-69 0 3,-36 0-5,1 0 11,0 0-12,0 0 71,0 0-61,-1 0 13,1 0-15,0 0 7,0 0-4,34 0-11,-34 0 5,34 0 1,1 0 5,0 0-6,34 0-2,-35 0 6,-34 0-6,0 0 6,0 0-3,34 0 6,-34 0 1,0 0-4,0 0 10,-1 0-12,1 0 0,35 0 5,-36 0 2,1 0-2,0 0-11,35 0 7,-1 0-3,1 0 3,-1 0-2,-34 0 3,34 0-1,-34 35 1,0-35 1,0 0-6,69 0 6,-34 0-7,-36 0 2,71 0-2,-36 0 1,36 0 1,-1 0 4,0 0-4,0 0-1,1 0 2,-36 0 2,1 0-2,-1 0-2,-34 0 2,0 0 1,0 0-2,34 0 50,1 0-23,-35 0-21,-1 0-5,1 0 3,69 0 6,-69 0-8,0 0 2,0 0-5,69 0 4,-69 0-2,34 0 12,-34 0 50,0 0-64,0 0 13,-1 0-11,1 0 5,0 0-5,0 0-1,34 0 3,1 0-2,34 0-1,-34 0 2,34 35-1,-34-35 0,34 0-2,-35 0 4,1 0-3,-1 0 1,1 0 0,0 0 3,-36 0 61,36 0-35,-35 35-4,-1-35-10,1 0-13,35 0 0,-1 0-2,-34 0 2,0 0 0,0 0 3,69 0-3,-69 0-5,-1 0 2,36 0 9,0 0-8,-36 0 5,1 0 45,0 0-44,0 0-6,34 0 3,-34 0-6,0 0 6,-1 0-1,36 0-4,-35 0 4,0 0-4,34 0 16,-34 0 114,0 0-121,-1 0 1,36 0-2,-35 0-8,-35-35-1,69-35 2,-34 70 3,0 0-4,34 0 1,-34 0 13,0 0-15,0 0 6,34 0 3,-34 0 5,35 0-1,-36 0-13,1 0 86</inkml:trace>
    </iact:actionData>
  </iact:action>
  <iact:action type="add" startTime="83156">
    <iact:property name="dataType"/>
    <iact:actionData xml:id="d2">
      <inkml:trace xmlns:inkml="http://www.w3.org/2003/InkML" xml:id="stk2" contextRef="#ctx0" brushRef="#br1">5459 6883 0,'0'35'45,"35"-35"-26,-1 0-5,1 0-7,0 0 4,34 0 19,-34 0-12,0 0-10,0 35 4,-1-35-6,36 0 5,-35 0 6,34 0-3,1 0-5,-35 0 0,-1 0-2,1 0 1,0 0 1,0 0 1,0 35-5,34-35 3,-34 0 8,0 0 0,-1 0-9,36-35 5,-35 35-5,34 0 15,-34 0 27,35 0-15,-36 0 11,1 0-21</inkml:trace>
    </iact:actionData>
  </iact:action>
  <iact:action type="add" startTime="84731">
    <iact:property name="dataType"/>
    <iact:actionData xml:id="d3">
      <inkml:trace xmlns:inkml="http://www.w3.org/2003/InkML" xml:id="stk3" contextRef="#ctx0" brushRef="#br1">6676 7822 0,'0'-35'112,"0"0"-79,0 1-19,0-1-5,0 0 3,0 0-6,0-34 11,35 34-10,-35 0 2,0 1 1,34-36-2,1 35 3,-35-34 3,0-1 6,35 70-14,-35-34 0,0-36 5,35 70-6,-35-35 11,0 0-8,0 1-1,34-36 8,1 35 59,0-69-50,0 69 0,-1 35-1,1-34-6,0 34 87,35 0-81,-36 0 43,1 0-35,0 0 0,0 0 90,-35 34-97,0 1-14,0 0-1,34-35-2,-34 35 3,0 34-3,0-34 6,0 0-3,0-1-4,0 1 5,0 0-3,0 0 5,0 0 15,0 34-5,0-34-2,-34 0-9,34-1-8,0 1 5,-35 0-3,35 0 52,0-1-34,-35-34-13,35 70 19,-35-70-15,1 35 6,34-1-3,-35 1-10,35 0 8,-35-35 3,35 69-14,-35-69 12,0 35-8,1 0 5,34 0-9,-70 0 6,70-1 2,0 1 19,-35-35 25,35 35-54,-34-35 28,-1 35-20,0-1 1,0-34 6,1 70-11,-36-70 18,35 35-9,0-35 3,-34 34-7,69 1 11,-70-35 73</inkml:trace>
    </iact:actionData>
  </iact:action>
</iact:actions>
</file>

<file path=ppt/ink/inkAction2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5-07T16:25:50.6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  <inkml:context xml:id="ctx1">
      <inkml:inkSource xml:id="inkSrc3">
        <inkml:traceFormat>
          <inkml:channel name="X" type="integer" max="1366" units="cm"/>
          <inkml:channel name="Y" type="integer" max="768" units="cm"/>
          <inkml:channel name="F" type="integer" max="1024" units="in"/>
          <inkml:channel name="T" type="integer" max="2.14748E9" units="dev"/>
        </inkml:traceFormat>
        <inkml:channelProperties>
          <inkml:channelProperty channel="X" name="resolution" value="37.79745" units="1/cm"/>
          <inkml:channelProperty channel="Y" name="resolution" value="37.79528" units="1/cm"/>
          <inkml:channelProperty channel="F" name="resolution" value="130.11436" units="1/in"/>
          <inkml:channelProperty channel="T" name="resolution" value="1" units="1/dev"/>
        </inkml:channelProperties>
      </inkml:inkSource>
      <inkml:timestamp xml:id="ts1" timeString="2021-05-07T16:25:50.614"/>
    </inkml:context>
    <inkml:brush xml:id="br1">
      <inkml:brushProperty name="width" value="0.055" units="cm"/>
      <inkml:brushProperty name="height" value="0.055" units="cm"/>
    </inkml:brush>
  </inkml:definitions>
  <iact:action type="add" startTime="52054">
    <iact:property name="dataType"/>
    <iact:actionData xml:id="d0">
      <inkml:trace xmlns:inkml="http://www.w3.org/2003/InkML" xml:id="stk0" contextRef="#ctx0" brushRef="#br0">6259 11646 0,'0'35'75,"-35"-1"-68,0 1 8,35 0-1</inkml:trace>
    </iact:actionData>
  </iact:action>
  <iact:action type="add" startTime="52548">
    <iact:property name="dataType"/>
    <iact:actionData xml:id="d1">
      <inkml:trace xmlns:inkml="http://www.w3.org/2003/InkML" xml:id="stk1" contextRef="#ctx0" brushRef="#br0">5215 12237 0,'-34'0'4</inkml:trace>
    </iact:actionData>
  </iact:action>
  <iact:action type="add" startTime="53312">
    <iact:property name="dataType"/>
    <iact:actionData xml:id="d2">
      <inkml:trace xmlns:inkml="http://www.w3.org/2003/InkML" xml:id="stk2" contextRef="#ctx0" brushRef="#br0">3929 9769 0,'0'0'2</inkml:trace>
    </iact:actionData>
  </iact:action>
  <iact:action type="add" startTime="53553">
    <iact:property name="dataType"/>
    <iact:actionData xml:id="d3">
      <inkml:trace xmlns:inkml="http://www.w3.org/2003/InkML" xml:id="stk3" contextRef="#ctx1" brushRef="#br0">3720 9734 3000 0,'0'0'0'2,"0"0"0"-2,0 0 0 1,0 0 0-1,0 0 0 0,0 0 0 0,0 0 0 0,0 0 0 1,0 0 0-1,0 0 0 0,0 0 0 0,0 0 0 0,0 0 0 1,0 0 0-1,0 0 0 0,0 0 0 0,0 0 0 0,0 0 0 1,0 0 0-1,0 0 0 0,0 0 0 0,0 0 0 0,0 0 0 0,0 0 0 1,0 0 0-1,0 0 0 0,0 0 0 0,0 0 0 1,0 0 0-1,0 0 0 1,0 0 0-1,0 0 0 0,0 0 0 0,0 0 0 0,0 0 0 1,0 0 0-1,0 0 0 0,0 0 0 1,0 0 0-1,0 0 0 0,0 0 0 0,0 0 0 1,0 0 0-1,0 0 0 0,0 0 0 0,0 0 0 0,0 0 0 0,0 0 0 1,0 0 0-1,0 0 0 0,0 0 0 0,0 0 0 0,0 0 0 0,0 0 0 1,0 0 0-1,0 0 0 0,0 0 0 0,0 0 0 0,0 0 0 0,0 0 0 1,0 0 0-1,0 0 0 0</inkml:trace>
    </iact:actionData>
  </iact:action>
  <iact:action type="add" startTime="53897">
    <iact:property name="dataType"/>
    <iact:actionData xml:id="d4">
      <inkml:trace xmlns:inkml="http://www.w3.org/2003/InkML" xml:id="stk4" contextRef="#ctx0" brushRef="#br0">3512 9769 0,'-2643'730'5,"2608"-730"-4,2713-730 5,-5390 1495 1,2712-731 0,-35-34 7,0 35-6,0 0 2,0 0 20,1-1-24,-1-34 43,0 35-38,-7336 11541 92</inkml:trace>
    </iact:actionData>
  </iact:action>
  <iact:action type="add" startTime="57545">
    <iact:property name="dataType"/>
    <iact:actionData xml:id="d5">
      <inkml:trace xmlns:inkml="http://www.w3.org/2003/InkML" xml:id="stk5" contextRef="#ctx0" brushRef="#br0">4103 11194 0</inkml:trace>
    </iact:actionData>
  </iact:action>
  <iact:action type="remove" startTime="61012">
    <iact:property name="style" value="instant"/>
    <iact:actionData xml:id="d6" ref="#d4"/>
  </iact:action>
  <iact:action type="add" startTime="61034">
    <iact:property name="dataType" value="strokeEraser"/>
    <iact:actionData xml:id="d7">
      <inkml:trace xmlns:inkml="http://www.w3.org/2003/InkML" xml:id="stk6" contextRef="#ctx0" brushRef="#br1">7371 15018 0</inkml:trace>
    </iact:actionData>
  </iact:action>
  <iact:action type="add" startTime="62140">
    <iact:property name="dataType" value="strokeEraser"/>
    <iact:actionData xml:id="d8">
      <inkml:trace xmlns:inkml="http://www.w3.org/2003/InkML" xml:id="stk7" contextRef="#ctx0" brushRef="#br1">12796 16130 0</inkml:trace>
    </iact:actionData>
  </iact:action>
  <iact:action type="remove" startTime="62957">
    <iact:property name="style" value="instant"/>
    <iact:actionData xml:id="d9" ref="#d1"/>
  </iact:action>
  <iact:action type="add" startTime="62967">
    <iact:property name="dataType" value="strokeEraser"/>
    <iact:actionData xml:id="d10">
      <inkml:trace xmlns:inkml="http://www.w3.org/2003/InkML" xml:id="stk8" contextRef="#ctx0" brushRef="#br1">11996 16686 0</inkml:trace>
    </iact:actionData>
  </iact:action>
  <iact:action type="add" startTime="63934">
    <iact:property name="dataType" value="strokeEraser"/>
    <iact:actionData xml:id="d11">
      <inkml:trace xmlns:inkml="http://www.w3.org/2003/InkML" xml:id="stk9" contextRef="#ctx0" brushRef="#br1">12830 16165 0</inkml:trace>
    </iact:actionData>
  </iact:action>
  <iact:action type="remove" startTime="64765">
    <iact:property name="style" value="instant"/>
    <iact:actionData xml:id="d12" ref="#d0"/>
  </iact:action>
  <iact:action type="add" startTime="64778">
    <iact:property name="dataType" value="strokeEraser"/>
    <iact:actionData xml:id="d13">
      <inkml:trace xmlns:inkml="http://www.w3.org/2003/InkML" xml:id="stk10" contextRef="#ctx0" brushRef="#br1">13004 15921 0</inkml:trace>
    </iact:actionData>
  </iact:action>
  <iact:action type="remove" startTime="65725">
    <iact:property name="style" value="instant"/>
    <iact:actionData xml:id="d14" ref="#d3"/>
  </iact:action>
  <iact:action type="add" startTime="65736">
    <iact:property name="dataType" value="strokeEraser"/>
    <iact:actionData xml:id="d15">
      <inkml:trace xmlns:inkml="http://www.w3.org/2003/InkML" xml:id="stk11" contextRef="#ctx0" brushRef="#br1">10570 14287 0</inkml:trace>
    </iact:actionData>
  </iact:action>
  <iact:action type="add" startTime="67189">
    <iact:property name="dataType" value="strokeEraser"/>
    <iact:actionData xml:id="d16">
      <inkml:trace xmlns:inkml="http://www.w3.org/2003/InkML" xml:id="stk12" contextRef="#ctx0" brushRef="#br1">10501 14148 0</inkml:trace>
    </iact:actionData>
  </iact:action>
  <iact:action type="add" startTime="68174">
    <iact:property name="dataType" value="strokeEraser"/>
    <iact:actionData xml:id="d17">
      <inkml:trace xmlns:inkml="http://www.w3.org/2003/InkML" xml:id="stk13" contextRef="#ctx0" brushRef="#br1">10223 14183 0</inkml:trace>
    </iact:actionData>
  </iact:action>
  <iact:action type="remove" startTime="68757">
    <iact:property name="style" value="instant"/>
    <iact:actionData xml:id="d18" ref="#d2"/>
  </iact:action>
  <iact:action type="add" startTime="68766">
    <iact:property name="dataType" value="strokeEraser"/>
    <iact:actionData xml:id="d19">
      <inkml:trace xmlns:inkml="http://www.w3.org/2003/InkML" xml:id="stk14" contextRef="#ctx0" brushRef="#br1">10744 14044 0</inkml:trace>
    </iact:actionData>
  </iact:action>
  <iact:action type="add" startTime="69366">
    <iact:property name="dataType" value="strokeEraser"/>
    <iact:actionData xml:id="d20">
      <inkml:trace xmlns:inkml="http://www.w3.org/2003/InkML" xml:id="stk15" contextRef="#ctx0" brushRef="#br1">10223 14322 0</inkml:trace>
    </iact:actionData>
  </iact:action>
  <iact:action type="add" startTime="78651">
    <iact:property name="dataType"/>
    <iact:actionData xml:id="d21">
      <inkml:trace xmlns:inkml="http://www.w3.org/2003/InkML" xml:id="stk16" contextRef="#ctx0" brushRef="#br0">1704 10881 0,'0'-69'77,"34"69"-47,1 0-19,0-35-8,0 35 7,-35-35-2,69 0 4,-34 35-2,104-104 2,-35 0-4,-69 34-3,104 1 6,-69-36-6,-1 71 3,1-36 0,-35 35-1,-1 1 2,36 34-2,-70-35 0,35 35 49,-1 0-47,36 0-2,0 0 3,34 0-4,-35 0 4,1 0-5,-1 0 5,1 0-3,34 0 1,35 0-1,-34 0 3,103 0-7,-69 0 6,-34 35 3,34-35-7,-104 0 3,34 0 0,-34 0 39,0 34-33,-1-34-6,36 35 13,0 0-18,-36-35 5,71 69 1,-1 1 12,0 104-15,-104-139 2,105-1-3,-1-34 7,0 0-7,35 0 0,-104 0 2,0-34-1,69 34 8,-69 0-5,0 34 12,-35 36 7,0-35 2,0 34-22,0-34 0,-35 0 0,35-1 6,-70 1-11,70 35 15,-34-70-15,-36 69 8,35-34-2,-34 0 1,69-1 0,-70 36 1,1-70-1,69 70-4,-70-70 1,1 34 1,69 1-1,-70-35 2,35 35 7,0 0-3,1-1-4,-36 1 3,1 0-7,34-35 20,0 0-18,-34 35 3,34-35 9,0 0-12,0 0 2,0 34-2,-34-34 3,34 0 7,0 0-11,1 35 3,-36-35 13,35 0-1,-34 35-9,34-35-8,0 0 4,0 35 0,1-35 0,-1 0 0,-35 0 8,36 0-5,34 34-2,-35-34-2,0 0-3,0 0 20,0 0-12,1 35-6,-1-35 9,0 0-4,0 0-1,35 35-7,-34-35 5,-36 35 31,1-35 3,-1 0-24,35 34-10,0-34-3,1 0 7,-1 0-5,-69 0 2,69 0-2,0 35 4,-69 0-9,34 0 6,35-35 4,-34 0-6,-1 0 4,36 0-1,-36 69-4,35-69 1,-34 0 2,34 0 8,0 0 0,0 0-7,-34 0 14,69 35-18,-70-35 2,36 35 9,-36-35-11,0 0 4,36 0-1,-1 35-3,-69-1 4,-1-34-1,36 0 3,34 0-6,-35 0 2,36 0 2,-36 0-1,35 0 2,1 0 17</inkml:trace>
    </iact:actionData>
  </iact:action>
  <iact:action type="add" startTime="81658">
    <iact:property name="dataType"/>
    <iact:actionData xml:id="d22">
      <inkml:trace xmlns:inkml="http://www.w3.org/2003/InkML" xml:id="stk17" contextRef="#ctx0" brushRef="#br0">7093 10638 0,'35'0'62,"0"-35"-53,-1 35 14,36-35-16,-35 35 3,-1-34-1,36-1-2,-35 35 0,-1 0 2,36 0-1,0-35-1,-1 35 2,35-70-2,-69 36 1,35 34 0,-1 0 1,36 0-1,-36-35-1,1 0 1,-1 0-1,36 35 2,-36 0 1,-34 0-2,0 0 0,34 0 1,1 0-1,-36-34 2,1-1-4,35 35-1,-1-70 9,-34 70-7,35 0-5,-1 0 15,-34 0-12,34 0 1,1 0 3,-35 0-3,34 0 18,-34 0 6,0 0-21,0 35 15,-1-35-12,1 35-2,0 0 11,0-1-9,34-34 24,-69 70-19,0-1-1,0 1-4,0-35-5,0 0 4,0-1-2,35 140 5,0-139-3,-35 69-5,0-34 0,35-1 0,-1 35 2,1-34 2,-35-35-3,0 0 4,0 34-6,35-69 5,-35 70 29,0-36-16,0 1-2,0 0-18,0 0 7,0 34-2,0-34 7,0 0 0,-35-35-12,0 34 7,1 1 17,-1-35-11,0 35-9,0 0 2,0-35-1,1 34-4,-1-34 6,0 35-6,-34-35 5,-1 0-3,1 35 0,-1-35 3,0 0 3,36 35-6,-36-35 0,1 35 1,34-35 1,-35 0 1,36 0 8,-36 0-7,35 0-1,0 34-2,1-34-3,-1 0 5,-35 35 3,1-35 0,-1 35 3,36-35-3,-1 0-8,-35 0 12,70 69-7,-104-34 1,69 0-2,0-35 0,1 0 6,-1 0-6,0 0 6,0 35-9,-34-35 10,34 0-1,0 0-4,0 0 7,1 0-12,-1 0 11,0 0-11,0 0 7,1 0-5,-1 0 2,-35 0 2,35 0-6,-34 0 3,-1-35-2,70 0 2,-69 0 0,69-34 0,-70 34 1,70 0 1,-34-34-3,-1 69 2,35-35-3,-35 0 3,35 0 0,-35 1 8,35-1-13,-35 0 5,35 0-2,-34 1 6,34-1-9,0 0 6,-35 0-5,35 1 3,0-1 0,0 0 3,-35-34 5,0-1-10,1 35 13,-1-34-4,35 34-13</inkml:trace>
    </iact:actionData>
  </iact:action>
  <iact:action type="add" startTime="91276">
    <iact:property name="dataType"/>
    <iact:actionData xml:id="d23">
      <inkml:trace xmlns:inkml="http://www.w3.org/2003/InkML" xml:id="stk18" contextRef="#ctx0" brushRef="#br0">12239 11229 0,'0'-35'121,"35"0"-103,0 0-10,-1 1-5,-34-1 9,35 35-1,-35-35-7,70 0 8,-70 1-4,34-1 4,1-69 12,70-35-13,-71 104-6,1-69 5,35 34-2,-36 0 6,71 1 2,-105-1-7,69 1-4,1-1 5,-70 1-4,69 69 6,-69-70-9,35 36 14,0-1-4,0 35-5,-1 0 16,1 0-10,0-35-9,0 35 4,-1 0 4,36 0 11,0 0-9,-36 0 7,1 0-17,0 0 11,0 0-6,-1 0-8,36 0 15,-35 0-1,69 0-4,-34 0-5,34 0 1,0 35-3,35 34 3,70-34 0,0 35 4,-70-36-8,-35 1 7,70-35-3,-70 35-3,35 34 3,-69-69 5,-1 0-10,-34 35 10,0-35-10,0 35 6,34-35 43,-34 69-49,0-69 13,-1 70-6,1-70 1,0 70-2,35 34 5,-36-35-5,1 36 3,0-71 3,-35 1-2,0 35 14,0-36 0,0 1-17,0 0-4,0 0-1,0-1 6,0 1-6,-35 35 6,-34-1-6,34-34 8,0 35 3,0-36-14,0 1 4,1 0 3,-1 0-2,0 34 3,35 1-3,-35-36-1,-34-34 2,-1 35-1,70 0-1,-69-35 0,69 35 6,-35-1-7,0-34 2,0 0 1,1 35 4,-1-35-7,0 35 2,0 0 1,-34-35 12,34 0-13,0 35-1,-34-35 5,34 0-3,0 34 5,0-34 1,-34 35-6,34-35 10,0 0-9,1 0 1,-1 35-1,0-35 2,0 0-2,0 0-2,-34 0 10,34 35-3,0-1-12,-34-34 23,34 35-6,-34-35-13,34 35 2,-70-35 17,71 0-19,-1 0 3,-35 0 8,1 0-13,34 0 12,0 35-1,1-35-12,-1 0 19,0 34-10,0-34 1,0 0-5,1 35 0,-1-70 2,0 35 4,0 0-6,-34 0 2,34 0-4,-35-34 4,36-1-4,-71 0 15,71 0-4,-36 35-14,35-34 20,-34-1-18,34-35 13,-35 36-4,70-1-5,-34-35-2,-1 70 1,35-69 0,-35 69-4,35-35 5,-35 0-4,1 0 3,34 1 0,-35 34 0,35-35 1,-35 0 0,35 0-1,-35 35-2,35-69 4,0 34-2,0-34 7,0 34 4,0 0-14,0 0 6,0 1 5,0-1-11,0 0 10,0 0 7,0 0 5,0 1-19,0-1 9,0 0-8,0 0 1,0 1-7,0-1 7,-34 35 78</inkml:trace>
    </iact:actionData>
  </iact:action>
  <iact:action type="add" startTime="106772">
    <iact:property name="dataType"/>
    <iact:actionData xml:id="d24">
      <inkml:trace xmlns:inkml="http://www.w3.org/2003/InkML" xml:id="stk19" contextRef="#ctx0" brushRef="#br0">17420 10881 0,'35'-35'29,"-1"35"-21,1-34 18,-35-1-23,70 35 7,-35-35 14,-35 0-13,69 1 15,-34-1-20,0 35 1,-1-35 3,1 0 1,0 35-3,34-69 1,-34 69 7,35-70-11,-1 1 13,-34-1-15,35 70 8,-1 0-7,-34-35 3,0 1 0,-1-1 1,1 0 2,70 35-2,-71 0-2,36-69 6,-1 69-6,1-35 0,-1 35 4,-34-35-4,0 35 10,69 0-14,1-35 9,-36 35-6,-34 0 3,35 0 1,-1 0-4,1 0 6,34 0-5,-35 0 6,1 0-7,34 0 3,1 0-1,34 0 2,-35 0-1,70 0 1,0 0-1,34 0 8,-69 35-6,-34-35-3,-36 0 2,1 0-2,-70 35 83,35-35-79,34 0 21,-34 0-5,104 35-19,0-1 0,104 105 3,-34-69-4,-105-35 5,-34-1-11,-1-34 7,1 35 4,-70 0-4,35-35 173,0 35-164,34 0-5,-34-1 13,0 1-18,-1-35 8,1 35-8,0 0 18,-35-1-8,0 1 7,0 0 0,0 0-13,0-1 6,0 36-6,0-35 25,0-1-32,0 1 7,0 0-5,-35 0 15,0 34 2,1-34-12,-1-35 2,35 35-8,0 34 1,-35-34 14,35 0-7,-35 0-5,1-35 3,34 34-5,0 1 0,-70 0 4,35 0 11,0-1-14,1 1 4,-1 0-9,0 0 10,-34 138 1,34-138-5,0 0 2,-34 104-2,-1-104 2,35 34-4,0-34 4,1 0-4,-36-35 5,35 0-7,-34 35 10,34-1-5,0-34-5,-34 70 4,34-70 4,-35 35-5,1-1 4,34-34-6,0 35 2,1-35 1,34 35 2,-70-35-4,35 0 1,-34 0 2,-1 35 2,-34 0-7,34-35 3,1 0 2,-1 104-1,1-104-1,34 0 1,0 0 2,0 0-4,1 0 2,-1 0 0,-35 0 0,36 0 0,-36 35 13,35-35 8,0 34-19,1-34 1,-1 0 0,0 0-4,0 0 3,1 0 11,-140 0-14,69 0-2,36-34 1,34 34 0,0-35 4,1 35-3,-1 0 1,0 0 0,-69-104 2,69 104-4,0-35 16,-34-35-19,-1 35 8,1-34 15,-1 34-14,35 35-2,-34-69 2,-1-1 4,1 35-2,69 1-8,-70-36-2,35 35 8,-34-34-8,34 34 5,0 0 1,0-34 3,1-1-8,34 35 1,-35 1-1,0-36 5,0 35-4,1-34 6,34 34-6,0 0 2,-35-34 0,35 34 8,0 0-8,-35-34-2,35-1 10,-35 1-5,35-1 16,-34 35-21,34 1 4</inkml:trace>
    </iact:actionData>
  </iact:action>
</iact:actions>
</file>

<file path=ppt/ink/inkAction3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5-07T16:33:51.3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act:action type="add" startTime="43462">
    <iact:property name="dataType"/>
    <iact:actionData xml:id="d0">
      <inkml:trace xmlns:inkml="http://www.w3.org/2003/InkML" xml:id="stk0" contextRef="#ctx0" brushRef="#br0">2921 9317 0,'0'-70'135,"69"70"-112,-34 0-16,0 0 3,-1 0-2,1 0 0,69-69-1,-69 34 8,0 35-4,0-70-5,0 70 5,34-104-7,-34 69 6,69-138-5,0-1 4,-138 417 7,-1-139-6,35-69-3,0 0 2,35-35-2,-1 0-1,1 0 2,70 0 0,-71 0 4,1 0-7,35 0 3,-36 0 2,1-70-1,69-69-3,-34 105 1,-70 68 7,0 1-4,35 0-4,0-35 4,-1 0 6,1 0-14,0 0 5,0 0 3,139 0 10,-105 35-17,-34-35 4,34 0-1,-34 0 6,0 0-7,0 0 11,-1 0 8,-34 34-16,35-34 5,0 35-3,35-35 2,-36 0 2,36 0-10,34 0 2,0 0 1,1 0-2,-1 0 4,35 0-1,35 35 1,-70 34-3,1-69 3,-71 0-2,1 0 3,0 0 64,0 0-65,0 35-3,-1-35 16,1 0-9,35 35-2,-1 0-4,35-35 3,1 0-8,-1 35 5,35 34 3,0-34-2,70 0 8,-105-1-4,-34 36-8,-36-70 3,36 0 9,0 0 21,-36 0-21,1 0-8,0 0 5,0 0-4,-1 0-2,1 0 1,104 0-1,70 0 0,-35 0 0,0 0 4,69 0-3,0 35-5,1-35 6,-105 0-3,-35 0 4,0 0-3,-69 0 5,35 0-6,-35 0 1,-1 0 8,1-70-4,0 35 10,0 35 3,-1 0-8,36-34-1,0 34-5,-36 0 10,1 0-15,0 0 4,139-139 5,-140 69-5,1 35-3,0-34 3,35 34-3,-36 35 6,1-35-7,0 35 11,0 0 4,-1 0-12,1 0-1,0 0-3,0 0 12,-1 0 9</inkml:trace>
    </iact:actionData>
  </iact:action>
  <iact:action type="add" startTime="46197">
    <iact:property name="dataType"/>
    <iact:actionData xml:id="d1">
      <inkml:trace xmlns:inkml="http://www.w3.org/2003/InkML" xml:id="stk1" contextRef="#ctx0" brushRef="#br0">11509 9247 0,'35'0'118,"-1"0"-109,1 0 1,243 35 13,-139 0-16,105-35-1,-36 0 3,-68 0-1,-1 0 2,-35 0-5,35 0 7,-69 0-7</inkml:trace>
    </iact:actionData>
  </iact:action>
  <iact:action type="add" startTime="47284">
    <iact:property name="dataType"/>
    <iact:actionData xml:id="d2">
      <inkml:trace xmlns:inkml="http://www.w3.org/2003/InkML" xml:id="stk2" contextRef="#ctx0" brushRef="#br0">13665 9282 0,'69'0'87,"-34"0"-71,0 0-1,0 0-13,-1 0 6,36 0 4,-35 0-3,-1 0-4,1-35 0,35 35 27</inkml:trace>
    </iact:actionData>
  </iact:action>
  <iact:action type="add" startTime="48694">
    <iact:property name="dataType"/>
    <iact:actionData xml:id="d3">
      <inkml:trace xmlns:inkml="http://www.w3.org/2003/InkML" xml:id="stk3" contextRef="#ctx0" brushRef="#br0">15716 9491 0,'35'0'5,"0"0"4,-1 0 2,1 0 9,0-35-5,35 35 2,34-35-1,-69 35-8,34-35 0,1 35 0,34-69 2,35 69-3,-35-35 1,70-34 7,-35 69-8,35 0 2,35-35-2,-70 0 0,0 35 1,-35-35-3,1 35 3,-1 0-3,0-35 4,-34 35-1,-35 0 0,34 0-2,1 0 4,-1 0-2,-34 0 3,0 0-3,-1 0-2,1 0 1,0 0 4,35 0-5,-36 0 4,71 0 2,-1 0-5,0 0 2,1 0-1,-71 0 0,1 0 2,0 35-4,0-35 4,-1 0-4,1 0 11,70 0-3,-1-35-6,35 35 0,-70 0 0,71 0 1,-1 0 2,34 0-4,-103 0 2,34 0-1,35 0 1,-34 0-3,-1 0 4,0 0-6,1 0 4,34 0 2,-35 0-4,35 0 2,-69 0-1,34 0 1,35 35 0,-35-35 0,1 0 4,-36 35-8,36-35 5,-36 35 2,-34-35-6,34 35 11,-34-35 25,0 0-34,0 0 4,-1 0-4,1 0 3,0 0-1,35 0-1,-1 0-4,1 34 2,-70 1 2,69-35 3,1 0-3,-35 0 7,34 0 0,1 0 1,34 0-10,-35 0-3,36 0 7,34 0-3,-70 0 2,105 0 10,-104 0-15,-35 0 3,34 0-1,-34 0 2,0 0 2,-1 0-4,1 0 19,0 0-9,0 0-9,-1 0 2,36 0 6,0 0-4,-36 0 6,1 0-12,35 0 3,-36 0 1,1 0 1,35 0-5,-36 0 3,1 0 2,0 0-3,-35-35 23,70 35-14,-36 0 3,71 0-9,69 0-4,-35 0 0,0 0 5,0 0-2,0 0-2,69 0 1,36 0 0,-70 35 0,-70-35 0,35 0-3,-69 35 6,69-35-7,0 0 5,35 0-2,-35 0 3,-35 0-1,0 0-3,70 0 5,-69 0-2,-71 0-2,1 0-3,35 0 5,-36 0 72,1 0-47,0 0-29,0 0 4,-1 0-2,1 0 3,35 0 6,-35 0 22,-1 0-20,1 0-12,0 0 5,0 0-6,34 0 6,70 0-1,70 0-4,0 0-1,69 0 2,0 0 6,70 0-6,-36 0-2,-103 35 2,-105-35 6,-69 0 143,0 0-102,0 0-46,0 0 1,-1 0-6,1 0 6,35 0 12,-36 0-5,1 0-5,35 0-3,34 0 0,-34 0-3,-1 0 7,1 0-8,-1-35 9,-34 35-10,0-35 13,-1 35 66,36 0-52,-35 0-1,0 0-26,-1 0 8,36 0 0,34 0-3,-34 0 3,69 0 5,139 0-12,-243 0 1,34 0 3,1 0-1</inkml:trace>
    </iact:actionData>
  </iact:action>
</iact:actions>
</file>

<file path=ppt/ink/inkAction4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5-07T16:33:51.3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  <inkml:brush xml:id="br1">
      <inkml:brushProperty name="width" value="0.055" units="cm"/>
      <inkml:brushProperty name="height" value="0.055" units="cm"/>
    </inkml:brush>
  </inkml:definitions>
  <iact:action type="add" startTime="21306">
    <iact:property name="dataType"/>
    <iact:actionData xml:id="d0">
      <inkml:trace xmlns:inkml="http://www.w3.org/2003/InkML" xml:id="stk0" contextRef="#ctx0" brushRef="#br0">12691 4554 0,'0'35'58,"0"69"-46,0 1-5,35-1 3,0 105 3,69-1-5,-35-34 5,-69 0-6,105-70-1,-1 105 1,0-36-3,-69-68 6,104 34-4,0-139 2,35 139-3,-35 69 2,70-34 2,104-35 4,-70 35-11,1-35 6,69 35 0,34 0 0,71-70 1,-36-34-2,0-1 2,-34 35-2,0 1 2,-105-71 1,35-34-5,1 0 4,-106 0 2,71 0-3,34-34-3,-35-1 2,105-104 3,35 69-4,-36-34 2,-34-35 0,139-35 0,-69 0 0,-36-34 6,-68-1-12,68-34 6,-103 69 0,-70 35 0,-35 0 0,35 35 0,-105-35 0,35 34 4,-69 1-8,69 0 4,-34-1 0,-35-34 0,34 70 4,-34-1-5,35 1 3,-70-1-4,34-34 2,1 34-2,-35 1 4,35 34-2,-35-34-1</inkml:trace>
    </iact:actionData>
  </iact:action>
  <iact:action type="add" startTime="23456">
    <iact:property name="dataType"/>
    <iact:actionData xml:id="d1">
      <inkml:trace xmlns:inkml="http://www.w3.org/2003/InkML" xml:id="stk1" contextRef="#ctx0" brushRef="#br0">23366 4033 0,'34'0'7,"1"0"18,35 0-15,-1 0-3,-34 0 2,0 35-1,34-35 0,-34 69 0,69-34 13,-104 0-17,35-35 2,-35 34 1,70-34 0,-1 0 12,-34 35-11,69 35-3,35-70 6,-69 0-3,-35 34-2,34-34 1,-69 35 25,35-35 1,-35 35 190,0 35-206,0-36-9,0 105 2,0 70-5,-35-35 7,-69 69-5,34-34 5,36-70-4,-36 69-1,35 36-3,-34-71 8,69-68-7,0-1 3,-35-34-1</inkml:trace>
    </iact:actionData>
  </iact:action>
  <iact:action type="add" startTime="25099">
    <iact:property name="dataType"/>
    <iact:actionData xml:id="d2">
      <inkml:trace xmlns:inkml="http://www.w3.org/2003/InkML" xml:id="stk2" contextRef="#ctx0" brushRef="#br0">12482 4276 0,'-34'0'76,"34"35"-64,0 0-7,0-1 5,0 1-5,0 70 3,0 68 4,0-34-4,0-34-3,-70 103 5,35-34-3,35-35 2,0-35-1,0 1-3,-34 69 3,-36-105 1,70 1 2,0-1-4,-35-34 3</inkml:trace>
    </iact:actionData>
  </iact:action>
  <iact:action type="add" startTime="26329">
    <iact:property name="dataType"/>
    <iact:actionData xml:id="d3">
      <inkml:trace xmlns:inkml="http://www.w3.org/2003/InkML" xml:id="stk3" contextRef="#ctx0" brushRef="#br0">12517 4311 0,'35'0'55,"35"0"-42,-1 0-9,35 35 5,-34-1-2,34 71 3,35-36 0,313 209 3,-243-139 1,0-69-2,34 104 3,-34-105-11,-70 36 10,-70-71-9,1 1-4,-35-35 14,-1 0 29</inkml:trace>
    </iact:actionData>
  </iact:action>
  <iact:action type="add" startTime="61925">
    <iact:property name="dataType" value="strokeEraser"/>
    <iact:actionData xml:id="d4">
      <inkml:trace xmlns:inkml="http://www.w3.org/2003/InkML" xml:id="stk4" contextRef="#ctx0" brushRef="#br1">19889 10707 0</inkml:trace>
    </iact:actionData>
  </iact:action>
  <iact:action type="add" startTime="62885">
    <iact:property name="dataType" value="strokeEraser"/>
    <iact:actionData xml:id="d5">
      <inkml:trace xmlns:inkml="http://www.w3.org/2003/InkML" xml:id="stk5" contextRef="#ctx0" brushRef="#br1">20932 10881 0</inkml:trace>
    </iact:actionData>
  </iact:action>
  <iact:action type="remove" startTime="63498">
    <iact:property name="style" value="instant"/>
    <iact:actionData xml:id="d6" ref="#d0"/>
  </iact:action>
  <iact:action type="add" startTime="63509">
    <iact:property name="dataType" value="strokeEraser"/>
    <iact:actionData xml:id="d7">
      <inkml:trace xmlns:inkml="http://www.w3.org/2003/InkML" xml:id="stk6" contextRef="#ctx0" brushRef="#br1">20793 11020 0</inkml:trace>
    </iact:actionData>
  </iact:action>
  <iact:action type="remove" startTime="64740">
    <iact:property name="style" value="instant"/>
    <iact:actionData xml:id="d8" ref="#d3"/>
  </iact:action>
  <iact:action type="add" startTime="64750">
    <iact:property name="dataType" value="strokeEraser"/>
    <iact:actionData xml:id="d9">
      <inkml:trace xmlns:inkml="http://www.w3.org/2003/InkML" xml:id="stk7" contextRef="#ctx0" brushRef="#br1">20584 9455 0</inkml:trace>
    </iact:actionData>
  </iact:action>
  <iact:action type="add" startTime="65741">
    <iact:property name="dataType" value="strokeEraser"/>
    <iact:actionData xml:id="d10">
      <inkml:trace xmlns:inkml="http://www.w3.org/2003/InkML" xml:id="stk8" contextRef="#ctx0" brushRef="#br1">31015 8934 0</inkml:trace>
    </iact:actionData>
  </iact:action>
  <iact:action type="remove" startTime="66668">
    <iact:property name="style" value="instant"/>
    <iact:actionData xml:id="d11" ref="#d1"/>
  </iact:action>
  <iact:action type="add" startTime="66677">
    <iact:property name="dataType" value="strokeEraser"/>
    <iact:actionData xml:id="d12">
      <inkml:trace xmlns:inkml="http://www.w3.org/2003/InkML" xml:id="stk9" contextRef="#ctx0" brushRef="#br1">30633 8552 0</inkml:trace>
    </iact:actionData>
  </iact:action>
  <iact:action type="add" startTime="67930">
    <iact:property name="dataType" value="strokeEraser"/>
    <iact:actionData xml:id="d13">
      <inkml:trace xmlns:inkml="http://www.w3.org/2003/InkML" xml:id="stk10" contextRef="#ctx0" brushRef="#br1">19089 9177 0</inkml:trace>
    </iact:actionData>
  </iact:action>
  <iact:action type="remove" startTime="69182">
    <iact:property name="style" value="instant"/>
    <iact:actionData xml:id="d14" ref="#d2"/>
  </iact:action>
  <iact:action type="add" startTime="69188">
    <iact:property name="dataType" value="strokeEraser"/>
    <iact:actionData xml:id="d15">
      <inkml:trace xmlns:inkml="http://www.w3.org/2003/InkML" xml:id="stk11" contextRef="#ctx0" brushRef="#br1">19228 9212 0</inkml:trace>
    </iact:actionData>
  </iact:action>
</iact:action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07855-ECCC-4446-BDAC-5D828070E044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C7E62-1206-4F08-95FD-9D86CE46A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3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C7E62-1206-4F08-95FD-9D86CE46AB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70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C7E62-1206-4F08-95FD-9D86CE46AB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2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BCAD-8851-42A9-9FAD-28049FD45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98C2B-FEA2-44CF-BE81-1E3856AAB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0A272-BD8E-446B-9FD3-A8AA0D55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23FC3-E5A4-4636-949C-6B87A86D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38395-8F47-4654-A796-B106FED9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1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2165-8009-4AA3-A20F-0E8BEE97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A472-E4F5-4AD8-B8A4-47C14AD0F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6ECD3-D7FE-40DC-A3BB-4D69435D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5345-57E2-4A9F-8B09-907096EC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224FC-62CF-4E2F-8F0E-8D0230C4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7D00AD-D80D-4422-8F75-52016345F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07BA7-BC68-4429-8AD9-451C6AE63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D493E-2C21-4B89-8E94-BFACCDC8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A955F-2307-4A82-9300-D52785BB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4946C-C352-453C-A5F7-C3FEFB36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91309-DAD8-4632-A0E2-4A3911E5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BCC0D-9FE8-4F3C-B8B3-D8835BACE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EBD83-E3F1-4079-BBB4-07701070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8B8AE-1B92-4D31-A3D8-4CF7B872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8624B-B379-493D-ADED-99A8B04BA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1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361D1-272E-434A-B2A1-C12B153AC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D1B28-0112-4133-A962-A5B3F54CB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85FB-6F79-4717-91B7-59A1DD57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6E586-B735-4149-A2B3-39A57C04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BDFDA-F280-4FF9-8C40-4FB28355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17EE-BAFB-48E4-B37E-BF0BB8315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8AF03-4BF9-4442-AB4C-4AFC2063D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4CD6A-5C44-435E-8AA9-BAEF61866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7490D-39AA-4EB1-A053-5AA3293A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AD7BB-454A-4609-82C8-75174474B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2D4B0-20E1-439A-9BEF-A39B7A83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5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3A9C7-2EEE-4232-92D0-3EF7140C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4B75F-B3D3-400F-AA9B-DC04FDBE3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1706F-5F76-4309-B6D7-0658E7544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CC10F-0343-438C-AA8E-BEA37393F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0A4EB-6F69-49F7-BA97-19905BD7C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1371F0-85B9-4AD2-84D1-698238998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EBD893-8CDC-456C-AD15-6CBB79E2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C4DD2B-F6AA-48C9-A5B4-89CAA0B12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7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650FB-514F-40FB-B777-2D938C9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76C41-8B19-456E-A317-F7400BD42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EDAA6-AC12-4B15-BB34-64103CC49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132EE-E11F-4698-B520-7AD98239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0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91725-953B-46F7-B0CB-05C01B384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B4BDC-8614-49C5-A2E3-41C2B3284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DEDE-D585-4870-8BAA-AB0627EB1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2D73-B713-48B0-923F-C858659B3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2F30B-91F9-41AB-A814-DF583F9C7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B5BC4-E173-40FB-BC67-D5661513D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1D428-C6BC-4122-8893-4DC000B68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EEAEC-E4AC-41A1-BDB2-481F7946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59C0F-B7B2-46BD-AC4A-B25EA83A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6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B94C9-FE2C-40DA-8DF6-C9463442B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8CBFC-ECB7-47AB-9BD4-9A355C187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D86C6-C03B-4021-8B39-FD5A078B1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CB1CE-BDA3-42BB-B3C4-5E5CAFE48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AF524-F8DA-43F5-B07A-2F7AD6AF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CA080-2881-4D2E-A7C2-D4842172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8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66DF5B-66E8-4FDF-A700-3C2AA0B4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E033A-C8EF-4A89-8029-08B35B789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185B-6B48-4E92-A8E4-EB8AB8C55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9726-3171-45A5-90C8-C4AD2EAA75E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98A4C-A6E0-4BCB-ABA4-EE3CE153E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1FF45-EF06-458C-BDCE-D9C29EF78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12F9-83E6-4D96-B351-2147345E4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6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microsoft.com/office/2011/relationships/inkAction" Target="../ink/inkAction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1/relationships/inkAction" Target="../ink/inkAction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microsoft.com/office/2011/relationships/inkAction" Target="../ink/inkAction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1/relationships/inkAction" Target="../ink/inkAction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D3175-58DD-4E71-A305-F9B257CA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930" y="460660"/>
            <a:ext cx="4402540" cy="95870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B258D-123F-41D9-93C5-9E92EF3967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46911" cy="326499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u="sng" dirty="0"/>
              <a:t>Lesson  Description</a:t>
            </a:r>
          </a:p>
          <a:p>
            <a:r>
              <a:rPr lang="en-US" sz="3600" b="1" dirty="0"/>
              <a:t>Class-IX&amp; X</a:t>
            </a:r>
          </a:p>
          <a:p>
            <a:r>
              <a:rPr lang="en-US" sz="3600" b="1" dirty="0"/>
              <a:t>English 2</a:t>
            </a:r>
            <a:r>
              <a:rPr lang="en-US" sz="3600" b="1" baseline="30000" dirty="0"/>
              <a:t>nd</a:t>
            </a:r>
            <a:r>
              <a:rPr lang="en-US" sz="3600" b="1" dirty="0"/>
              <a:t> Paper</a:t>
            </a:r>
          </a:p>
          <a:p>
            <a:r>
              <a:rPr lang="en-US" sz="3600" b="1" dirty="0"/>
              <a:t>Topic: Narration</a:t>
            </a:r>
          </a:p>
          <a:p>
            <a:r>
              <a:rPr lang="en-US" sz="3600" b="1" dirty="0"/>
              <a:t>Lecture: 01 (Basic Part)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F9B1C92-05FC-4D9D-8858-F12F6AAC39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91" y="1825626"/>
            <a:ext cx="3070992" cy="2596250"/>
          </a:xfrm>
          <a:ln w="28575"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4FEC3A-4FBB-477A-A0B4-3FF0878BC9EA}"/>
              </a:ext>
            </a:extLst>
          </p:cNvPr>
          <p:cNvSpPr/>
          <p:nvPr/>
        </p:nvSpPr>
        <p:spPr>
          <a:xfrm>
            <a:off x="6096000" y="4558351"/>
            <a:ext cx="4126173" cy="15421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MD. ANISUL HAQUE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TEACHER (ENGLISH)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JAFARGONJ SCHOOL &amp; COLLEGE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RANGPUR.</a:t>
            </a:r>
          </a:p>
          <a:p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YouTube: English Tutor Anis</a:t>
            </a:r>
          </a:p>
        </p:txBody>
      </p:sp>
    </p:spTree>
    <p:extLst>
      <p:ext uri="{BB962C8B-B14F-4D97-AF65-F5344CB8AC3E}">
        <p14:creationId xmlns:p14="http://schemas.microsoft.com/office/powerpoint/2010/main" val="27136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EB02-9398-44E5-B682-D574E4D3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009" y="64830"/>
            <a:ext cx="5322627" cy="68575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Conjunction/ Linkers </a:t>
            </a:r>
            <a:endParaRPr lang="en-US" sz="8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234D7-F2A5-4FB3-A7F6-9D8DDAB6AF68}"/>
              </a:ext>
            </a:extLst>
          </p:cNvPr>
          <p:cNvSpPr/>
          <p:nvPr/>
        </p:nvSpPr>
        <p:spPr>
          <a:xfrm>
            <a:off x="1897038" y="1163425"/>
            <a:ext cx="2156347" cy="6005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FF0000"/>
                </a:solidFill>
              </a:rPr>
              <a:t>SENTENCE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4C06EA-4BA3-4E4F-8394-502FF881C963}"/>
              </a:ext>
            </a:extLst>
          </p:cNvPr>
          <p:cNvSpPr/>
          <p:nvPr/>
        </p:nvSpPr>
        <p:spPr>
          <a:xfrm>
            <a:off x="8070377" y="1062798"/>
            <a:ext cx="3305035" cy="6005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FF0000"/>
                </a:solidFill>
              </a:rPr>
              <a:t>CONJUNCTIONS</a:t>
            </a:r>
          </a:p>
        </p:txBody>
      </p:sp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7EA0994B-4BC3-4451-86A2-007B4BCB2E9A}"/>
              </a:ext>
            </a:extLst>
          </p:cNvPr>
          <p:cNvSpPr/>
          <p:nvPr/>
        </p:nvSpPr>
        <p:spPr>
          <a:xfrm>
            <a:off x="4053386" y="1091823"/>
            <a:ext cx="4016992" cy="685753"/>
          </a:xfrm>
          <a:prstGeom prst="leftRightArrow">
            <a:avLst>
              <a:gd name="adj1" fmla="val 53981"/>
              <a:gd name="adj2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12E212-5DC8-4117-9B16-6C5F23E1302D}"/>
              </a:ext>
            </a:extLst>
          </p:cNvPr>
          <p:cNvSpPr/>
          <p:nvPr/>
        </p:nvSpPr>
        <p:spPr>
          <a:xfrm>
            <a:off x="423081" y="1903862"/>
            <a:ext cx="4219432" cy="6005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ASSERTIVE SENTENCE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7EDEC3-4C2B-4831-9E62-5169BD93C100}"/>
              </a:ext>
            </a:extLst>
          </p:cNvPr>
          <p:cNvSpPr/>
          <p:nvPr/>
        </p:nvSpPr>
        <p:spPr>
          <a:xfrm>
            <a:off x="8070377" y="1864987"/>
            <a:ext cx="1360226" cy="6005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THAT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F57B34-D375-4145-A696-F0F15902913A}"/>
              </a:ext>
            </a:extLst>
          </p:cNvPr>
          <p:cNvSpPr/>
          <p:nvPr/>
        </p:nvSpPr>
        <p:spPr>
          <a:xfrm>
            <a:off x="423081" y="2588782"/>
            <a:ext cx="5336274" cy="6005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INTERROGATIVE SENTENCE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4DA4AF-0B9D-4DA3-A746-8E0D0C3797A1}"/>
              </a:ext>
            </a:extLst>
          </p:cNvPr>
          <p:cNvSpPr/>
          <p:nvPr/>
        </p:nvSpPr>
        <p:spPr>
          <a:xfrm>
            <a:off x="7383439" y="2584490"/>
            <a:ext cx="4459405" cy="59973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If, Whether, Wh-words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E117C8-EE47-465D-837A-355077F5956E}"/>
              </a:ext>
            </a:extLst>
          </p:cNvPr>
          <p:cNvSpPr/>
          <p:nvPr/>
        </p:nvSpPr>
        <p:spPr>
          <a:xfrm>
            <a:off x="423081" y="3309811"/>
            <a:ext cx="4653886" cy="6005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IMPERATIVE SENTENCE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2DD7F4-33E3-4307-95A0-86F7EAA67C04}"/>
              </a:ext>
            </a:extLst>
          </p:cNvPr>
          <p:cNvSpPr/>
          <p:nvPr/>
        </p:nvSpPr>
        <p:spPr>
          <a:xfrm>
            <a:off x="7358420" y="3272403"/>
            <a:ext cx="4016992" cy="6005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To, Not To, Let, That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C5D9D-1E4F-44ED-B76D-9F3218859B7C}"/>
              </a:ext>
            </a:extLst>
          </p:cNvPr>
          <p:cNvSpPr/>
          <p:nvPr/>
        </p:nvSpPr>
        <p:spPr>
          <a:xfrm>
            <a:off x="423081" y="4030840"/>
            <a:ext cx="5336274" cy="104612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OPTATIVE &amp; EXCLAMATORY SENTENCE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69442E-0560-4E3F-A8A5-1338FE56AEE1}"/>
              </a:ext>
            </a:extLst>
          </p:cNvPr>
          <p:cNvSpPr/>
          <p:nvPr/>
        </p:nvSpPr>
        <p:spPr>
          <a:xfrm>
            <a:off x="7392541" y="4253653"/>
            <a:ext cx="1357949" cy="6005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 That</a:t>
            </a:r>
          </a:p>
        </p:txBody>
      </p: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D7F629BB-5E25-478C-9CCE-E735D102DF7C}"/>
              </a:ext>
            </a:extLst>
          </p:cNvPr>
          <p:cNvSpPr/>
          <p:nvPr/>
        </p:nvSpPr>
        <p:spPr>
          <a:xfrm>
            <a:off x="4642513" y="1891126"/>
            <a:ext cx="3427864" cy="685753"/>
          </a:xfrm>
          <a:prstGeom prst="leftRightArrow">
            <a:avLst>
              <a:gd name="adj1" fmla="val 53981"/>
              <a:gd name="adj2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Left-Right 16">
            <a:extLst>
              <a:ext uri="{FF2B5EF4-FFF2-40B4-BE49-F238E27FC236}">
                <a16:creationId xmlns:a16="http://schemas.microsoft.com/office/drawing/2014/main" id="{C725AD9F-465E-4135-82A9-4283452EB639}"/>
              </a:ext>
            </a:extLst>
          </p:cNvPr>
          <p:cNvSpPr/>
          <p:nvPr/>
        </p:nvSpPr>
        <p:spPr>
          <a:xfrm>
            <a:off x="5759354" y="2661297"/>
            <a:ext cx="1633187" cy="685753"/>
          </a:xfrm>
          <a:prstGeom prst="leftRightArrow">
            <a:avLst>
              <a:gd name="adj1" fmla="val 53981"/>
              <a:gd name="adj2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Arrow: Left-Right 17">
            <a:extLst>
              <a:ext uri="{FF2B5EF4-FFF2-40B4-BE49-F238E27FC236}">
                <a16:creationId xmlns:a16="http://schemas.microsoft.com/office/drawing/2014/main" id="{61DF082C-7EDA-4C8D-8FFB-D96DA6457856}"/>
              </a:ext>
            </a:extLst>
          </p:cNvPr>
          <p:cNvSpPr/>
          <p:nvPr/>
        </p:nvSpPr>
        <p:spPr>
          <a:xfrm>
            <a:off x="5076968" y="3319129"/>
            <a:ext cx="2306472" cy="685753"/>
          </a:xfrm>
          <a:prstGeom prst="leftRightArrow">
            <a:avLst>
              <a:gd name="adj1" fmla="val 53981"/>
              <a:gd name="adj2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Left-Right 18">
            <a:extLst>
              <a:ext uri="{FF2B5EF4-FFF2-40B4-BE49-F238E27FC236}">
                <a16:creationId xmlns:a16="http://schemas.microsoft.com/office/drawing/2014/main" id="{0A962588-46FD-452A-AEAB-E556C721EE1C}"/>
              </a:ext>
            </a:extLst>
          </p:cNvPr>
          <p:cNvSpPr/>
          <p:nvPr/>
        </p:nvSpPr>
        <p:spPr>
          <a:xfrm>
            <a:off x="5759354" y="4211027"/>
            <a:ext cx="1633187" cy="685753"/>
          </a:xfrm>
          <a:prstGeom prst="leftRightArrow">
            <a:avLst>
              <a:gd name="adj1" fmla="val 53981"/>
              <a:gd name="adj2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10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54"/>
    </mc:Choice>
    <mc:Fallback xmlns="">
      <p:transition spd="slow" advTm="556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  <p:extLst>
    <p:ext uri="{3A86A75C-4F4B-4683-9AE1-C65F6400EC91}">
      <p14:laserTraceLst xmlns:p14="http://schemas.microsoft.com/office/powerpoint/2010/main">
        <p14:tracePtLst>
          <p14:tracePt t="222" x="6946900" y="2803525"/>
          <p14:tracePt t="783" x="6959600" y="2803525"/>
          <p14:tracePt t="790" x="6972300" y="2803525"/>
          <p14:tracePt t="799" x="6985000" y="2790825"/>
          <p14:tracePt t="805" x="7010400" y="2790825"/>
          <p14:tracePt t="814" x="7021513" y="2778125"/>
          <p14:tracePt t="822" x="7034213" y="2778125"/>
          <p14:tracePt t="830" x="7072313" y="2765425"/>
          <p14:tracePt t="838" x="7097713" y="2752725"/>
          <p14:tracePt t="846" x="7110413" y="2740025"/>
          <p14:tracePt t="856" x="7146925" y="2716213"/>
          <p14:tracePt t="862" x="7223125" y="2690813"/>
          <p14:tracePt t="873" x="7310438" y="2665413"/>
          <p14:tracePt t="878" x="7410450" y="2640013"/>
          <p14:tracePt t="889" x="7535863" y="2616200"/>
          <p14:tracePt t="894" x="7673975" y="2578100"/>
          <p14:tracePt t="908" x="7823200" y="2540000"/>
          <p14:tracePt t="911" x="7974013" y="2490788"/>
          <p14:tracePt t="922" x="8110538" y="2465388"/>
          <p14:tracePt t="927" x="8223250" y="2427288"/>
          <p14:tracePt t="938" x="8299450" y="2390775"/>
          <p14:tracePt t="944" x="8348663" y="2352675"/>
          <p14:tracePt t="951" x="8412163" y="2327275"/>
          <p14:tracePt t="959" x="8435975" y="2314575"/>
          <p14:tracePt t="967" x="8461375" y="2290763"/>
          <p14:tracePt t="974" x="8486775" y="2278063"/>
          <p14:tracePt t="982" x="8512175" y="2265363"/>
          <p14:tracePt t="989" x="8524875" y="2239963"/>
          <p14:tracePt t="998" x="8548688" y="2227263"/>
          <p14:tracePt t="1006" x="8561388" y="2214563"/>
          <p14:tracePt t="1013" x="8586788" y="2201863"/>
          <p14:tracePt t="1022" x="8599488" y="2201863"/>
          <p14:tracePt t="1029" x="8599488" y="2190750"/>
          <p14:tracePt t="1037" x="8599488" y="2178050"/>
          <p14:tracePt t="1045" x="8599488" y="2165350"/>
          <p14:tracePt t="1053" x="8599488" y="2127250"/>
          <p14:tracePt t="1061" x="8599488" y="2114550"/>
          <p14:tracePt t="1072" x="8586788" y="2089150"/>
          <p14:tracePt t="1078" x="8537575" y="2039938"/>
          <p14:tracePt t="1089" x="8486775" y="2014538"/>
          <p14:tracePt t="1094" x="8474075" y="2001838"/>
          <p14:tracePt t="1105" x="8461375" y="2001838"/>
          <p14:tracePt t="1110" x="8448675" y="1978025"/>
          <p14:tracePt t="1123" x="8424863" y="1965325"/>
          <p14:tracePt t="1126" x="8412163" y="1952625"/>
          <p14:tracePt t="1138" x="8399463" y="1952625"/>
          <p14:tracePt t="1141" x="8386763" y="1939925"/>
          <p14:tracePt t="1149" x="8386763" y="1927225"/>
          <p14:tracePt t="1157" x="8374063" y="1927225"/>
          <p14:tracePt t="1165" x="8361363" y="1927225"/>
          <p14:tracePt t="1173" x="8348663" y="1927225"/>
          <p14:tracePt t="1181" x="8335963" y="1927225"/>
          <p14:tracePt t="1199" x="8312150" y="1927225"/>
          <p14:tracePt t="1214" x="8299450" y="1927225"/>
          <p14:tracePt t="1223" x="8286750" y="1927225"/>
          <p14:tracePt t="1230" x="8274050" y="1927225"/>
          <p14:tracePt t="1238" x="8261350" y="1927225"/>
          <p14:tracePt t="1245" x="8235950" y="1927225"/>
          <p14:tracePt t="1255" x="8223250" y="1927225"/>
          <p14:tracePt t="1261" x="8212138" y="1939925"/>
          <p14:tracePt t="1270" x="8212138" y="1952625"/>
          <p14:tracePt t="1277" x="8199438" y="1952625"/>
          <p14:tracePt t="1326" x="8186738" y="1965325"/>
          <p14:tracePt t="1374" x="8174038" y="1978025"/>
          <p14:tracePt t="1398" x="8161338" y="1989138"/>
          <p14:tracePt t="1438" x="8148638" y="1989138"/>
          <p14:tracePt t="1551" x="8123238" y="2001838"/>
          <p14:tracePt t="1567" x="8099425" y="2001838"/>
          <p14:tracePt t="1575" x="8048625" y="2001838"/>
          <p14:tracePt t="1582" x="7948613" y="2001838"/>
          <p14:tracePt t="1590" x="7823200" y="2052638"/>
          <p14:tracePt t="1599" x="7697788" y="2078038"/>
          <p14:tracePt t="1606" x="7523163" y="2078038"/>
          <p14:tracePt t="1615" x="7348538" y="2078038"/>
          <p14:tracePt t="1623" x="7159625" y="2078038"/>
          <p14:tracePt t="1630" x="6997700" y="2078038"/>
          <p14:tracePt t="1639" x="6846888" y="2089150"/>
          <p14:tracePt t="1646" x="6759575" y="2089150"/>
          <p14:tracePt t="1655" x="6659563" y="2089150"/>
          <p14:tracePt t="1662" x="6559550" y="2089150"/>
          <p14:tracePt t="1673" x="6459538" y="2089150"/>
          <p14:tracePt t="1678" x="6370638" y="2065338"/>
          <p14:tracePt t="1689" x="6270625" y="2014538"/>
          <p14:tracePt t="1694" x="6157913" y="2001838"/>
          <p14:tracePt t="1703" x="6045200" y="1952625"/>
          <p14:tracePt t="1709" x="5932488" y="1914525"/>
          <p14:tracePt t="1720" x="5845175" y="1901825"/>
          <p14:tracePt t="1725" x="5783263" y="1876425"/>
          <p14:tracePt t="1736" x="5745163" y="1865313"/>
          <p14:tracePt t="1741" x="5708650" y="1865313"/>
          <p14:tracePt t="1750" x="5670550" y="1852613"/>
          <p14:tracePt t="1757" x="5632450" y="1839913"/>
          <p14:tracePt t="1767" x="5583238" y="1827213"/>
          <p14:tracePt t="1773" x="5557838" y="1814513"/>
          <p14:tracePt t="1782" x="5532438" y="1814513"/>
          <p14:tracePt t="1789" x="5495925" y="1814513"/>
          <p14:tracePt t="1797" x="5432425" y="1814513"/>
          <p14:tracePt t="1805" x="5407025" y="1765300"/>
          <p14:tracePt t="1814" x="5357813" y="1765300"/>
          <p14:tracePt t="1821" x="5281613" y="1765300"/>
          <p14:tracePt t="1830" x="5219700" y="1752600"/>
          <p14:tracePt t="1837" x="5157788" y="1739900"/>
          <p14:tracePt t="1846" x="5106988" y="1714500"/>
          <p14:tracePt t="1854" x="5068888" y="1714500"/>
          <p14:tracePt t="1861" x="5032375" y="1714500"/>
          <p14:tracePt t="1870" x="5006975" y="1714500"/>
          <p14:tracePt t="1877" x="5006975" y="1727200"/>
          <p14:tracePt t="1889" x="4994275" y="1727200"/>
          <p14:tracePt t="2030" x="4994275" y="1739900"/>
          <p14:tracePt t="2046" x="5006975" y="1739900"/>
          <p14:tracePt t="2055" x="5019675" y="1739900"/>
          <p14:tracePt t="2062" x="5045075" y="1739900"/>
          <p14:tracePt t="2071" x="5081588" y="1739900"/>
          <p14:tracePt t="2079" x="5119688" y="1739900"/>
          <p14:tracePt t="2088" x="5145088" y="1714500"/>
          <p14:tracePt t="2094" x="5170488" y="1701800"/>
          <p14:tracePt t="2105" x="5194300" y="1676400"/>
          <p14:tracePt t="2110" x="5219700" y="1663700"/>
          <p14:tracePt t="2122" x="5232400" y="1652588"/>
          <p14:tracePt t="2126" x="5232400" y="1627188"/>
          <p14:tracePt t="2139" x="5245100" y="1614488"/>
          <p14:tracePt t="2158" x="5245100" y="1601788"/>
          <p14:tracePt t="2168" x="5245100" y="1589088"/>
          <p14:tracePt t="2182" x="5245100" y="1576388"/>
          <p14:tracePt t="2190" x="5257800" y="1563688"/>
          <p14:tracePt t="2213" x="5257800" y="1552575"/>
          <p14:tracePt t="2287" x="5257800" y="1539875"/>
          <p14:tracePt t="2614" x="5257800" y="1527175"/>
          <p14:tracePt t="2621" x="5281613" y="1527175"/>
          <p14:tracePt t="2670" x="5294313" y="1527175"/>
          <p14:tracePt t="2678" x="5307013" y="1527175"/>
          <p14:tracePt t="2686" x="5319713" y="1527175"/>
          <p14:tracePt t="2702" x="5345113" y="1527175"/>
          <p14:tracePt t="2719" x="5357813" y="1527175"/>
          <p14:tracePt t="2727" x="5370513" y="1527175"/>
          <p14:tracePt t="2738" x="5394325" y="1527175"/>
          <p14:tracePt t="2774" x="5407025" y="1527175"/>
          <p14:tracePt t="2783" x="5419725" y="1527175"/>
          <p14:tracePt t="2790" x="5432425" y="1527175"/>
          <p14:tracePt t="2815" x="5457825" y="1527175"/>
          <p14:tracePt t="2830" x="5470525" y="1527175"/>
          <p14:tracePt t="2840" x="5483225" y="1527175"/>
          <p14:tracePt t="2846" x="5507038" y="1514475"/>
          <p14:tracePt t="2862" x="5519738" y="1501775"/>
          <p14:tracePt t="2894" x="5532438" y="1501775"/>
          <p14:tracePt t="2925" x="5545138" y="1501775"/>
          <p14:tracePt t="2951" x="5557838" y="1501775"/>
          <p14:tracePt t="2958" x="5570538" y="1501775"/>
          <p14:tracePt t="2998" x="5595938" y="1501775"/>
          <p14:tracePt t="3023" x="5607050" y="1501775"/>
          <p14:tracePt t="3087" x="5619750" y="1501775"/>
          <p14:tracePt t="3110" x="5632450" y="1501775"/>
          <p14:tracePt t="3662" x="5645150" y="1501775"/>
          <p14:tracePt t="10343" x="5645150" y="1514475"/>
          <p14:tracePt t="10351" x="5632450" y="1514475"/>
          <p14:tracePt t="10767" x="5619750" y="1514475"/>
          <p14:tracePt t="10773" x="5619750" y="1527175"/>
          <p14:tracePt t="10782" x="5595938" y="1527175"/>
          <p14:tracePt t="10789" x="5545138" y="1527175"/>
          <p14:tracePt t="10798" x="5495925" y="1552575"/>
          <p14:tracePt t="10805" x="5445125" y="1552575"/>
          <p14:tracePt t="10814" x="5383213" y="1552575"/>
          <p14:tracePt t="10821" x="5207000" y="1563688"/>
          <p14:tracePt t="10829" x="4994275" y="1614488"/>
          <p14:tracePt t="10839" x="4743450" y="1652588"/>
          <p14:tracePt t="10846" x="4406900" y="1701800"/>
          <p14:tracePt t="10856" x="4117975" y="1765300"/>
          <p14:tracePt t="10862" x="3879850" y="1765300"/>
          <p14:tracePt t="10872" x="3630613" y="1765300"/>
          <p14:tracePt t="10878" x="3454400" y="1765300"/>
          <p14:tracePt t="10885" x="3305175" y="1765300"/>
          <p14:tracePt t="10894" x="3167063" y="1765300"/>
          <p14:tracePt t="10909" x="2941638" y="1765300"/>
          <p14:tracePt t="10922" x="2816225" y="1765300"/>
          <p14:tracePt t="10925" x="2741613" y="1765300"/>
          <p14:tracePt t="10939" x="2654300" y="1765300"/>
          <p14:tracePt t="10942" x="2565400" y="1765300"/>
          <p14:tracePt t="10955" x="2478088" y="1765300"/>
          <p14:tracePt t="10958" x="2452688" y="1765300"/>
          <p14:tracePt t="10967" x="2441575" y="1765300"/>
          <p14:tracePt t="10973" x="2428875" y="1765300"/>
          <p14:tracePt t="11014" x="2403475" y="1765300"/>
          <p14:tracePt t="11029" x="2390775" y="1739900"/>
          <p14:tracePt t="11037" x="2378075" y="1701800"/>
          <p14:tracePt t="11045" x="2339975" y="1639888"/>
          <p14:tracePt t="11053" x="2303463" y="1614488"/>
          <p14:tracePt t="11061" x="2265363" y="1552575"/>
          <p14:tracePt t="11070" x="2203450" y="1514475"/>
          <p14:tracePt t="11078" x="2127250" y="1463675"/>
          <p14:tracePt t="11086" x="2065338" y="1439863"/>
          <p14:tracePt t="11093" x="1990725" y="1389063"/>
          <p14:tracePt t="11103" x="1939925" y="1350963"/>
          <p14:tracePt t="11111" x="1914525" y="1327150"/>
          <p14:tracePt t="11151" x="1903413" y="1327150"/>
          <p14:tracePt t="11166" x="1878013" y="1327150"/>
          <p14:tracePt t="11182" x="1865313" y="1339850"/>
          <p14:tracePt t="11189" x="1839913" y="1389063"/>
          <p14:tracePt t="11198" x="1801813" y="1439863"/>
          <p14:tracePt t="11205" x="1752600" y="1514475"/>
          <p14:tracePt t="11213" x="1714500" y="1601788"/>
          <p14:tracePt t="11222" x="1652588" y="1727200"/>
          <p14:tracePt t="11229" x="1601788" y="1839913"/>
          <p14:tracePt t="11237" x="1552575" y="1952625"/>
          <p14:tracePt t="11245" x="1514475" y="2078038"/>
          <p14:tracePt t="11254" x="1489075" y="2201863"/>
          <p14:tracePt t="11261" x="1465263" y="2290763"/>
          <p14:tracePt t="11270" x="1439863" y="2378075"/>
          <p14:tracePt t="11277" x="1414463" y="2439988"/>
          <p14:tracePt t="11286" x="1389063" y="2503488"/>
          <p14:tracePt t="11292" x="1376363" y="2552700"/>
          <p14:tracePt t="11302" x="1363663" y="2578100"/>
          <p14:tracePt t="11308" x="1352550" y="2640013"/>
          <p14:tracePt t="11318" x="1339850" y="2665413"/>
          <p14:tracePt t="11324" x="1339850" y="2678113"/>
          <p14:tracePt t="11382" x="1352550" y="2678113"/>
          <p14:tracePt t="11390" x="1363663" y="2678113"/>
          <p14:tracePt t="11398" x="1414463" y="2678113"/>
          <p14:tracePt t="11406" x="1452563" y="2665413"/>
          <p14:tracePt t="11414" x="1489075" y="2627313"/>
          <p14:tracePt t="11422" x="1527175" y="2603500"/>
          <p14:tracePt t="11430" x="1539875" y="2590800"/>
          <p14:tracePt t="11550" x="1552575" y="2590800"/>
          <p14:tracePt t="11567" x="1539875" y="2590800"/>
          <p14:tracePt t="11575" x="1514475" y="2590800"/>
          <p14:tracePt t="11583" x="1452563" y="2578100"/>
          <p14:tracePt t="11591" x="1439863" y="2565400"/>
          <p14:tracePt t="11599" x="1401763" y="2565400"/>
          <p14:tracePt t="11606" x="1363663" y="2565400"/>
          <p14:tracePt t="11615" x="1339850" y="2578100"/>
          <p14:tracePt t="11622" x="1301750" y="2616200"/>
          <p14:tracePt t="11630" x="1252538" y="2627313"/>
          <p14:tracePt t="11638" x="1227138" y="2652713"/>
          <p14:tracePt t="11678" x="1214438" y="2665413"/>
          <p14:tracePt t="11695" x="1201738" y="2665413"/>
          <p14:tracePt t="11725" x="1189038" y="2665413"/>
          <p14:tracePt t="11846" x="1214438" y="2665413"/>
          <p14:tracePt t="11853" x="1239838" y="2665413"/>
          <p14:tracePt t="11862" x="1289050" y="2652713"/>
          <p14:tracePt t="11871" x="1389063" y="2652713"/>
          <p14:tracePt t="11878" x="1489075" y="2652713"/>
          <p14:tracePt t="11891" x="1601788" y="2652713"/>
          <p14:tracePt t="11894" x="1739900" y="2652713"/>
          <p14:tracePt t="11905" x="1852613" y="2652713"/>
          <p14:tracePt t="11911" x="1914525" y="2652713"/>
          <p14:tracePt t="11921" x="1978025" y="2652713"/>
          <p14:tracePt t="11926" x="2014538" y="2640013"/>
          <p14:tracePt t="11938" x="2052638" y="2640013"/>
          <p14:tracePt t="11942" x="2090738" y="2652713"/>
          <p14:tracePt t="11956" x="2127250" y="2652713"/>
          <p14:tracePt t="11958" x="2178050" y="2652713"/>
          <p14:tracePt t="11967" x="2239963" y="2652713"/>
          <p14:tracePt t="11974" x="2378075" y="2652713"/>
          <p14:tracePt t="11981" x="2478088" y="2665413"/>
          <p14:tracePt t="11989" x="2578100" y="2678113"/>
          <p14:tracePt t="11997" x="2667000" y="2678113"/>
          <p14:tracePt t="12005" x="2754313" y="2690813"/>
          <p14:tracePt t="12013" x="2841625" y="2690813"/>
          <p14:tracePt t="12021" x="2916238" y="2703513"/>
          <p14:tracePt t="12029" x="3003550" y="2716213"/>
          <p14:tracePt t="12038" x="3054350" y="2716213"/>
          <p14:tracePt t="12045" x="3092450" y="2716213"/>
          <p14:tracePt t="12054" x="3103563" y="2716213"/>
          <p14:tracePt t="12086" x="3116263" y="2716213"/>
          <p14:tracePt t="12093" x="3128963" y="2703513"/>
          <p14:tracePt t="12103" x="3141663" y="2690813"/>
          <p14:tracePt t="12125" x="3154363" y="2690813"/>
          <p14:tracePt t="12137" x="3167063" y="2678113"/>
          <p14:tracePt t="12153" x="3179763" y="2678113"/>
          <p14:tracePt t="12157" x="3192463" y="2665413"/>
          <p14:tracePt t="12166" x="3205163" y="2652713"/>
          <p14:tracePt t="12173" x="3228975" y="2652713"/>
          <p14:tracePt t="12183" x="3241675" y="2652713"/>
          <p14:tracePt t="12189" x="3254375" y="2652713"/>
          <p14:tracePt t="12198" x="3279775" y="2652713"/>
          <p14:tracePt t="12206" x="3292475" y="2640013"/>
          <p14:tracePt t="12214" x="3341688" y="2627313"/>
          <p14:tracePt t="12225" x="3417888" y="2616200"/>
          <p14:tracePt t="12229" x="3492500" y="2603500"/>
          <p14:tracePt t="12237" x="3554413" y="2590800"/>
          <p14:tracePt t="12246" x="3643313" y="2590800"/>
          <p14:tracePt t="12254" x="3705225" y="2590800"/>
          <p14:tracePt t="12261" x="3792538" y="2590800"/>
          <p14:tracePt t="12270" x="3879850" y="2578100"/>
          <p14:tracePt t="12278" x="3943350" y="2565400"/>
          <p14:tracePt t="12286" x="4017963" y="2552700"/>
          <p14:tracePt t="12293" x="4068763" y="2552700"/>
          <p14:tracePt t="12303" x="4092575" y="2552700"/>
          <p14:tracePt t="12310" x="4117975" y="2540000"/>
          <p14:tracePt t="12322" x="4156075" y="2527300"/>
          <p14:tracePt t="12326" x="4181475" y="2527300"/>
          <p14:tracePt t="12338" x="4205288" y="2527300"/>
          <p14:tracePt t="12342" x="4230688" y="2527300"/>
          <p14:tracePt t="12355" x="4256088" y="2527300"/>
          <p14:tracePt t="12358" x="4294188" y="2527300"/>
          <p14:tracePt t="12367" x="4330700" y="2527300"/>
          <p14:tracePt t="12377" x="4356100" y="2527300"/>
          <p14:tracePt t="12383" x="4394200" y="2527300"/>
          <p14:tracePt t="12390" x="4430713" y="2527300"/>
          <p14:tracePt t="12397" x="4506913" y="2527300"/>
          <p14:tracePt t="12405" x="4594225" y="2516188"/>
          <p14:tracePt t="12413" x="4694238" y="2516188"/>
          <p14:tracePt t="12421" x="4781550" y="2516188"/>
          <p14:tracePt t="12429" x="4894263" y="2516188"/>
          <p14:tracePt t="12436" x="5006975" y="2503488"/>
          <p14:tracePt t="12445" x="5106988" y="2490788"/>
          <p14:tracePt t="12454" x="5219700" y="2490788"/>
          <p14:tracePt t="12461" x="5357813" y="2490788"/>
          <p14:tracePt t="12470" x="5483225" y="2490788"/>
          <p14:tracePt t="12477" x="5607050" y="2490788"/>
          <p14:tracePt t="12486" x="5683250" y="2478088"/>
          <p14:tracePt t="12493" x="5757863" y="2465388"/>
          <p14:tracePt t="12503" x="5821363" y="2439988"/>
          <p14:tracePt t="12509" x="5845175" y="2439988"/>
          <p14:tracePt t="12520" x="5870575" y="2439988"/>
          <p14:tracePt t="12525" x="5895975" y="2427288"/>
          <p14:tracePt t="12537" x="5908675" y="2427288"/>
          <p14:tracePt t="12541" x="5921375" y="2414588"/>
          <p14:tracePt t="12553" x="5932488" y="2414588"/>
          <p14:tracePt t="12557" x="5957888" y="2390775"/>
          <p14:tracePt t="12566" x="5970588" y="2378075"/>
          <p14:tracePt t="12574" x="6008688" y="2365375"/>
          <p14:tracePt t="12583" x="6057900" y="2365375"/>
          <p14:tracePt t="12590" x="6146800" y="2365375"/>
          <p14:tracePt t="12598" x="6259513" y="2365375"/>
          <p14:tracePt t="12607" x="6370638" y="2352675"/>
          <p14:tracePt t="12615" x="6496050" y="2339975"/>
          <p14:tracePt t="12625" x="6634163" y="2339975"/>
          <p14:tracePt t="12630" x="6797675" y="2339975"/>
          <p14:tracePt t="12637" x="6934200" y="2339975"/>
          <p14:tracePt t="12645" x="7085013" y="2339975"/>
          <p14:tracePt t="12652" x="7235825" y="2339975"/>
          <p14:tracePt t="12661" x="7359650" y="2327275"/>
          <p14:tracePt t="12670" x="7497763" y="2314575"/>
          <p14:tracePt t="12678" x="7635875" y="2303463"/>
          <p14:tracePt t="12686" x="7748588" y="2303463"/>
          <p14:tracePt t="12693" x="7910513" y="2303463"/>
          <p14:tracePt t="12703" x="8086725" y="2278063"/>
          <p14:tracePt t="12709" x="8223250" y="2239963"/>
          <p14:tracePt t="12719" x="8374063" y="2239963"/>
          <p14:tracePt t="12726" x="8486775" y="2239963"/>
          <p14:tracePt t="12735" x="8548688" y="2239963"/>
          <p14:tracePt t="12741" x="8599488" y="2239963"/>
          <p14:tracePt t="12753" x="8637588" y="2239963"/>
          <p14:tracePt t="12757" x="8674100" y="2239963"/>
          <p14:tracePt t="12782" x="8699500" y="2239963"/>
          <p14:tracePt t="12789" x="8712200" y="2239963"/>
          <p14:tracePt t="12798" x="8724900" y="2239963"/>
          <p14:tracePt t="12805" x="8737600" y="2239963"/>
          <p14:tracePt t="12823" x="8786813" y="2252663"/>
          <p14:tracePt t="12830" x="8837613" y="2252663"/>
          <p14:tracePt t="12838" x="8899525" y="2252663"/>
          <p14:tracePt t="12846" x="8975725" y="2252663"/>
          <p14:tracePt t="12855" x="9050338" y="2278063"/>
          <p14:tracePt t="12862" x="9112250" y="2303463"/>
          <p14:tracePt t="12872" x="9224963" y="2327275"/>
          <p14:tracePt t="12878" x="9324975" y="2339975"/>
          <p14:tracePt t="12889" x="9424988" y="2352675"/>
          <p14:tracePt t="12897" x="9501188" y="2365375"/>
          <p14:tracePt t="12902" x="9550400" y="2378075"/>
          <p14:tracePt t="12910" x="9588500" y="2378075"/>
          <p14:tracePt t="12920" x="9613900" y="2378075"/>
          <p14:tracePt t="12925" x="9637713" y="2378075"/>
          <p14:tracePt t="12941" x="9650413" y="2378075"/>
          <p14:tracePt t="14382" x="9650413" y="2390775"/>
          <p14:tracePt t="14390" x="9650413" y="2403475"/>
          <p14:tracePt t="14399" x="9626600" y="2414588"/>
          <p14:tracePt t="14406" x="9613900" y="2414588"/>
          <p14:tracePt t="14415" x="9575800" y="2439988"/>
          <p14:tracePt t="14424" x="9525000" y="2465388"/>
          <p14:tracePt t="14430" x="9488488" y="2490788"/>
          <p14:tracePt t="14439" x="9437688" y="2527300"/>
          <p14:tracePt t="14446" x="9363075" y="2578100"/>
          <p14:tracePt t="14455" x="9275763" y="2627313"/>
          <p14:tracePt t="14462" x="9188450" y="2652713"/>
          <p14:tracePt t="14472" x="9075738" y="2665413"/>
          <p14:tracePt t="14478" x="8950325" y="2703513"/>
          <p14:tracePt t="14488" x="8837613" y="2716213"/>
          <p14:tracePt t="14494" x="8712200" y="2728913"/>
          <p14:tracePt t="14503" x="8574088" y="2765425"/>
          <p14:tracePt t="14509" x="8474075" y="2790825"/>
          <p14:tracePt t="14519" x="8324850" y="2828925"/>
          <p14:tracePt t="14525" x="8174038" y="2840038"/>
          <p14:tracePt t="14536" x="8035925" y="2840038"/>
          <p14:tracePt t="14541" x="7886700" y="2852738"/>
          <p14:tracePt t="14552" x="7710488" y="2852738"/>
          <p14:tracePt t="14558" x="7523163" y="2865438"/>
          <p14:tracePt t="14567" x="7335838" y="2903538"/>
          <p14:tracePt t="14573" x="7110413" y="2928938"/>
          <p14:tracePt t="14584" x="6910388" y="2978150"/>
          <p14:tracePt t="14590" x="6721475" y="3003550"/>
          <p14:tracePt t="14598" x="6483350" y="3054350"/>
          <p14:tracePt t="14605" x="6259513" y="3090863"/>
          <p14:tracePt t="14614" x="6034088" y="3116263"/>
          <p14:tracePt t="14622" x="5870575" y="3128963"/>
          <p14:tracePt t="14629" x="5683250" y="3128963"/>
          <p14:tracePt t="14636" x="5519738" y="3128963"/>
          <p14:tracePt t="14644" x="5407025" y="3128963"/>
          <p14:tracePt t="14652" x="5257800" y="3128963"/>
          <p14:tracePt t="14661" x="5106988" y="3128963"/>
          <p14:tracePt t="14669" x="4994275" y="3128963"/>
          <p14:tracePt t="14677" x="4868863" y="3128963"/>
          <p14:tracePt t="14685" x="4756150" y="3128963"/>
          <p14:tracePt t="14693" x="4656138" y="3128963"/>
          <p14:tracePt t="14702" x="4556125" y="3128963"/>
          <p14:tracePt t="14710" x="4456113" y="3128963"/>
          <p14:tracePt t="14721" x="4356100" y="3128963"/>
          <p14:tracePt t="14726" x="4243388" y="3128963"/>
          <p14:tracePt t="14737" x="4117975" y="3128963"/>
          <p14:tracePt t="14741" x="4017963" y="3128963"/>
          <p14:tracePt t="14750" x="3956050" y="3128963"/>
          <p14:tracePt t="14758" x="3879850" y="3128963"/>
          <p14:tracePt t="14765" x="3843338" y="3128963"/>
          <p14:tracePt t="14773" x="3805238" y="3141663"/>
          <p14:tracePt t="14782" x="3779838" y="3165475"/>
          <p14:tracePt t="14799" x="3767138" y="3165475"/>
          <p14:tracePt t="14806" x="3756025" y="3165475"/>
          <p14:tracePt t="14815" x="3743325" y="3178175"/>
          <p14:tracePt t="14821" x="3730625" y="3178175"/>
          <p14:tracePt t="14839" x="3705225" y="3190875"/>
          <p14:tracePt t="14846" x="3692525" y="3203575"/>
          <p14:tracePt t="14855" x="3679825" y="3203575"/>
          <p14:tracePt t="14862" x="3643313" y="3216275"/>
          <p14:tracePt t="14879" x="3630613" y="3228975"/>
          <p14:tracePt t="15214" x="3643313" y="3228975"/>
          <p14:tracePt t="15230" x="3654425" y="3228975"/>
          <p14:tracePt t="15239" x="3667125" y="3228975"/>
          <p14:tracePt t="15246" x="3679825" y="3228975"/>
          <p14:tracePt t="15256" x="3692525" y="3228975"/>
          <p14:tracePt t="15261" x="3705225" y="3228975"/>
          <p14:tracePt t="15272" x="3730625" y="3228975"/>
          <p14:tracePt t="15278" x="3756025" y="3228975"/>
          <p14:tracePt t="15288" x="3792538" y="3228975"/>
          <p14:tracePt t="15294" x="3830638" y="3228975"/>
          <p14:tracePt t="15305" x="3867150" y="3228975"/>
          <p14:tracePt t="15310" x="3917950" y="3228975"/>
          <p14:tracePt t="15323" x="3943350" y="3228975"/>
          <p14:tracePt t="15326" x="3979863" y="3228975"/>
          <p14:tracePt t="15338" x="4017963" y="3228975"/>
          <p14:tracePt t="15342" x="4056063" y="3216275"/>
          <p14:tracePt t="15354" x="4081463" y="3203575"/>
          <p14:tracePt t="15358" x="4105275" y="3203575"/>
          <p14:tracePt t="15371" x="4130675" y="3203575"/>
          <p14:tracePt t="15374" x="4156075" y="3203575"/>
          <p14:tracePt t="15383" x="4168775" y="3203575"/>
          <p14:tracePt t="15389" x="4205288" y="3190875"/>
          <p14:tracePt t="15400" x="4281488" y="3178175"/>
          <p14:tracePt t="15406" x="4368800" y="3178175"/>
          <p14:tracePt t="15414" x="4468813" y="3178175"/>
          <p14:tracePt t="15422" x="4581525" y="3178175"/>
          <p14:tracePt t="15430" x="4732338" y="3178175"/>
          <p14:tracePt t="15439" x="4881563" y="3178175"/>
          <p14:tracePt t="15446" x="5032375" y="3178175"/>
          <p14:tracePt t="15455" x="5207000" y="3190875"/>
          <p14:tracePt t="15461" x="5357813" y="3203575"/>
          <p14:tracePt t="15470" x="5507038" y="3216275"/>
          <p14:tracePt t="15477" x="5645150" y="3228975"/>
          <p14:tracePt t="15486" x="5795963" y="3228975"/>
          <p14:tracePt t="15493" x="5908675" y="3228975"/>
          <p14:tracePt t="15503" x="6045200" y="3241675"/>
          <p14:tracePt t="15509" x="6196013" y="3241675"/>
          <p14:tracePt t="15520" x="6308725" y="3241675"/>
          <p14:tracePt t="15526" x="6459538" y="3241675"/>
          <p14:tracePt t="15535" x="6621463" y="3241675"/>
          <p14:tracePt t="15541" x="6784975" y="3278188"/>
          <p14:tracePt t="15553" x="6997700" y="3341688"/>
          <p14:tracePt t="15557" x="7235825" y="3390900"/>
          <p14:tracePt t="15569" x="7435850" y="3429000"/>
          <p14:tracePt t="15573" x="7661275" y="3479800"/>
          <p14:tracePt t="15582" x="7810500" y="3529013"/>
          <p14:tracePt t="15589" x="7986713" y="3554413"/>
          <p14:tracePt t="15598" x="8110538" y="3590925"/>
          <p14:tracePt t="15607" x="8212138" y="3603625"/>
          <p14:tracePt t="15614" x="8324850" y="3616325"/>
          <p14:tracePt t="15622" x="8435975" y="3616325"/>
          <p14:tracePt t="15630" x="8561388" y="3629025"/>
          <p14:tracePt t="15638" x="8661400" y="3641725"/>
          <p14:tracePt t="15646" x="8763000" y="3641725"/>
          <p14:tracePt t="15655" x="8863013" y="3641725"/>
          <p14:tracePt t="15662" x="8950325" y="3641725"/>
          <p14:tracePt t="15672" x="9012238" y="3641725"/>
          <p14:tracePt t="15678" x="9050338" y="3641725"/>
          <p14:tracePt t="15688" x="9075738" y="3641725"/>
          <p14:tracePt t="15705" x="9075738" y="3616325"/>
          <p14:tracePt t="15742" x="9075738" y="3603625"/>
          <p14:tracePt t="15774" x="9075738" y="3579813"/>
          <p14:tracePt t="15790" x="9075738" y="3567113"/>
          <p14:tracePt t="15800" x="9075738" y="3554413"/>
          <p14:tracePt t="15807" x="9075738" y="3541713"/>
          <p14:tracePt t="15814" x="9075738" y="3529013"/>
          <p14:tracePt t="15822" x="9075738" y="3516313"/>
          <p14:tracePt t="15830" x="9088438" y="3479800"/>
          <p14:tracePt t="15840" x="9088438" y="3454400"/>
          <p14:tracePt t="15845" x="9088438" y="3429000"/>
          <p14:tracePt t="15869" x="9088438" y="3416300"/>
          <p14:tracePt t="15886" x="9075738" y="3403600"/>
          <p14:tracePt t="15904" x="9063038" y="3403600"/>
          <p14:tracePt t="15910" x="9050338" y="3390900"/>
          <p14:tracePt t="15926" x="9037638" y="3378200"/>
          <p14:tracePt t="15938" x="9012238" y="3367088"/>
          <p14:tracePt t="15942" x="9012238" y="3354388"/>
          <p14:tracePt t="15973" x="8986838" y="3341688"/>
          <p14:tracePt t="16614" x="8963025" y="3341688"/>
          <p14:tracePt t="16622" x="8950325" y="3341688"/>
          <p14:tracePt t="16637" x="8912225" y="3341688"/>
          <p14:tracePt t="16645" x="8899525" y="3341688"/>
          <p14:tracePt t="16653" x="8874125" y="3341688"/>
          <p14:tracePt t="16661" x="8863013" y="3341688"/>
          <p14:tracePt t="16670" x="8850313" y="3341688"/>
          <p14:tracePt t="16677" x="8837613" y="3341688"/>
          <p14:tracePt t="16688" x="8824913" y="3354388"/>
          <p14:tracePt t="16694" x="8812213" y="3354388"/>
          <p14:tracePt t="16704" x="8786813" y="3354388"/>
          <p14:tracePt t="16710" x="8750300" y="3354388"/>
          <p14:tracePt t="16722" x="8674100" y="3354388"/>
          <p14:tracePt t="16727" x="8624888" y="3354388"/>
          <p14:tracePt t="16738" x="8561388" y="3354388"/>
          <p14:tracePt t="16742" x="8461375" y="3354388"/>
          <p14:tracePt t="16755" x="8386763" y="3341688"/>
          <p14:tracePt t="16758" x="8299450" y="3316288"/>
          <p14:tracePt t="16767" x="8199438" y="3316288"/>
          <p14:tracePt t="16774" x="8123238" y="3303588"/>
          <p14:tracePt t="16783" x="8086725" y="3278188"/>
          <p14:tracePt t="16789" x="8061325" y="3278188"/>
          <p14:tracePt t="16798" x="8035925" y="3278188"/>
          <p14:tracePt t="16805" x="8023225" y="3278188"/>
          <p14:tracePt t="16839" x="8010525" y="3254375"/>
          <p14:tracePt t="16872" x="7999413" y="3254375"/>
          <p14:tracePt t="16878" x="7986713" y="3254375"/>
          <p14:tracePt t="16888" x="7974013" y="3241675"/>
          <p14:tracePt t="16909" x="7974013" y="3228975"/>
          <p14:tracePt t="16934" x="7961313" y="3203575"/>
          <p14:tracePt t="16990" x="7961313" y="3190875"/>
          <p14:tracePt t="17038" x="7961313" y="3165475"/>
          <p14:tracePt t="17102" x="7986713" y="3165475"/>
          <p14:tracePt t="17110" x="7999413" y="3165475"/>
          <p14:tracePt t="17127" x="8023225" y="3165475"/>
          <p14:tracePt t="17142" x="8048625" y="3165475"/>
          <p14:tracePt t="17151" x="8086725" y="3165475"/>
          <p14:tracePt t="17159" x="8123238" y="3165475"/>
          <p14:tracePt t="17167" x="8161338" y="3165475"/>
          <p14:tracePt t="17174" x="8186738" y="3165475"/>
          <p14:tracePt t="17181" x="8212138" y="3165475"/>
          <p14:tracePt t="17189" x="8235950" y="3165475"/>
          <p14:tracePt t="17198" x="8274050" y="3165475"/>
          <p14:tracePt t="17205" x="8299450" y="3165475"/>
          <p14:tracePt t="17213" x="8335963" y="3154363"/>
          <p14:tracePt t="17221" x="8374063" y="3154363"/>
          <p14:tracePt t="17230" x="8412163" y="3154363"/>
          <p14:tracePt t="17239" x="8461375" y="3154363"/>
          <p14:tracePt t="17246" x="8512175" y="3154363"/>
          <p14:tracePt t="17255" x="8574088" y="3154363"/>
          <p14:tracePt t="17262" x="8650288" y="3141663"/>
          <p14:tracePt t="17272" x="8699500" y="3141663"/>
          <p14:tracePt t="17278" x="8786813" y="3103563"/>
          <p14:tracePt t="17287" x="8863013" y="3078163"/>
          <p14:tracePt t="17293" x="8950325" y="3041650"/>
          <p14:tracePt t="17302" x="9075738" y="3028950"/>
          <p14:tracePt t="17309" x="9163050" y="3003550"/>
          <p14:tracePt t="17319" x="9263063" y="2978150"/>
          <p14:tracePt t="17325" x="9337675" y="2952750"/>
          <p14:tracePt t="17337" x="9401175" y="2941638"/>
          <p14:tracePt t="17341" x="9488488" y="2928938"/>
          <p14:tracePt t="17352" x="9563100" y="2890838"/>
          <p14:tracePt t="17357" x="9601200" y="2865438"/>
          <p14:tracePt t="17369" x="9626600" y="2865438"/>
          <p14:tracePt t="17374" x="9650413" y="2865438"/>
          <p14:tracePt t="17383" x="9650413" y="2852738"/>
          <p14:tracePt t="17414" x="9675813" y="2852738"/>
          <p14:tracePt t="17445" x="9688513" y="2852738"/>
          <p14:tracePt t="17453" x="9701213" y="2852738"/>
          <p14:tracePt t="17461" x="9713913" y="2852738"/>
          <p14:tracePt t="17477" x="9739313" y="2852738"/>
          <p14:tracePt t="17510" x="9763125" y="2852738"/>
          <p14:tracePt t="17527" x="9775825" y="2852738"/>
          <p14:tracePt t="17534" x="9788525" y="2852738"/>
          <p14:tracePt t="17542" x="9826625" y="2852738"/>
          <p14:tracePt t="17555" x="9863138" y="2878138"/>
          <p14:tracePt t="17558" x="9901238" y="2878138"/>
          <p14:tracePt t="17571" x="9952038" y="2890838"/>
          <p14:tracePt t="17575" x="9988550" y="2903538"/>
          <p14:tracePt t="17582" x="10026650" y="2916238"/>
          <p14:tracePt t="17589" x="10075863" y="2952750"/>
          <p14:tracePt t="17597" x="10101263" y="2965450"/>
          <p14:tracePt t="17605" x="10126663" y="2990850"/>
          <p14:tracePt t="17613" x="10152063" y="3003550"/>
          <p14:tracePt t="17621" x="10164763" y="3003550"/>
          <p14:tracePt t="17629" x="10177463" y="3003550"/>
          <p14:tracePt t="17637" x="10188575" y="3003550"/>
          <p14:tracePt t="17645" x="10188575" y="3016250"/>
          <p14:tracePt t="17653" x="10201275" y="3016250"/>
          <p14:tracePt t="17670" x="10213975" y="3016250"/>
          <p14:tracePt t="17677" x="10226675" y="3016250"/>
          <p14:tracePt t="17702" x="10252075" y="3016250"/>
          <p14:tracePt t="17790" x="10277475" y="3016250"/>
          <p14:tracePt t="17879" x="10288588" y="3016250"/>
          <p14:tracePt t="17942" x="10301288" y="3016250"/>
          <p14:tracePt t="17958" x="10326688" y="3028950"/>
          <p14:tracePt t="17974" x="10352088" y="3028950"/>
          <p14:tracePt t="17982" x="10364788" y="3041650"/>
          <p14:tracePt t="17991" x="10377488" y="3041650"/>
          <p14:tracePt t="17999" x="10390188" y="3041650"/>
          <p14:tracePt t="18005" x="10401300" y="3041650"/>
          <p14:tracePt t="18014" x="10426700" y="3041650"/>
          <p14:tracePt t="18022" x="10452100" y="3041650"/>
          <p14:tracePt t="18030" x="10477500" y="3041650"/>
          <p14:tracePt t="18038" x="10514013" y="3041650"/>
          <p14:tracePt t="18046" x="10564813" y="3041650"/>
          <p14:tracePt t="18055" x="10577513" y="3041650"/>
          <p14:tracePt t="18073" x="10602913" y="3041650"/>
          <p14:tracePt t="18088" x="10652125" y="3041650"/>
          <p14:tracePt t="18094" x="10702925" y="3041650"/>
          <p14:tracePt t="18102" x="10752138" y="3041650"/>
          <p14:tracePt t="18111" x="10802938" y="3028950"/>
          <p14:tracePt t="18122" x="10839450" y="3028950"/>
          <p14:tracePt t="18125" x="10877550" y="3028950"/>
          <p14:tracePt t="18136" x="10902950" y="3028950"/>
          <p14:tracePt t="18631" x="10915650" y="3041650"/>
          <p14:tracePt t="18973" x="10902950" y="3041650"/>
          <p14:tracePt t="18989" x="10890250" y="3065463"/>
          <p14:tracePt t="19001" x="10864850" y="3065463"/>
          <p14:tracePt t="19009" x="10839450" y="3078163"/>
          <p14:tracePt t="19014" x="10815638" y="3078163"/>
          <p14:tracePt t="19022" x="10790238" y="3078163"/>
          <p14:tracePt t="19029" x="10764838" y="3090863"/>
          <p14:tracePt t="19037" x="10715625" y="3103563"/>
          <p14:tracePt t="19045" x="10677525" y="3116263"/>
          <p14:tracePt t="19053" x="10639425" y="3116263"/>
          <p14:tracePt t="19061" x="10590213" y="3128963"/>
          <p14:tracePt t="19070" x="10514013" y="3154363"/>
          <p14:tracePt t="19077" x="10414000" y="3178175"/>
          <p14:tracePt t="19086" x="10313988" y="3203575"/>
          <p14:tracePt t="19093" x="10201275" y="3228975"/>
          <p14:tracePt t="19103" x="10101263" y="3241675"/>
          <p14:tracePt t="19109" x="9963150" y="3290888"/>
          <p14:tracePt t="19119" x="9852025" y="3328988"/>
          <p14:tracePt t="19125" x="9726613" y="3367088"/>
          <p14:tracePt t="19135" x="9575800" y="3403600"/>
          <p14:tracePt t="19141" x="9450388" y="3429000"/>
          <p14:tracePt t="19153" x="9301163" y="3454400"/>
          <p14:tracePt t="19157" x="9163050" y="3490913"/>
          <p14:tracePt t="19166" x="9024938" y="3516313"/>
          <p14:tracePt t="19173" x="8924925" y="3529013"/>
          <p14:tracePt t="19182" x="8837613" y="3567113"/>
          <p14:tracePt t="19189" x="8750300" y="3579813"/>
          <p14:tracePt t="19197" x="8712200" y="3590925"/>
          <p14:tracePt t="19208" x="8661400" y="3590925"/>
          <p14:tracePt t="19214" x="8586788" y="3603625"/>
          <p14:tracePt t="19221" x="8499475" y="3641725"/>
          <p14:tracePt t="19230" x="8399463" y="3654425"/>
          <p14:tracePt t="19238" x="8299450" y="3667125"/>
          <p14:tracePt t="19246" x="8174038" y="3679825"/>
          <p14:tracePt t="19255" x="8035925" y="3716338"/>
          <p14:tracePt t="19262" x="7897813" y="3767138"/>
          <p14:tracePt t="19273" x="7797800" y="3792538"/>
          <p14:tracePt t="19278" x="7685088" y="3816350"/>
          <p14:tracePt t="19288" x="7535863" y="3829050"/>
          <p14:tracePt t="19294" x="7410450" y="3841750"/>
          <p14:tracePt t="19302" x="7297738" y="3867150"/>
          <p14:tracePt t="19312" x="7159625" y="3867150"/>
          <p14:tracePt t="19318" x="7046913" y="3879850"/>
          <p14:tracePt t="19325" x="6959600" y="3905250"/>
          <p14:tracePt t="19336" x="6834188" y="3929063"/>
          <p14:tracePt t="19341" x="6708775" y="3954463"/>
          <p14:tracePt t="19353" x="6596063" y="4005263"/>
          <p14:tracePt t="19357" x="6472238" y="4041775"/>
          <p14:tracePt t="19366" x="6346825" y="4079875"/>
          <p14:tracePt t="19373" x="6234113" y="4105275"/>
          <p14:tracePt t="19382" x="6096000" y="4129088"/>
          <p14:tracePt t="19389" x="5970588" y="4154488"/>
          <p14:tracePt t="19398" x="5857875" y="4205288"/>
          <p14:tracePt t="19405" x="5732463" y="4230688"/>
          <p14:tracePt t="19413" x="5645150" y="4241800"/>
          <p14:tracePt t="19421" x="5557838" y="4254500"/>
          <p14:tracePt t="19429" x="5495925" y="4267200"/>
          <p14:tracePt t="19437" x="5445125" y="4267200"/>
          <p14:tracePt t="19445" x="5370513" y="4267200"/>
          <p14:tracePt t="19454" x="5307013" y="4267200"/>
          <p14:tracePt t="19461" x="5232400" y="4254500"/>
          <p14:tracePt t="19470" x="5145088" y="4241800"/>
          <p14:tracePt t="19477" x="5057775" y="4205288"/>
          <p14:tracePt t="19486" x="5006975" y="4179888"/>
          <p14:tracePt t="19493" x="4956175" y="4167188"/>
          <p14:tracePt t="19502" x="4894263" y="4129088"/>
          <p14:tracePt t="19510" x="4806950" y="4117975"/>
          <p14:tracePt t="19521" x="4719638" y="4105275"/>
          <p14:tracePt t="19527" x="4606925" y="4079875"/>
          <p14:tracePt t="19538" x="4494213" y="4054475"/>
          <p14:tracePt t="19543" x="4356100" y="4029075"/>
          <p14:tracePt t="19556" x="4243388" y="4005263"/>
          <p14:tracePt t="19558" x="4105275" y="3954463"/>
          <p14:tracePt t="19570" x="3979863" y="3929063"/>
          <p14:tracePt t="19573" x="3867150" y="3916363"/>
          <p14:tracePt t="19581" x="3756025" y="3892550"/>
          <p14:tracePt t="19589" x="3667125" y="3867150"/>
          <p14:tracePt t="19598" x="3617913" y="3867150"/>
          <p14:tracePt t="19613" x="3605213" y="3854450"/>
          <p14:tracePt t="19862" x="3592513" y="3841750"/>
          <p14:tracePt t="19879" x="3592513" y="3829050"/>
          <p14:tracePt t="19888" x="3592513" y="3803650"/>
          <p14:tracePt t="19894" x="3605213" y="3703638"/>
          <p14:tracePt t="19907" x="3617913" y="3567113"/>
          <p14:tracePt t="19910" x="3617913" y="3479800"/>
          <p14:tracePt t="19922" x="3617913" y="3429000"/>
          <p14:tracePt t="19926" x="3617913" y="3403600"/>
          <p14:tracePt t="19982" x="3617913" y="3390900"/>
          <p14:tracePt t="19989" x="3617913" y="3378200"/>
          <p14:tracePt t="19998" x="3617913" y="3367088"/>
          <p14:tracePt t="20022" x="3617913" y="3354388"/>
          <p14:tracePt t="20030" x="3617913" y="3341688"/>
          <p14:tracePt t="20037" x="3605213" y="3341688"/>
          <p14:tracePt t="20055" x="3567113" y="3341688"/>
          <p14:tracePt t="20062" x="3517900" y="3354388"/>
          <p14:tracePt t="20072" x="3454400" y="3403600"/>
          <p14:tracePt t="20078" x="3441700" y="3441700"/>
          <p14:tracePt t="20087" x="3417888" y="3467100"/>
          <p14:tracePt t="20109" x="3417888" y="3479800"/>
          <p14:tracePt t="20119" x="3417888" y="3490913"/>
          <p14:tracePt t="20125" x="3417888" y="3503613"/>
          <p14:tracePt t="20141" x="3441700" y="3503613"/>
          <p14:tracePt t="20152" x="3505200" y="3503613"/>
          <p14:tracePt t="20157" x="3605213" y="3503613"/>
          <p14:tracePt t="20166" x="3730625" y="3503613"/>
          <p14:tracePt t="20173" x="3956050" y="3529013"/>
          <p14:tracePt t="20182" x="4318000" y="3579813"/>
          <p14:tracePt t="20189" x="4756150" y="3692525"/>
          <p14:tracePt t="20200" x="5319713" y="3816350"/>
          <p14:tracePt t="20206" x="5921375" y="3929063"/>
          <p14:tracePt t="20214" x="6559550" y="4079875"/>
          <p14:tracePt t="20221" x="7197725" y="4205288"/>
          <p14:tracePt t="20230" x="7861300" y="4341813"/>
          <p14:tracePt t="20243" x="8574088" y="4505325"/>
          <p14:tracePt t="20246" x="9199563" y="4592638"/>
          <p14:tracePt t="20255" x="9675813" y="4756150"/>
          <p14:tracePt t="20261" x="10088563" y="4868863"/>
          <p14:tracePt t="20270" x="10439400" y="4918075"/>
          <p14:tracePt t="20277" x="10690225" y="4918075"/>
          <p14:tracePt t="20286" x="10852150" y="4956175"/>
          <p14:tracePt t="20293" x="11002963" y="4981575"/>
          <p14:tracePt t="20302" x="11077575" y="4992688"/>
          <p14:tracePt t="20309" x="11102975" y="4992688"/>
          <p14:tracePt t="20350" x="11115675" y="4992688"/>
          <p14:tracePt t="20374" x="11115675" y="4981575"/>
          <p14:tracePt t="20382" x="11115675" y="4968875"/>
          <p14:tracePt t="20390" x="11115675" y="4956175"/>
          <p14:tracePt t="20399" x="11115675" y="4943475"/>
          <p14:tracePt t="20407" x="11115675" y="4930775"/>
          <p14:tracePt t="20414" x="11077575" y="4905375"/>
          <p14:tracePt t="20422" x="11028363" y="4868863"/>
          <p14:tracePt t="20430" x="10952163" y="4830763"/>
          <p14:tracePt t="20438" x="10890250" y="4805363"/>
          <p14:tracePt t="20446" x="10790238" y="4768850"/>
          <p14:tracePt t="20455" x="10677525" y="4730750"/>
          <p14:tracePt t="20462" x="10552113" y="4705350"/>
          <p14:tracePt t="20472" x="10452100" y="4679950"/>
          <p14:tracePt t="20478" x="10326688" y="4656138"/>
          <p14:tracePt t="20488" x="10226675" y="4605338"/>
          <p14:tracePt t="20494" x="10101263" y="4579938"/>
          <p14:tracePt t="20502" x="10013950" y="4554538"/>
          <p14:tracePt t="20511" x="9952038" y="4543425"/>
          <p14:tracePt t="20521" x="9875838" y="4530725"/>
          <p14:tracePt t="20525" x="9788525" y="4492625"/>
          <p14:tracePt t="20536" x="9713913" y="4443413"/>
          <p14:tracePt t="20541" x="9601200" y="4367213"/>
          <p14:tracePt t="20552" x="9475788" y="4267200"/>
          <p14:tracePt t="20557" x="9324975" y="4217988"/>
          <p14:tracePt t="20569" x="9175750" y="4154488"/>
          <p14:tracePt t="20573" x="8999538" y="4117975"/>
          <p14:tracePt t="20583" x="8863013" y="4079875"/>
          <p14:tracePt t="20589" x="8712200" y="4029075"/>
          <p14:tracePt t="20600" x="8574088" y="4005263"/>
          <p14:tracePt t="20606" x="8435975" y="3979863"/>
          <p14:tracePt t="20614" x="8348663" y="3954463"/>
          <p14:tracePt t="20622" x="8286750" y="3929063"/>
          <p14:tracePt t="20630" x="8248650" y="3916363"/>
          <p14:tracePt t="20642" x="8235950" y="3916363"/>
          <p14:tracePt t="20910" x="8274050" y="3905250"/>
          <p14:tracePt t="20918" x="8312150" y="3892550"/>
          <p14:tracePt t="20927" x="8348663" y="3892550"/>
          <p14:tracePt t="20937" x="8374063" y="3892550"/>
          <p14:tracePt t="20942" x="8386763" y="3892550"/>
          <p14:tracePt t="20955" x="8412163" y="3892550"/>
          <p14:tracePt t="20958" x="8424863" y="3892550"/>
          <p14:tracePt t="20971" x="8435975" y="3892550"/>
          <p14:tracePt t="20974" x="8448675" y="3892550"/>
          <p14:tracePt t="20999" x="8461375" y="3892550"/>
          <p14:tracePt t="21006" x="8474075" y="3892550"/>
          <p14:tracePt t="21039" x="8486775" y="3892550"/>
          <p14:tracePt t="21055" x="8537575" y="3892550"/>
          <p14:tracePt t="21062" x="8686800" y="3892550"/>
          <p14:tracePt t="21069" x="8874125" y="3916363"/>
          <p14:tracePt t="21078" x="9088438" y="3941763"/>
          <p14:tracePt t="21086" x="9301163" y="3941763"/>
          <p14:tracePt t="21094" x="9463088" y="3967163"/>
          <p14:tracePt t="21102" x="9613900" y="3979863"/>
          <p14:tracePt t="21109" x="9750425" y="3979863"/>
          <p14:tracePt t="21120" x="9852025" y="3992563"/>
          <p14:tracePt t="21125" x="9926638" y="4005263"/>
          <p14:tracePt t="21136" x="9952038" y="4005263"/>
          <p14:tracePt t="21342" x="9963150" y="4005263"/>
          <p14:tracePt t="21351" x="9975850" y="4005263"/>
          <p14:tracePt t="21368" x="9988550" y="4005263"/>
          <p14:tracePt t="21383" x="10001250" y="4005263"/>
          <p14:tracePt t="21400" x="10013950" y="3992563"/>
          <p14:tracePt t="21407" x="10013950" y="3979863"/>
          <p14:tracePt t="21463" x="10026650" y="3979863"/>
          <p14:tracePt t="21470" x="10039350" y="3979863"/>
          <p14:tracePt t="21478" x="10052050" y="3979863"/>
          <p14:tracePt t="21488" x="10064750" y="3979863"/>
          <p14:tracePt t="21494" x="10075863" y="3979863"/>
          <p14:tracePt t="21504" x="10113963" y="3954463"/>
          <p14:tracePt t="21510" x="10139363" y="3954463"/>
          <p14:tracePt t="21521" x="10152063" y="3954463"/>
          <p14:tracePt t="21678" x="10164763" y="3954463"/>
          <p14:tracePt t="21694" x="10177463" y="3954463"/>
          <p14:tracePt t="21701" x="10188575" y="3954463"/>
          <p14:tracePt t="21712" x="10201275" y="3954463"/>
          <p14:tracePt t="21721" x="10239375" y="3954463"/>
          <p14:tracePt t="21725" x="10288588" y="3954463"/>
          <p14:tracePt t="21737" x="10339388" y="3954463"/>
          <p14:tracePt t="21741" x="10426700" y="3954463"/>
          <p14:tracePt t="21753" x="10552113" y="3941763"/>
          <p14:tracePt t="21757" x="10602913" y="3941763"/>
          <p14:tracePt t="21769" x="10677525" y="3941763"/>
          <p14:tracePt t="21773" x="10752138" y="3941763"/>
          <p14:tracePt t="21783" x="10815638" y="3941763"/>
          <p14:tracePt t="21790" x="10864850" y="3941763"/>
          <p14:tracePt t="21800" x="10902950" y="3941763"/>
          <p14:tracePt t="21806" x="10915650" y="3941763"/>
          <p14:tracePt t="22775" x="10915650" y="3954463"/>
          <p14:tracePt t="22790" x="10890250" y="3954463"/>
          <p14:tracePt t="22798" x="10890250" y="3967163"/>
          <p14:tracePt t="22806" x="10864850" y="3979863"/>
          <p14:tracePt t="22814" x="10839450" y="4005263"/>
          <p14:tracePt t="22821" x="10790238" y="4017963"/>
          <p14:tracePt t="22830" x="10764838" y="4041775"/>
          <p14:tracePt t="22837" x="10715625" y="4054475"/>
          <p14:tracePt t="22846" x="10602913" y="4117975"/>
          <p14:tracePt t="22855" x="10464800" y="4179888"/>
          <p14:tracePt t="22862" x="10301288" y="4217988"/>
          <p14:tracePt t="22872" x="10088563" y="4254500"/>
          <p14:tracePt t="22878" x="9863138" y="4279900"/>
          <p14:tracePt t="22888" x="9563100" y="4367213"/>
          <p14:tracePt t="22905" x="8837613" y="4592638"/>
          <p14:tracePt t="22911" x="8448675" y="4630738"/>
          <p14:tracePt t="22919" x="8035925" y="4667250"/>
          <p14:tracePt t="22925" x="7610475" y="4692650"/>
          <p14:tracePt t="22936" x="7134225" y="4692650"/>
          <p14:tracePt t="22941" x="6772275" y="4692650"/>
          <p14:tracePt t="22952" x="6396038" y="4692650"/>
          <p14:tracePt t="22957" x="6021388" y="4692650"/>
          <p14:tracePt t="22968" x="5708650" y="4692650"/>
          <p14:tracePt t="22973" x="5495925" y="4692650"/>
          <p14:tracePt t="22982" x="5332413" y="4692650"/>
          <p14:tracePt t="22990" x="5194300" y="4692650"/>
          <p14:tracePt t="22999" x="5057775" y="4692650"/>
          <p14:tracePt t="23006" x="4956175" y="4692650"/>
          <p14:tracePt t="23015" x="4906963" y="4679950"/>
          <p14:tracePt t="23021" x="4819650" y="4667250"/>
          <p14:tracePt t="23030" x="4732338" y="4667250"/>
          <p14:tracePt t="23038" x="4630738" y="4667250"/>
          <p14:tracePt t="23046" x="4581525" y="4667250"/>
          <p14:tracePt t="23060" x="4494213" y="4656138"/>
          <p14:tracePt t="23063" x="4430713" y="4656138"/>
          <p14:tracePt t="23072" x="4368800" y="4656138"/>
          <p14:tracePt t="23077" x="4281488" y="4656138"/>
          <p14:tracePt t="23086" x="4192588" y="4656138"/>
          <p14:tracePt t="23093" x="4156075" y="4656138"/>
          <p14:tracePt t="23103" x="4117975" y="4656138"/>
          <p14:tracePt t="23109" x="4092575" y="4643438"/>
          <p14:tracePt t="23118" x="4081463" y="4630738"/>
          <p14:tracePt t="23125" x="4056063" y="4630738"/>
          <p14:tracePt t="23790" x="4043363" y="4630738"/>
          <p14:tracePt t="23800" x="4030663" y="4630738"/>
          <p14:tracePt t="23806" x="4005263" y="4630738"/>
          <p14:tracePt t="23816" x="3992563" y="4630738"/>
          <p14:tracePt t="23822" x="3968750" y="4643438"/>
          <p14:tracePt t="23830" x="3917950" y="4656138"/>
          <p14:tracePt t="23838" x="3843338" y="4667250"/>
          <p14:tracePt t="23846" x="3779838" y="4679950"/>
          <p14:tracePt t="23858" x="3692525" y="4679950"/>
          <p14:tracePt t="23861" x="3567113" y="4705350"/>
          <p14:tracePt t="23869" x="3454400" y="4705350"/>
          <p14:tracePt t="23877" x="3305175" y="4718050"/>
          <p14:tracePt t="23886" x="3154363" y="4743450"/>
          <p14:tracePt t="23893" x="3041650" y="4743450"/>
          <p14:tracePt t="23903" x="2903538" y="4743450"/>
          <p14:tracePt t="23909" x="2803525" y="4743450"/>
          <p14:tracePt t="23919" x="2716213" y="4743450"/>
          <p14:tracePt t="23925" x="2654300" y="4743450"/>
          <p14:tracePt t="23935" x="2603500" y="4743450"/>
          <p14:tracePt t="23942" x="2565400" y="4743450"/>
          <p14:tracePt t="23953" x="2541588" y="4743450"/>
          <p14:tracePt t="23981" x="2528888" y="4743450"/>
          <p14:tracePt t="23989" x="2516188" y="4743450"/>
          <p14:tracePt t="23997" x="2478088" y="4730750"/>
          <p14:tracePt t="24004" x="2441575" y="4730750"/>
          <p14:tracePt t="24013" x="2403475" y="4730750"/>
          <p14:tracePt t="24021" x="2365375" y="4730750"/>
          <p14:tracePt t="24029" x="2328863" y="4730750"/>
          <p14:tracePt t="24039" x="2278063" y="4718050"/>
          <p14:tracePt t="24046" x="2239963" y="4705350"/>
          <p14:tracePt t="24054" x="2203450" y="4692650"/>
          <p14:tracePt t="24062" x="2165350" y="4679950"/>
          <p14:tracePt t="24071" x="2152650" y="4679950"/>
          <p14:tracePt t="24078" x="2127250" y="4679950"/>
          <p14:tracePt t="24094" x="2103438" y="4667250"/>
          <p14:tracePt t="24103" x="2090738" y="4667250"/>
          <p14:tracePt t="24111" x="2078038" y="4667250"/>
          <p14:tracePt t="24125" x="2065338" y="4667250"/>
          <p14:tracePt t="24135" x="2052638" y="4667250"/>
          <p14:tracePt t="24152" x="2039938" y="4667250"/>
          <p14:tracePt t="24270" x="2052638" y="4667250"/>
          <p14:tracePt t="24278" x="2078038" y="4667250"/>
          <p14:tracePt t="24287" x="2103438" y="4705350"/>
          <p14:tracePt t="24294" x="2178050" y="4743450"/>
          <p14:tracePt t="24304" x="2278063" y="4756150"/>
          <p14:tracePt t="24310" x="2403475" y="4779963"/>
          <p14:tracePt t="24321" x="2565400" y="4805363"/>
          <p14:tracePt t="24326" x="2741613" y="4805363"/>
          <p14:tracePt t="24338" x="2879725" y="4805363"/>
          <p14:tracePt t="24342" x="3016250" y="4805363"/>
          <p14:tracePt t="24354" x="3167063" y="4805363"/>
          <p14:tracePt t="24358" x="3279775" y="4805363"/>
          <p14:tracePt t="24371" x="3379788" y="4805363"/>
          <p14:tracePt t="24374" x="3467100" y="4805363"/>
          <p14:tracePt t="24383" x="3505200" y="4805363"/>
          <p14:tracePt t="24391" x="3517900" y="4805363"/>
          <p14:tracePt t="24429" x="3554413" y="4805363"/>
          <p14:tracePt t="24437" x="3567113" y="4805363"/>
          <p14:tracePt t="24445" x="3579813" y="4805363"/>
          <p14:tracePt t="24453" x="3592513" y="4805363"/>
          <p14:tracePt t="24462" x="3630613" y="4805363"/>
          <p14:tracePt t="24472" x="3692525" y="4805363"/>
          <p14:tracePt t="24478" x="3767138" y="4805363"/>
          <p14:tracePt t="24488" x="3843338" y="4805363"/>
          <p14:tracePt t="24494" x="3905250" y="4805363"/>
          <p14:tracePt t="24503" x="3992563" y="4805363"/>
          <p14:tracePt t="24511" x="4081463" y="4805363"/>
          <p14:tracePt t="24519" x="4168775" y="4805363"/>
          <p14:tracePt t="24525" x="4243388" y="4818063"/>
          <p14:tracePt t="24535" x="4330700" y="4818063"/>
          <p14:tracePt t="24541" x="4406900" y="4830763"/>
          <p14:tracePt t="24553" x="4468813" y="4843463"/>
          <p14:tracePt t="24557" x="4556125" y="4856163"/>
          <p14:tracePt t="24569" x="4630738" y="4856163"/>
          <p14:tracePt t="24573" x="4719638" y="4868863"/>
          <p14:tracePt t="24582" x="4794250" y="4879975"/>
          <p14:tracePt t="24589" x="4868863" y="4879975"/>
          <p14:tracePt t="24598" x="4906963" y="4879975"/>
          <p14:tracePt t="24606" x="4919663" y="4879975"/>
          <p14:tracePt t="24822" x="4932363" y="4879975"/>
          <p14:tracePt t="24837" x="4906963" y="4879975"/>
          <p14:tracePt t="24847" x="4894263" y="4879975"/>
          <p14:tracePt t="24854" x="4881563" y="4879975"/>
          <p14:tracePt t="24862" x="4856163" y="4879975"/>
          <p14:tracePt t="24872" x="4832350" y="4879975"/>
          <p14:tracePt t="24878" x="4806950" y="4879975"/>
          <p14:tracePt t="24888" x="4781550" y="4879975"/>
          <p14:tracePt t="24894" x="4756150" y="4892675"/>
          <p14:tracePt t="24912" x="4719638" y="4905375"/>
          <p14:tracePt t="24921" x="4681538" y="4918075"/>
          <p14:tracePt t="24926" x="4606925" y="4930775"/>
          <p14:tracePt t="24935" x="4556125" y="4943475"/>
          <p14:tracePt t="24941" x="4506913" y="4956175"/>
          <p14:tracePt t="24952" x="4418013" y="4968875"/>
          <p14:tracePt t="24957" x="4330700" y="4981575"/>
          <p14:tracePt t="24969" x="4243388" y="4981575"/>
          <p14:tracePt t="24973" x="4192588" y="4981575"/>
          <p14:tracePt t="24982" x="4130675" y="4981575"/>
          <p14:tracePt t="24989" x="4068763" y="4981575"/>
          <p14:tracePt t="24998" x="4043363" y="4981575"/>
          <p14:tracePt t="25005" x="4017963" y="4981575"/>
          <p14:tracePt t="25014" x="4005263" y="4981575"/>
          <p14:tracePt t="25021" x="3992563" y="4981575"/>
          <p14:tracePt t="25222" x="4005263" y="4981575"/>
          <p14:tracePt t="25231" x="4030663" y="4981575"/>
          <p14:tracePt t="25238" x="4092575" y="4968875"/>
          <p14:tracePt t="25245" x="4130675" y="4968875"/>
          <p14:tracePt t="25254" x="4168775" y="4968875"/>
          <p14:tracePt t="25262" x="4205288" y="4968875"/>
          <p14:tracePt t="25272" x="4243388" y="4956175"/>
          <p14:tracePt t="25278" x="4294188" y="4943475"/>
          <p14:tracePt t="25288" x="4305300" y="4930775"/>
          <p14:tracePt t="25294" x="4318000" y="4918075"/>
          <p14:tracePt t="25304" x="4343400" y="4905375"/>
          <p14:tracePt t="25310" x="4368800" y="4892675"/>
          <p14:tracePt t="25321" x="4394200" y="4892675"/>
          <p14:tracePt t="25325" x="4418013" y="4879975"/>
          <p14:tracePt t="25336" x="4481513" y="4868863"/>
          <p14:tracePt t="25341" x="4581525" y="4868863"/>
          <p14:tracePt t="25352" x="4706938" y="4868863"/>
          <p14:tracePt t="25357" x="4856163" y="4868863"/>
          <p14:tracePt t="25369" x="5006975" y="4868863"/>
          <p14:tracePt t="25373" x="5132388" y="4868863"/>
          <p14:tracePt t="25383" x="5270500" y="4879975"/>
          <p14:tracePt t="25389" x="5370513" y="4905375"/>
          <p14:tracePt t="25400" x="5445125" y="4905375"/>
          <p14:tracePt t="25405" x="5470525" y="4905375"/>
          <p14:tracePt t="25415" x="5483225" y="4905375"/>
          <p14:tracePt t="25478" x="5507038" y="4905375"/>
          <p14:tracePt t="25485" x="5519738" y="4905375"/>
          <p14:tracePt t="25502" x="5545138" y="4905375"/>
          <p14:tracePt t="25519" x="5557838" y="4892675"/>
          <p14:tracePt t="25525" x="5595938" y="4892675"/>
          <p14:tracePt t="25538" x="5683250" y="4879975"/>
          <p14:tracePt t="25543" x="5770563" y="4868863"/>
          <p14:tracePt t="25555" x="5870575" y="4856163"/>
          <p14:tracePt t="25559" x="6008688" y="4856163"/>
          <p14:tracePt t="25572" x="6246813" y="4856163"/>
          <p14:tracePt t="25574" x="6508750" y="4856163"/>
          <p14:tracePt t="25583" x="6910388" y="4918075"/>
          <p14:tracePt t="25590" x="7372350" y="4981575"/>
          <p14:tracePt t="25597" x="7823200" y="5030788"/>
          <p14:tracePt t="25605" x="8248650" y="5068888"/>
          <p14:tracePt t="25613" x="8561388" y="5105400"/>
          <p14:tracePt t="25621" x="8850313" y="5105400"/>
          <p14:tracePt t="25629" x="9137650" y="5143500"/>
          <p14:tracePt t="25637" x="9312275" y="5156200"/>
          <p14:tracePt t="25645" x="9413875" y="5156200"/>
          <p14:tracePt t="25653" x="9513888" y="5156200"/>
          <p14:tracePt t="25661" x="9601200" y="5143500"/>
          <p14:tracePt t="25669" x="9675813" y="5105400"/>
          <p14:tracePt t="25677" x="9750425" y="5056188"/>
          <p14:tracePt t="25686" x="9813925" y="5005388"/>
          <p14:tracePt t="25693" x="9826625" y="4992688"/>
          <p14:tracePt t="25703" x="9852025" y="4968875"/>
          <p14:tracePt t="25709" x="9863138" y="4943475"/>
          <p14:tracePt t="25719" x="9875838" y="4930775"/>
          <p14:tracePt t="25725" x="9875838" y="4905375"/>
          <p14:tracePt t="25862" x="9888538" y="4892675"/>
          <p14:tracePt t="28030" x="9863138" y="4892675"/>
          <p14:tracePt t="28038" x="9839325" y="4892675"/>
          <p14:tracePt t="28046" x="9775825" y="4892675"/>
          <p14:tracePt t="28054" x="9688513" y="4892675"/>
          <p14:tracePt t="28062" x="9637713" y="4879975"/>
          <p14:tracePt t="28072" x="9550400" y="4830763"/>
          <p14:tracePt t="28078" x="9463088" y="4792663"/>
          <p14:tracePt t="28088" x="9350375" y="4718050"/>
          <p14:tracePt t="28094" x="9263063" y="4656138"/>
          <p14:tracePt t="28104" x="9137650" y="4567238"/>
          <p14:tracePt t="28110" x="9037638" y="4518025"/>
          <p14:tracePt t="28119" x="8963025" y="4454525"/>
          <p14:tracePt t="28125" x="8874125" y="4379913"/>
          <p14:tracePt t="28135" x="8812213" y="4267200"/>
          <p14:tracePt t="28141" x="8737600" y="4192588"/>
          <p14:tracePt t="28152" x="8686800" y="4141788"/>
          <p14:tracePt t="28157" x="8599488" y="4067175"/>
          <p14:tracePt t="28168" x="8548688" y="4017963"/>
          <p14:tracePt t="28173" x="8499475" y="3992563"/>
          <p14:tracePt t="28185" x="8448675" y="3967163"/>
          <p14:tracePt t="28189" x="8374063" y="3929063"/>
          <p14:tracePt t="28198" x="8324850" y="3892550"/>
          <p14:tracePt t="28205" x="8299450" y="3879850"/>
          <p14:tracePt t="28214" x="8274050" y="3841750"/>
          <p14:tracePt t="28221" x="8235950" y="3841750"/>
          <p14:tracePt t="28229" x="8223250" y="3816350"/>
          <p14:tracePt t="28238" x="8212138" y="3792538"/>
          <p14:tracePt t="28245" x="8199438" y="3767138"/>
          <p14:tracePt t="28253" x="8186738" y="3754438"/>
          <p14:tracePt t="28261" x="8174038" y="3716338"/>
          <p14:tracePt t="28269" x="8174038" y="3703638"/>
          <p14:tracePt t="28278" x="8174038" y="3692525"/>
          <p14:tracePt t="28285" x="8174038" y="3679825"/>
          <p14:tracePt t="28293" x="8174038" y="3667125"/>
          <p14:tracePt t="28302" x="8174038" y="3654425"/>
          <p14:tracePt t="28309" x="8174038" y="3641725"/>
          <p14:tracePt t="28325" x="8174038" y="3616325"/>
          <p14:tracePt t="28335" x="8174038" y="3603625"/>
          <p14:tracePt t="28341" x="8174038" y="3590925"/>
          <p14:tracePt t="28352" x="8174038" y="3567113"/>
          <p14:tracePt t="28359" x="8174038" y="3541713"/>
          <p14:tracePt t="28371" x="8161338" y="3529013"/>
          <p14:tracePt t="28374" x="8148638" y="3516313"/>
          <p14:tracePt t="28390" x="8148638" y="3490913"/>
          <p14:tracePt t="28438" x="8148638" y="3467100"/>
          <p14:tracePt t="28470" x="8161338" y="3454400"/>
          <p14:tracePt t="28478" x="8161338" y="3441700"/>
          <p14:tracePt t="28488" x="8174038" y="3441700"/>
          <p14:tracePt t="28504" x="8174038" y="3429000"/>
          <p14:tracePt t="28510" x="8186738" y="3416300"/>
          <p14:tracePt t="28526" x="8199438" y="3390900"/>
          <p14:tracePt t="28535" x="8212138" y="3378200"/>
          <p14:tracePt t="28541" x="8235950" y="3378200"/>
          <p14:tracePt t="28558" x="8248650" y="3378200"/>
          <p14:tracePt t="28569" x="8261350" y="3378200"/>
          <p14:tracePt t="28573" x="8274050" y="3378200"/>
          <p14:tracePt t="28646" x="8274050" y="3390900"/>
          <p14:tracePt t="28654" x="8286750" y="3416300"/>
          <p14:tracePt t="28662" x="8286750" y="3441700"/>
          <p14:tracePt t="28672" x="8286750" y="3467100"/>
          <p14:tracePt t="28678" x="8286750" y="3490913"/>
          <p14:tracePt t="28709" x="8286750" y="3516313"/>
          <p14:tracePt t="28718" x="8286750" y="3529013"/>
          <p14:tracePt t="28726" x="8274050" y="3554413"/>
          <p14:tracePt t="28738" x="8223250" y="3603625"/>
          <p14:tracePt t="28742" x="8186738" y="3692525"/>
          <p14:tracePt t="28755" x="8123238" y="3803650"/>
          <p14:tracePt t="28759" x="8061325" y="3892550"/>
          <p14:tracePt t="28771" x="7974013" y="4029075"/>
          <p14:tracePt t="28773" x="7886700" y="4141788"/>
          <p14:tracePt t="28781" x="7810500" y="4267200"/>
          <p14:tracePt t="28789" x="7723188" y="4367213"/>
          <p14:tracePt t="28797" x="7623175" y="4492625"/>
          <p14:tracePt t="28805" x="7548563" y="4618038"/>
          <p14:tracePt t="28813" x="7472363" y="4730750"/>
          <p14:tracePt t="28821" x="7397750" y="4856163"/>
          <p14:tracePt t="28829" x="7348538" y="4956175"/>
          <p14:tracePt t="28837" x="7272338" y="5081588"/>
          <p14:tracePt t="28845" x="7210425" y="5205413"/>
          <p14:tracePt t="28853" x="7123113" y="5330825"/>
          <p14:tracePt t="28861" x="7010400" y="5481638"/>
          <p14:tracePt t="28869" x="6884988" y="5656263"/>
          <p14:tracePt t="28877" x="6621463" y="5881688"/>
          <p14:tracePt t="28886" x="6334125" y="6157913"/>
          <p14:tracePt t="28893" x="6008688" y="6457950"/>
          <p14:tracePt t="28903" x="5657850" y="6770688"/>
          <p14:tracePt t="29229" x="1689100" y="1101725"/>
          <p14:tracePt t="29237" x="3079750" y="576263"/>
          <p14:tracePt t="29245" x="4630738" y="138113"/>
          <p14:tracePt t="29401" x="11515725" y="2290763"/>
          <p14:tracePt t="29407" x="10977563" y="2578100"/>
          <p14:tracePt t="29415" x="10477500" y="2865438"/>
          <p14:tracePt t="29422" x="10052050" y="3116263"/>
          <p14:tracePt t="29430" x="9550400" y="3378200"/>
          <p14:tracePt t="29438" x="9050338" y="3667125"/>
          <p14:tracePt t="29446" x="8574088" y="3967163"/>
          <p14:tracePt t="29456" x="8161338" y="4267200"/>
          <p14:tracePt t="29462" x="7661275" y="4579938"/>
          <p14:tracePt t="29469" x="7159625" y="4843463"/>
          <p14:tracePt t="29477" x="6708775" y="5068888"/>
          <p14:tracePt t="29486" x="6283325" y="5268913"/>
          <p14:tracePt t="29493" x="5921375" y="5468938"/>
          <p14:tracePt t="29502" x="5595938" y="5607050"/>
          <p14:tracePt t="29509" x="5370513" y="5732463"/>
          <p14:tracePt t="29519" x="5170488" y="5819775"/>
          <p14:tracePt t="29526" x="5057775" y="5868988"/>
          <p14:tracePt t="29538" x="4981575" y="5907088"/>
          <p14:tracePt t="29542" x="4906963" y="5932488"/>
          <p14:tracePt t="29554" x="4881563" y="5932488"/>
          <p14:tracePt t="29559" x="4856163" y="5932488"/>
          <p14:tracePt t="29571" x="4843463" y="5881688"/>
          <p14:tracePt t="29574" x="4819650" y="5756275"/>
          <p14:tracePt t="29583" x="4794250" y="5643563"/>
          <p14:tracePt t="29591" x="4806950" y="5507038"/>
          <p14:tracePt t="29599" x="4832350" y="5318125"/>
          <p14:tracePt t="29610" x="4881563" y="5118100"/>
          <p14:tracePt t="29614" x="4906963" y="4943475"/>
          <p14:tracePt t="29621" x="4906963" y="4818063"/>
          <p14:tracePt t="29629" x="4906963" y="4667250"/>
          <p14:tracePt t="29637" x="4843463" y="4492625"/>
          <p14:tracePt t="29645" x="4806950" y="4341813"/>
          <p14:tracePt t="29653" x="4768850" y="4179888"/>
          <p14:tracePt t="29661" x="4719638" y="4029075"/>
          <p14:tracePt t="29668" x="4694238" y="3892550"/>
          <p14:tracePt t="29677" x="4656138" y="3792538"/>
          <p14:tracePt t="29685" x="4630738" y="3703638"/>
          <p14:tracePt t="29693" x="4630738" y="3603625"/>
          <p14:tracePt t="29703" x="4630738" y="3516313"/>
          <p14:tracePt t="29709" x="4643438" y="3429000"/>
          <p14:tracePt t="29719" x="4681538" y="3341688"/>
          <p14:tracePt t="29725" x="4756150" y="3254375"/>
          <p14:tracePt t="29736" x="4856163" y="3128963"/>
          <p14:tracePt t="29741" x="5006975" y="2990850"/>
          <p14:tracePt t="29752" x="5257800" y="2803525"/>
          <p14:tracePt t="29757" x="5583238" y="2640013"/>
          <p14:tracePt t="29769" x="5945188" y="2414588"/>
          <p14:tracePt t="29773" x="6370638" y="2214563"/>
          <p14:tracePt t="29785" x="6946900" y="2052638"/>
          <p14:tracePt t="29789" x="7523163" y="1901825"/>
          <p14:tracePt t="29799" x="8061325" y="1765300"/>
          <p14:tracePt t="29805" x="8524875" y="1652588"/>
          <p14:tracePt t="29815" x="8937625" y="1527175"/>
          <p14:tracePt t="29821" x="9275763" y="1450975"/>
          <p14:tracePt t="29829" x="9450388" y="1389063"/>
          <p14:tracePt t="29837" x="9575800" y="1363663"/>
          <p14:tracePt t="29845" x="9663113" y="1339850"/>
          <p14:tracePt t="29853" x="9726613" y="1327150"/>
          <p14:tracePt t="29861" x="9763125" y="1314450"/>
          <p14:tracePt t="29905" x="9775825" y="1314450"/>
          <p14:tracePt t="29910" x="9801225" y="1314450"/>
          <p14:tracePt t="29918" x="9826625" y="1350963"/>
          <p14:tracePt t="29926" x="9863138" y="1427163"/>
          <p14:tracePt t="29938" x="9875838" y="1563688"/>
          <p14:tracePt t="29942" x="9901238" y="1714500"/>
          <p14:tracePt t="29954" x="9926638" y="1901825"/>
          <p14:tracePt t="29958" x="9952038" y="2089150"/>
          <p14:tracePt t="29971" x="9952038" y="2265363"/>
          <p14:tracePt t="29975" x="9952038" y="2427288"/>
          <p14:tracePt t="29982" x="9939338" y="2565400"/>
          <p14:tracePt t="29990" x="9926638" y="2690813"/>
          <p14:tracePt t="29999" x="9901238" y="2790825"/>
          <p14:tracePt t="30006" x="9839325" y="2890838"/>
          <p14:tracePt t="30013" x="9826625" y="2941638"/>
          <p14:tracePt t="30021" x="9813925" y="2952750"/>
          <p14:tracePt t="30037" x="9801225" y="2952750"/>
          <p14:tracePt t="30052" x="9788525" y="2941638"/>
          <p14:tracePt t="30061" x="9726613" y="2865438"/>
          <p14:tracePt t="30070" x="9637713" y="2716213"/>
          <p14:tracePt t="30077" x="9488488" y="2552700"/>
          <p14:tracePt t="30087" x="9237663" y="2314575"/>
          <p14:tracePt t="30093" x="8924925" y="2065338"/>
          <p14:tracePt t="30103" x="8574088" y="1801813"/>
          <p14:tracePt t="30109" x="8223250" y="1539875"/>
          <p14:tracePt t="30119" x="7923213" y="1339850"/>
          <p14:tracePt t="30125" x="7648575" y="1138238"/>
          <p14:tracePt t="30136" x="7435850" y="989013"/>
          <p14:tracePt t="30141" x="7323138" y="901700"/>
          <p14:tracePt t="30152" x="7246938" y="825500"/>
          <p14:tracePt t="30157" x="7223125" y="750888"/>
          <p14:tracePt t="30169" x="7210425" y="712788"/>
          <p14:tracePt t="30173" x="7223125" y="688975"/>
          <p14:tracePt t="30185" x="7272338" y="650875"/>
          <p14:tracePt t="30190" x="7372350" y="600075"/>
          <p14:tracePt t="30200" x="7472363" y="525463"/>
          <p14:tracePt t="30205" x="7610475" y="463550"/>
          <p14:tracePt t="30216" x="7797800" y="438150"/>
          <p14:tracePt t="30222" x="7986713" y="438150"/>
          <p14:tracePt t="30230" x="8235950" y="438150"/>
          <p14:tracePt t="30238" x="8574088" y="500063"/>
          <p14:tracePt t="30246" x="8937625" y="563563"/>
          <p14:tracePt t="30258" x="9237663" y="663575"/>
          <p14:tracePt t="30262" x="9575800" y="850900"/>
          <p14:tracePt t="30272" x="9875838" y="1050925"/>
          <p14:tracePt t="30277" x="10088563" y="1214438"/>
          <p14:tracePt t="30286" x="10288588" y="1401763"/>
          <p14:tracePt t="30293" x="10401300" y="1527175"/>
          <p14:tracePt t="30302" x="10464800" y="1639888"/>
          <p14:tracePt t="30309" x="10490200" y="1752600"/>
          <p14:tracePt t="30318" x="10502900" y="1852613"/>
          <p14:tracePt t="30325" x="10502900" y="1989138"/>
          <p14:tracePt t="30336" x="10452100" y="2127250"/>
          <p14:tracePt t="30342" x="10326688" y="2290763"/>
          <p14:tracePt t="30353" x="10164763" y="2503488"/>
          <p14:tracePt t="30358" x="9975850" y="2778125"/>
          <p14:tracePt t="30371" x="9763125" y="3041650"/>
          <p14:tracePt t="30375" x="9550400" y="3290888"/>
          <p14:tracePt t="30383" x="9288463" y="3529013"/>
          <p14:tracePt t="30391" x="9037638" y="3716338"/>
          <p14:tracePt t="30397" x="8763000" y="3905250"/>
          <p14:tracePt t="30405" x="8424863" y="4117975"/>
          <p14:tracePt t="30413" x="8099425" y="4305300"/>
          <p14:tracePt t="30421" x="7735888" y="4392613"/>
          <p14:tracePt t="30429" x="7397750" y="4443413"/>
          <p14:tracePt t="30437" x="7123113" y="4467225"/>
          <p14:tracePt t="30445" x="6910388" y="4454525"/>
          <p14:tracePt t="30454" x="6772275" y="4418013"/>
          <p14:tracePt t="30462" x="6646863" y="4305300"/>
          <p14:tracePt t="30471" x="6572250" y="4205288"/>
          <p14:tracePt t="30478" x="6534150" y="4129088"/>
          <p14:tracePt t="30489" x="6521450" y="4054475"/>
          <p14:tracePt t="30494" x="6521450" y="3967163"/>
          <p14:tracePt t="30504" x="6559550" y="3892550"/>
          <p14:tracePt t="30510" x="6621463" y="3816350"/>
          <p14:tracePt t="30518" x="6684963" y="3741738"/>
          <p14:tracePt t="30527" x="6759575" y="3692525"/>
          <p14:tracePt t="30537" x="6884988" y="3667125"/>
          <p14:tracePt t="30542" x="7034213" y="3641725"/>
          <p14:tracePt t="30552" x="7146925" y="3641725"/>
          <p14:tracePt t="30557" x="7297738" y="3641725"/>
          <p14:tracePt t="30568" x="7435850" y="3641725"/>
          <p14:tracePt t="30573" x="7535863" y="3667125"/>
          <p14:tracePt t="30582" x="7648575" y="3692525"/>
          <p14:tracePt t="30589" x="7748588" y="3729038"/>
          <p14:tracePt t="30598" x="7835900" y="3779838"/>
          <p14:tracePt t="30605" x="7910513" y="3829050"/>
          <p14:tracePt t="30614" x="7961313" y="3867150"/>
          <p14:tracePt t="30621" x="7974013" y="3879850"/>
          <p14:tracePt t="30629" x="7999413" y="3916363"/>
          <p14:tracePt t="30637" x="7999413" y="3929063"/>
          <p14:tracePt t="30645" x="7999413" y="3941763"/>
          <p14:tracePt t="30653" x="7999413" y="3954463"/>
          <p14:tracePt t="30661" x="7999413" y="4005263"/>
          <p14:tracePt t="30670" x="7974013" y="4054475"/>
          <p14:tracePt t="30678" x="7923213" y="4129088"/>
          <p14:tracePt t="30685" x="7886700" y="4192588"/>
          <p14:tracePt t="30694" x="7861300" y="4279900"/>
          <p14:tracePt t="30702" x="7835900" y="4379913"/>
          <p14:tracePt t="30709" x="7810500" y="4479925"/>
          <p14:tracePt t="30718" x="7785100" y="4579938"/>
          <p14:tracePt t="30725" x="7761288" y="4643438"/>
          <p14:tracePt t="30735" x="7748588" y="4705350"/>
          <p14:tracePt t="30741" x="7735888" y="4768850"/>
          <p14:tracePt t="30752" x="7735888" y="4805363"/>
          <p14:tracePt t="30757" x="7723188" y="4830763"/>
          <p14:tracePt t="30769" x="7710488" y="4830763"/>
          <p14:tracePt t="30773" x="7710488" y="4843463"/>
          <p14:tracePt t="42606" x="7710488" y="4856163"/>
          <p14:tracePt t="42614" x="7648575" y="4818063"/>
          <p14:tracePt t="42622" x="7523163" y="4730750"/>
          <p14:tracePt t="42630" x="7335838" y="4605338"/>
          <p14:tracePt t="42638" x="7110413" y="4479925"/>
          <p14:tracePt t="42647" x="6972300" y="4392613"/>
          <p14:tracePt t="42655" x="6846888" y="4330700"/>
          <p14:tracePt t="42662" x="6696075" y="4241800"/>
          <p14:tracePt t="42670" x="6621463" y="4192588"/>
          <p14:tracePt t="42678" x="6596063" y="4192588"/>
          <p14:tracePt t="42687" x="6596063" y="4179888"/>
          <p14:tracePt t="42693" x="6584950" y="4179888"/>
          <p14:tracePt t="42701" x="6572250" y="4154488"/>
          <p14:tracePt t="42709" x="6546850" y="4141788"/>
          <p14:tracePt t="42719" x="6508750" y="4117975"/>
          <p14:tracePt t="42725" x="6434138" y="4067175"/>
          <p14:tracePt t="42735" x="6370638" y="3992563"/>
          <p14:tracePt t="42741" x="6296025" y="3916363"/>
          <p14:tracePt t="42751" x="6221413" y="3841750"/>
          <p14:tracePt t="42757" x="6134100" y="3767138"/>
          <p14:tracePt t="42768" x="6045200" y="3679825"/>
          <p14:tracePt t="42774" x="5983288" y="3590925"/>
          <p14:tracePt t="42784" x="5921375" y="3441700"/>
          <p14:tracePt t="42789" x="5857875" y="3190875"/>
          <p14:tracePt t="42798" x="5770563" y="2916238"/>
          <p14:tracePt t="42805" x="5632450" y="2652713"/>
          <p14:tracePt t="42813" x="5507038" y="2478088"/>
          <p14:tracePt t="42822" x="5407025" y="2365375"/>
          <p14:tracePt t="42829" x="5319713" y="2314575"/>
          <p14:tracePt t="42837" x="5281613" y="2278063"/>
          <p14:tracePt t="42845" x="5257800" y="2278063"/>
          <p14:tracePt t="42854" x="5245100" y="2290763"/>
          <p14:tracePt t="42861" x="5232400" y="2303463"/>
          <p14:tracePt t="42868" x="5181600" y="2339975"/>
          <p14:tracePt t="42878" x="5157788" y="2378075"/>
          <p14:tracePt t="42886" x="5119688" y="2414588"/>
          <p14:tracePt t="42903" x="5057775" y="2516188"/>
          <p14:tracePt t="42909" x="5006975" y="2590800"/>
          <p14:tracePt t="42919" x="4956175" y="2627313"/>
          <p14:tracePt t="42925" x="4945063" y="2640013"/>
          <p14:tracePt t="42936" x="4919663" y="2665413"/>
          <p14:tracePt t="42941" x="4868863" y="2690813"/>
          <p14:tracePt t="42951" x="4832350" y="2703513"/>
          <p14:tracePt t="42957" x="4781550" y="2728913"/>
          <p14:tracePt t="42970" x="4694238" y="2728913"/>
          <p14:tracePt t="42973" x="4594225" y="2728913"/>
          <p14:tracePt t="42985" x="4468813" y="2690813"/>
          <p14:tracePt t="42989" x="4318000" y="2640013"/>
          <p14:tracePt t="42998" x="4181475" y="2603500"/>
          <p14:tracePt t="43005" x="4043363" y="2552700"/>
          <p14:tracePt t="43014" x="3968750" y="2527300"/>
          <p14:tracePt t="43021" x="3930650" y="2527300"/>
          <p14:tracePt t="43029" x="3905250" y="2516188"/>
          <p14:tracePt t="43077" x="3892550" y="2516188"/>
          <p14:tracePt t="43085" x="3867150" y="2503488"/>
          <p14:tracePt t="43094" x="3817938" y="2490788"/>
          <p14:tracePt t="43102" x="3767138" y="2490788"/>
          <p14:tracePt t="43109" x="3730625" y="2478088"/>
          <p14:tracePt t="43120" x="3654425" y="2452688"/>
          <p14:tracePt t="43125" x="3554413" y="2439988"/>
          <p14:tracePt t="43135" x="3441700" y="2414588"/>
          <p14:tracePt t="43141" x="3354388" y="2414588"/>
          <p14:tracePt t="43152" x="3228975" y="2427288"/>
          <p14:tracePt t="43157" x="3116263" y="2427288"/>
          <p14:tracePt t="43169" x="3016250" y="2427288"/>
          <p14:tracePt t="43174" x="2954338" y="2427288"/>
          <p14:tracePt t="43184" x="2916238" y="2427288"/>
          <p14:tracePt t="43189" x="2854325" y="2452688"/>
          <p14:tracePt t="43198" x="2841625" y="2452688"/>
          <p14:tracePt t="43204" x="2816225" y="2465388"/>
          <p14:tracePt t="43383" x="2841625" y="2465388"/>
          <p14:tracePt t="43390" x="2867025" y="2452688"/>
          <p14:tracePt t="43399" x="2916238" y="2439988"/>
          <p14:tracePt t="43406" x="2992438" y="2427288"/>
          <p14:tracePt t="43415" x="3092450" y="2414588"/>
          <p14:tracePt t="43422" x="3205163" y="2414588"/>
          <p14:tracePt t="43430" x="3354388" y="2403475"/>
          <p14:tracePt t="43437" x="3505200" y="2390775"/>
          <p14:tracePt t="43447" x="3667125" y="2365375"/>
          <p14:tracePt t="43454" x="3879850" y="2327275"/>
          <p14:tracePt t="43462" x="4130675" y="2314575"/>
          <p14:tracePt t="43471" x="4394200" y="2278063"/>
          <p14:tracePt t="43478" x="4594225" y="2278063"/>
          <p14:tracePt t="43490" x="4806950" y="2278063"/>
          <p14:tracePt t="43494" x="5045075" y="2278063"/>
          <p14:tracePt t="43505" x="5219700" y="2327275"/>
          <p14:tracePt t="43509" x="5345113" y="2390775"/>
          <p14:tracePt t="43518" x="5483225" y="2414588"/>
          <p14:tracePt t="43525" x="5607050" y="2414588"/>
          <p14:tracePt t="43535" x="5745163" y="2439988"/>
          <p14:tracePt t="43541" x="5883275" y="2465388"/>
          <p14:tracePt t="43551" x="6021388" y="2478088"/>
          <p14:tracePt t="43557" x="6134100" y="2503488"/>
          <p14:tracePt t="43568" x="6270625" y="2516188"/>
          <p14:tracePt t="43574" x="6421438" y="2552700"/>
          <p14:tracePt t="43584" x="6596063" y="2590800"/>
          <p14:tracePt t="43589" x="6759575" y="2590800"/>
          <p14:tracePt t="43598" x="6910388" y="2603500"/>
          <p14:tracePt t="43605" x="7034213" y="2627313"/>
          <p14:tracePt t="43613" x="7097713" y="2627313"/>
          <p14:tracePt t="43621" x="7185025" y="2627313"/>
          <p14:tracePt t="43629" x="7272338" y="2627313"/>
          <p14:tracePt t="43637" x="7335838" y="2627313"/>
          <p14:tracePt t="43645" x="7372350" y="2627313"/>
          <p14:tracePt t="43653" x="7385050" y="2627313"/>
          <p14:tracePt t="43661" x="7410450" y="2616200"/>
          <p14:tracePt t="43669" x="7459663" y="2616200"/>
          <p14:tracePt t="43678" x="7510463" y="2603500"/>
          <p14:tracePt t="43685" x="7572375" y="2578100"/>
          <p14:tracePt t="43694" x="7648575" y="2578100"/>
          <p14:tracePt t="43704" x="7723188" y="2578100"/>
          <p14:tracePt t="43710" x="7810500" y="2578100"/>
          <p14:tracePt t="43721" x="7923213" y="2578100"/>
          <p14:tracePt t="43726" x="8074025" y="2578100"/>
          <p14:tracePt t="43738" x="8199438" y="2578100"/>
          <p14:tracePt t="43742" x="8312150" y="2578100"/>
          <p14:tracePt t="43750" x="8448675" y="2565400"/>
          <p14:tracePt t="43757" x="8537575" y="2540000"/>
          <p14:tracePt t="43768" x="8586788" y="2527300"/>
          <p14:tracePt t="43773" x="8650288" y="2516188"/>
          <p14:tracePt t="43783" x="8699500" y="2503488"/>
          <p14:tracePt t="43789" x="8763000" y="2478088"/>
          <p14:tracePt t="43797" x="8786813" y="2478088"/>
          <p14:tracePt t="43805" x="8812213" y="2465388"/>
          <p14:tracePt t="43814" x="8837613" y="2452688"/>
          <p14:tracePt t="43821" x="8863013" y="2452688"/>
          <p14:tracePt t="43830" x="8874125" y="2439988"/>
          <p14:tracePt t="43838" x="8886825" y="2427288"/>
          <p14:tracePt t="43847" x="8899525" y="2427288"/>
          <p14:tracePt t="43854" x="8924925" y="2414588"/>
          <p14:tracePt t="43861" x="8924925" y="2403475"/>
          <p14:tracePt t="43870" x="8937625" y="2390775"/>
          <p14:tracePt t="43890" x="8950325" y="2390775"/>
          <p14:tracePt t="43909" x="8963025" y="2378075"/>
          <p14:tracePt t="43925" x="8975725" y="2365375"/>
          <p14:tracePt t="43941" x="8986838" y="2352675"/>
          <p14:tracePt t="43959" x="8999538" y="2352675"/>
          <p14:tracePt t="43970" x="9012238" y="2339975"/>
          <p14:tracePt t="43974" x="9024938" y="2339975"/>
          <p14:tracePt t="43986" x="9050338" y="2327275"/>
          <p14:tracePt t="43990" x="9063038" y="2327275"/>
          <p14:tracePt t="44407" x="9063038" y="2314575"/>
          <p14:tracePt t="44862" x="9037638" y="2314575"/>
          <p14:tracePt t="44879" x="9024938" y="2339975"/>
          <p14:tracePt t="44887" x="8999538" y="2339975"/>
          <p14:tracePt t="44895" x="8963025" y="2378075"/>
          <p14:tracePt t="44903" x="8912225" y="2403475"/>
          <p14:tracePt t="44910" x="8837613" y="2452688"/>
          <p14:tracePt t="44922" x="8750300" y="2527300"/>
          <p14:tracePt t="44926" x="8650288" y="2603500"/>
          <p14:tracePt t="44937" x="8537575" y="2690813"/>
          <p14:tracePt t="44942" x="8435975" y="2752725"/>
          <p14:tracePt t="44950" x="8312150" y="2852738"/>
          <p14:tracePt t="44957" x="8212138" y="2903538"/>
          <p14:tracePt t="44965" x="8061325" y="2990850"/>
          <p14:tracePt t="44974" x="7961313" y="3054350"/>
          <p14:tracePt t="44984" x="7861300" y="3078163"/>
          <p14:tracePt t="44989" x="7773988" y="3090863"/>
          <p14:tracePt t="44998" x="7685088" y="3128963"/>
          <p14:tracePt t="45005" x="7561263" y="3154363"/>
          <p14:tracePt t="45013" x="7459663" y="3165475"/>
          <p14:tracePt t="45021" x="7335838" y="3190875"/>
          <p14:tracePt t="45029" x="7185025" y="3228975"/>
          <p14:tracePt t="45037" x="7034213" y="3254375"/>
          <p14:tracePt t="45046" x="6846888" y="3290888"/>
          <p14:tracePt t="45053" x="6572250" y="3367088"/>
          <p14:tracePt t="45061" x="6270625" y="3416300"/>
          <p14:tracePt t="45071" x="6021388" y="3454400"/>
          <p14:tracePt t="45077" x="5795963" y="3490913"/>
          <p14:tracePt t="45085" x="5545138" y="3503613"/>
          <p14:tracePt t="45093" x="5319713" y="3541713"/>
          <p14:tracePt t="45102" x="5132388" y="3554413"/>
          <p14:tracePt t="45109" x="4968875" y="3579813"/>
          <p14:tracePt t="45119" x="4819650" y="3579813"/>
          <p14:tracePt t="45125" x="4694238" y="3579813"/>
          <p14:tracePt t="45135" x="4543425" y="3590925"/>
          <p14:tracePt t="45141" x="4430713" y="3603625"/>
          <p14:tracePt t="45152" x="4330700" y="3616325"/>
          <p14:tracePt t="45158" x="4230688" y="3616325"/>
          <p14:tracePt t="45168" x="4117975" y="3616325"/>
          <p14:tracePt t="45174" x="3979863" y="3629025"/>
          <p14:tracePt t="45187" x="3830638" y="3641725"/>
          <p14:tracePt t="45191" x="3679825" y="3641725"/>
          <p14:tracePt t="45199" x="3517900" y="3641725"/>
          <p14:tracePt t="45205" x="3341688" y="3616325"/>
          <p14:tracePt t="45214" x="3179763" y="3579813"/>
          <p14:tracePt t="45221" x="2992438" y="3554413"/>
          <p14:tracePt t="45231" x="2828925" y="3554413"/>
          <p14:tracePt t="45239" x="2716213" y="3529013"/>
          <p14:tracePt t="45246" x="2603500" y="3503613"/>
          <p14:tracePt t="45254" x="2516188" y="3467100"/>
          <p14:tracePt t="45261" x="2465388" y="3454400"/>
          <p14:tracePt t="45269" x="2441575" y="3454400"/>
          <p14:tracePt t="45277" x="2428875" y="3441700"/>
          <p14:tracePt t="45366" x="2428875" y="3429000"/>
          <p14:tracePt t="45423" x="2452688" y="3429000"/>
          <p14:tracePt t="45431" x="2503488" y="3416300"/>
          <p14:tracePt t="45437" x="2578100" y="3416300"/>
          <p14:tracePt t="45447" x="2678113" y="3416300"/>
          <p14:tracePt t="45455" x="2790825" y="3416300"/>
          <p14:tracePt t="45461" x="2967038" y="3454400"/>
          <p14:tracePt t="45471" x="3179763" y="3503613"/>
          <p14:tracePt t="45478" x="3429000" y="3541713"/>
          <p14:tracePt t="45488" x="3779838" y="3554413"/>
          <p14:tracePt t="45494" x="4143375" y="3590925"/>
          <p14:tracePt t="45503" x="4494213" y="3641725"/>
          <p14:tracePt t="45509" x="4843463" y="3679825"/>
          <p14:tracePt t="45518" x="5132388" y="3716338"/>
          <p14:tracePt t="45525" x="5407025" y="3716338"/>
          <p14:tracePt t="45535" x="5595938" y="3729038"/>
          <p14:tracePt t="45541" x="5745163" y="3741738"/>
          <p14:tracePt t="45551" x="5857875" y="3741738"/>
          <p14:tracePt t="45557" x="5970588" y="3729038"/>
          <p14:tracePt t="45569" x="6034088" y="3716338"/>
          <p14:tracePt t="45573" x="6070600" y="3692525"/>
          <p14:tracePt t="45584" x="6108700" y="3679825"/>
          <p14:tracePt t="45590" x="6134100" y="3679825"/>
          <p14:tracePt t="45598" x="6146800" y="3679825"/>
          <p14:tracePt t="45637" x="6157913" y="3667125"/>
          <p14:tracePt t="45678" x="6170613" y="3654425"/>
          <p14:tracePt t="45686" x="6170613" y="3641725"/>
          <p14:tracePt t="45694" x="6196013" y="3641725"/>
          <p14:tracePt t="45704" x="6246813" y="3629025"/>
          <p14:tracePt t="45710" x="6321425" y="3603625"/>
          <p14:tracePt t="45721" x="6434138" y="3590925"/>
          <p14:tracePt t="45726" x="6572250" y="3590925"/>
          <p14:tracePt t="45737" x="6734175" y="3590925"/>
          <p14:tracePt t="45742" x="6934200" y="3590925"/>
          <p14:tracePt t="45754" x="7210425" y="3590925"/>
          <p14:tracePt t="45758" x="7448550" y="3590925"/>
          <p14:tracePt t="45770" x="7761288" y="3590925"/>
          <p14:tracePt t="45773" x="8035925" y="3590925"/>
          <p14:tracePt t="45785" x="8324850" y="3616325"/>
          <p14:tracePt t="45789" x="8561388" y="3616325"/>
          <p14:tracePt t="45798" x="8737600" y="3616325"/>
          <p14:tracePt t="45805" x="8886825" y="3616325"/>
          <p14:tracePt t="45814" x="9024938" y="3616325"/>
          <p14:tracePt t="45821" x="9124950" y="3616325"/>
          <p14:tracePt t="45829" x="9224963" y="3616325"/>
          <p14:tracePt t="45837" x="9301163" y="3629025"/>
          <p14:tracePt t="45847" x="9401175" y="3567113"/>
          <p14:tracePt t="45853" x="9488488" y="3479800"/>
          <p14:tracePt t="45862" x="9537700" y="3454400"/>
          <p14:tracePt t="45870" x="9563100" y="3454400"/>
          <p14:tracePt t="45878" x="9601200" y="3454400"/>
          <p14:tracePt t="45889" x="9626600" y="3454400"/>
          <p14:tracePt t="45902" x="9650413" y="3454400"/>
          <p14:tracePt t="45909" x="9663113" y="3441700"/>
          <p14:tracePt t="45935" x="9675813" y="3429000"/>
          <p14:tracePt t="45974" x="9688513" y="3416300"/>
          <p14:tracePt t="45983" x="9701213" y="3416300"/>
          <p14:tracePt t="45999" x="9701213" y="3403600"/>
          <p14:tracePt t="46007" x="9701213" y="3390900"/>
          <p14:tracePt t="46014" x="9701213" y="3378200"/>
          <p14:tracePt t="46038" x="9713913" y="3378200"/>
          <p14:tracePt t="46046" x="9726613" y="3367088"/>
          <p14:tracePt t="46071" x="9739313" y="3354388"/>
          <p14:tracePt t="46087" x="9763125" y="3354388"/>
          <p14:tracePt t="46094" x="9788525" y="3328988"/>
          <p14:tracePt t="46104" x="9813925" y="3303588"/>
          <p14:tracePt t="46110" x="9839325" y="3290888"/>
          <p14:tracePt t="46122" x="9875838" y="3278188"/>
          <p14:tracePt t="46126" x="9963150" y="3267075"/>
          <p14:tracePt t="46136" x="10039350" y="3241675"/>
          <p14:tracePt t="46142" x="10088563" y="3228975"/>
          <p14:tracePt t="46151" x="10164763" y="3203575"/>
          <p14:tracePt t="46159" x="10201275" y="3190875"/>
          <p14:tracePt t="46168" x="10239375" y="3178175"/>
          <p14:tracePt t="46173" x="10252075" y="3178175"/>
          <p14:tracePt t="46734" x="10264775" y="3178175"/>
          <p14:tracePt t="46742" x="10277475" y="3178175"/>
          <p14:tracePt t="46751" x="10288588" y="3178175"/>
          <p14:tracePt t="46758" x="10301288" y="3178175"/>
          <p14:tracePt t="46770" x="10326688" y="3190875"/>
          <p14:tracePt t="46774" x="10352088" y="3203575"/>
          <p14:tracePt t="46787" x="10390188" y="3216275"/>
          <p14:tracePt t="46791" x="10414000" y="3228975"/>
          <p14:tracePt t="46799" x="10439400" y="3228975"/>
          <p14:tracePt t="46806" x="10490200" y="3241675"/>
          <p14:tracePt t="46815" x="10577513" y="3267075"/>
          <p14:tracePt t="46823" x="10664825" y="3278188"/>
          <p14:tracePt t="46831" x="10752138" y="3303588"/>
          <p14:tracePt t="46841" x="10839450" y="3303588"/>
          <p14:tracePt t="46846" x="10890250" y="3303588"/>
          <p14:tracePt t="46853" x="10952163" y="3303588"/>
          <p14:tracePt t="46861" x="11015663" y="3303588"/>
          <p14:tracePt t="46869" x="11028363" y="3303588"/>
          <p14:tracePt t="46877" x="11041063" y="3303588"/>
          <p14:tracePt t="46910" x="11064875" y="3303588"/>
          <p14:tracePt t="47478" x="11052175" y="3303588"/>
          <p14:tracePt t="47487" x="11041063" y="3303588"/>
          <p14:tracePt t="47494" x="11028363" y="3303588"/>
          <p14:tracePt t="47505" x="11015663" y="3316288"/>
          <p14:tracePt t="47509" x="10990263" y="3354388"/>
          <p14:tracePt t="47519" x="10952163" y="3367088"/>
          <p14:tracePt t="47525" x="10890250" y="3416300"/>
          <p14:tracePt t="47535" x="10815638" y="3467100"/>
          <p14:tracePt t="47541" x="10726738" y="3529013"/>
          <p14:tracePt t="47551" x="10614025" y="3579813"/>
          <p14:tracePt t="47557" x="10477500" y="3616325"/>
          <p14:tracePt t="47568" x="10326688" y="3654425"/>
          <p14:tracePt t="47573" x="10177463" y="3703638"/>
          <p14:tracePt t="47585" x="10026650" y="3741738"/>
          <p14:tracePt t="47590" x="9852025" y="3754438"/>
          <p14:tracePt t="47599" x="9701213" y="3767138"/>
          <p14:tracePt t="47605" x="9537700" y="3779838"/>
          <p14:tracePt t="47615" x="9337675" y="3779838"/>
          <p14:tracePt t="47623" x="9024938" y="3779838"/>
          <p14:tracePt t="47631" x="8548688" y="3779838"/>
          <p14:tracePt t="47638" x="8035925" y="3767138"/>
          <p14:tracePt t="47645" x="7423150" y="3767138"/>
          <p14:tracePt t="47653" x="6746875" y="3741738"/>
          <p14:tracePt t="47661" x="5995988" y="3692525"/>
          <p14:tracePt t="47668" x="5281613" y="3692525"/>
          <p14:tracePt t="47677" x="4606925" y="3667125"/>
          <p14:tracePt t="47684" x="3879850" y="3641725"/>
          <p14:tracePt t="47693" x="3241675" y="3629025"/>
          <p14:tracePt t="47702" x="2616200" y="3603625"/>
          <p14:tracePt t="47709" x="2039938" y="3579813"/>
          <p14:tracePt t="47721" x="1489075" y="3554413"/>
          <p14:tracePt t="47727" x="1014413" y="3529013"/>
          <p14:tracePt t="47738" x="625475" y="3490913"/>
          <p14:tracePt t="47742" x="312738" y="3479800"/>
          <p14:tracePt t="47759" x="50800" y="3441700"/>
          <p14:tracePt t="48081" x="425450" y="3716338"/>
          <p14:tracePt t="48088" x="750888" y="3767138"/>
          <p14:tracePt t="48094" x="1089025" y="3867150"/>
          <p14:tracePt t="48104" x="1363663" y="3941763"/>
          <p14:tracePt t="48110" x="1665288" y="4017963"/>
          <p14:tracePt t="48121" x="1965325" y="4079875"/>
          <p14:tracePt t="48126" x="2252663" y="4129088"/>
          <p14:tracePt t="48136" x="2516188" y="4167188"/>
          <p14:tracePt t="48142" x="2728913" y="4179888"/>
          <p14:tracePt t="48151" x="2941638" y="4192588"/>
          <p14:tracePt t="48159" x="3128963" y="4205288"/>
          <p14:tracePt t="48167" x="3292475" y="4205288"/>
          <p14:tracePt t="48174" x="3429000" y="4205288"/>
          <p14:tracePt t="48186" x="3554413" y="4205288"/>
          <p14:tracePt t="48189" x="3679825" y="4205288"/>
          <p14:tracePt t="48201" x="3779838" y="4205288"/>
          <p14:tracePt t="48205" x="3830638" y="4205288"/>
          <p14:tracePt t="48214" x="3867150" y="4205288"/>
          <p14:tracePt t="48221" x="3905250" y="4205288"/>
          <p14:tracePt t="48230" x="3943350" y="4192588"/>
          <p14:tracePt t="48237" x="3968750" y="4179888"/>
          <p14:tracePt t="48247" x="3979863" y="4154488"/>
          <p14:tracePt t="48254" x="3992563" y="4141788"/>
          <p14:tracePt t="48263" x="3992563" y="4129088"/>
          <p14:tracePt t="48270" x="4017963" y="4129088"/>
          <p14:tracePt t="48278" x="4017963" y="4105275"/>
          <p14:tracePt t="48294" x="4030663" y="4092575"/>
          <p14:tracePt t="48309" x="4043363" y="4079875"/>
          <p14:tracePt t="48325" x="4056063" y="4079875"/>
          <p14:tracePt t="48334" x="4068763" y="4079875"/>
          <p14:tracePt t="48341" x="4130675" y="4079875"/>
          <p14:tracePt t="48351" x="4256088" y="4079875"/>
          <p14:tracePt t="48357" x="4368800" y="4092575"/>
          <p14:tracePt t="48368" x="4506913" y="4105275"/>
          <p14:tracePt t="48374" x="4643438" y="4141788"/>
          <p14:tracePt t="48386" x="4768850" y="4179888"/>
          <p14:tracePt t="48390" x="4868863" y="4192588"/>
          <p14:tracePt t="48399" x="4968875" y="4217988"/>
          <p14:tracePt t="48405" x="5057775" y="4230688"/>
          <p14:tracePt t="48414" x="5106988" y="4254500"/>
          <p14:tracePt t="48422" x="5170488" y="4254500"/>
          <p14:tracePt t="48432" x="5219700" y="4254500"/>
          <p14:tracePt t="48440" x="5281613" y="4254500"/>
          <p14:tracePt t="48446" x="5345113" y="4254500"/>
          <p14:tracePt t="48454" x="5432425" y="4254500"/>
          <p14:tracePt t="48461" x="5519738" y="4254500"/>
          <p14:tracePt t="48469" x="5619750" y="4230688"/>
          <p14:tracePt t="48477" x="5719763" y="4217988"/>
          <p14:tracePt t="48485" x="5845175" y="4205288"/>
          <p14:tracePt t="48493" x="5983288" y="4205288"/>
          <p14:tracePt t="48502" x="6108700" y="4205288"/>
          <p14:tracePt t="48509" x="6196013" y="4205288"/>
          <p14:tracePt t="48520" x="6283325" y="4205288"/>
          <p14:tracePt t="48526" x="6346825" y="4205288"/>
          <p14:tracePt t="48536" x="6408738" y="4205288"/>
          <p14:tracePt t="48542" x="6472238" y="4205288"/>
          <p14:tracePt t="48551" x="6534150" y="4205288"/>
          <p14:tracePt t="48558" x="6596063" y="4205288"/>
          <p14:tracePt t="48570" x="6696075" y="4205288"/>
          <p14:tracePt t="48574" x="6834188" y="4205288"/>
          <p14:tracePt t="48585" x="6972300" y="4205288"/>
          <p14:tracePt t="48589" x="7146925" y="4205288"/>
          <p14:tracePt t="48601" x="7335838" y="4205288"/>
          <p14:tracePt t="48605" x="7535863" y="4217988"/>
          <p14:tracePt t="48614" x="7735888" y="4241800"/>
          <p14:tracePt t="48621" x="7923213" y="4267200"/>
          <p14:tracePt t="48630" x="8061325" y="4318000"/>
          <p14:tracePt t="48639" x="8148638" y="4341813"/>
          <p14:tracePt t="48647" x="8223250" y="4354513"/>
          <p14:tracePt t="48653" x="8274050" y="4354513"/>
          <p14:tracePt t="48663" x="8286750" y="4367213"/>
          <p14:tracePt t="48669" x="8312150" y="4379913"/>
          <p14:tracePt t="48678" x="8348663" y="4392613"/>
          <p14:tracePt t="48687" x="8361363" y="4392613"/>
          <p14:tracePt t="48704" x="8386763" y="4392613"/>
          <p14:tracePt t="48709" x="8424863" y="4392613"/>
          <p14:tracePt t="48719" x="8486775" y="4392613"/>
          <p14:tracePt t="48725" x="8574088" y="4392613"/>
          <p14:tracePt t="48734" x="8674100" y="4379913"/>
          <p14:tracePt t="48741" x="8786813" y="4354513"/>
          <p14:tracePt t="48751" x="8850313" y="4354513"/>
          <p14:tracePt t="48757" x="8899525" y="4354513"/>
          <p14:tracePt t="48769" x="8937625" y="4354513"/>
          <p14:tracePt t="48773" x="8950325" y="4354513"/>
          <p14:tracePt t="48798" x="8975725" y="4341813"/>
          <p14:tracePt t="48805" x="8986838" y="4330700"/>
          <p14:tracePt t="48813" x="9012238" y="4318000"/>
          <p14:tracePt t="48821" x="9037638" y="4305300"/>
          <p14:tracePt t="48829" x="9037638" y="4292600"/>
          <p14:tracePt t="48837" x="9063038" y="4279900"/>
          <p14:tracePt t="48846" x="9099550" y="4279900"/>
          <p14:tracePt t="48853" x="9124950" y="4254500"/>
          <p14:tracePt t="48861" x="9163050" y="4241800"/>
          <p14:tracePt t="48869" x="9188450" y="4241800"/>
          <p14:tracePt t="48877" x="9224963" y="4217988"/>
          <p14:tracePt t="48887" x="9275763" y="4217988"/>
          <p14:tracePt t="48893" x="9301163" y="4205288"/>
          <p14:tracePt t="48902" x="9301163" y="4192588"/>
          <p14:tracePt t="48909" x="9324975" y="4179888"/>
          <p14:tracePt t="48919" x="9324975" y="4167188"/>
          <p14:tracePt t="48925" x="9337675" y="4154488"/>
          <p14:tracePt t="48936" x="9337675" y="4141788"/>
          <p14:tracePt t="48942" x="9350375" y="4129088"/>
          <p14:tracePt t="48951" x="9350375" y="4117975"/>
          <p14:tracePt t="48957" x="9375775" y="4117975"/>
          <p14:tracePt t="48969" x="9375775" y="4079875"/>
          <p14:tracePt t="48973" x="9388475" y="4067175"/>
          <p14:tracePt t="48985" x="9401175" y="4054475"/>
          <p14:tracePt t="48989" x="9413875" y="4041775"/>
          <p14:tracePt t="49003" x="9424988" y="4029075"/>
          <p14:tracePt t="49007" x="9424988" y="4005263"/>
          <p14:tracePt t="49015" x="9437688" y="3992563"/>
          <p14:tracePt t="49037" x="9450388" y="3979863"/>
          <p14:tracePt t="49047" x="9450388" y="3967163"/>
          <p14:tracePt t="49053" x="9463088" y="3967163"/>
          <p14:tracePt t="49087" x="9463088" y="3941763"/>
          <p14:tracePt t="49110" x="9475788" y="3941763"/>
          <p14:tracePt t="49136" x="9475788" y="3916363"/>
          <p14:tracePt t="49198" x="9488488" y="3916363"/>
          <p14:tracePt t="49262" x="9488488" y="3905250"/>
          <p14:tracePt t="49270" x="9501188" y="3905250"/>
          <p14:tracePt t="49294" x="9525000" y="3905250"/>
          <p14:tracePt t="50590" x="9513888" y="3905250"/>
          <p14:tracePt t="50759" x="9525000" y="3905250"/>
          <p14:tracePt t="50767" x="9525000" y="3892550"/>
          <p14:tracePt t="50774" x="9550400" y="3879850"/>
          <p14:tracePt t="50788" x="9563100" y="3867150"/>
          <p14:tracePt t="50790" x="9588500" y="3854450"/>
          <p14:tracePt t="50803" x="9613900" y="3841750"/>
          <p14:tracePt t="50807" x="9613900" y="3829050"/>
          <p14:tracePt t="50815" x="9613900" y="3816350"/>
          <p14:tracePt t="50822" x="9626600" y="3803650"/>
          <p14:tracePt t="50853" x="9650413" y="3792538"/>
          <p14:tracePt t="50894" x="9663113" y="3779838"/>
          <p14:tracePt t="51039" x="9675813" y="3779838"/>
          <p14:tracePt t="51086" x="9688513" y="3779838"/>
          <p14:tracePt t="51109" x="9713913" y="3779838"/>
          <p14:tracePt t="51118" x="9726613" y="3779838"/>
          <p14:tracePt t="51125" x="9739313" y="3779838"/>
          <p14:tracePt t="51134" x="9763125" y="3792538"/>
          <p14:tracePt t="51141" x="9775825" y="3803650"/>
          <p14:tracePt t="51150" x="9788525" y="3816350"/>
          <p14:tracePt t="51158" x="9813925" y="3816350"/>
          <p14:tracePt t="51170" x="9863138" y="3841750"/>
          <p14:tracePt t="51174" x="9888538" y="3841750"/>
          <p14:tracePt t="51186" x="9901238" y="3841750"/>
          <p14:tracePt t="51190" x="9913938" y="3854450"/>
          <p14:tracePt t="51203" x="9952038" y="3854450"/>
          <p14:tracePt t="51207" x="9975850" y="3854450"/>
          <p14:tracePt t="51215" x="9988550" y="3867150"/>
          <p14:tracePt t="51222" x="10001250" y="3867150"/>
          <p14:tracePt t="51231" x="10039350" y="3867150"/>
          <p14:tracePt t="51237" x="10064750" y="3867150"/>
          <p14:tracePt t="51245" x="10088563" y="3867150"/>
          <p14:tracePt t="51253" x="10113963" y="3867150"/>
          <p14:tracePt t="51261" x="10139363" y="3867150"/>
          <p14:tracePt t="51269" x="10164763" y="3867150"/>
          <p14:tracePt t="51278" x="10188575" y="3867150"/>
          <p14:tracePt t="51285" x="10226675" y="3867150"/>
          <p14:tracePt t="51293" x="10239375" y="3867150"/>
          <p14:tracePt t="51301" x="10277475" y="3867150"/>
          <p14:tracePt t="51309" x="10326688" y="3867150"/>
          <p14:tracePt t="51321" x="10414000" y="3879850"/>
          <p14:tracePt t="51326" x="10490200" y="3892550"/>
          <p14:tracePt t="51337" x="10539413" y="3905250"/>
          <p14:tracePt t="51342" x="10602913" y="3905250"/>
          <p14:tracePt t="51353" x="10639425" y="3916363"/>
          <p14:tracePt t="51358" x="10690225" y="3929063"/>
          <p14:tracePt t="51367" x="10739438" y="3941763"/>
          <p14:tracePt t="51374" x="10777538" y="3954463"/>
          <p14:tracePt t="51384" x="10815638" y="3967163"/>
          <p14:tracePt t="51389" x="10839450" y="3967163"/>
          <p14:tracePt t="51790" x="10839450" y="3979863"/>
          <p14:tracePt t="51799" x="10839450" y="3992563"/>
          <p14:tracePt t="51807" x="10828338" y="3992563"/>
          <p14:tracePt t="51815" x="10828338" y="4005263"/>
          <p14:tracePt t="51823" x="10764838" y="4067175"/>
          <p14:tracePt t="51831" x="10739438" y="4105275"/>
          <p14:tracePt t="51837" x="10702925" y="4141788"/>
          <p14:tracePt t="51847" x="10652125" y="4192588"/>
          <p14:tracePt t="51854" x="10590213" y="4217988"/>
          <p14:tracePt t="51863" x="10514013" y="4267200"/>
          <p14:tracePt t="51870" x="10439400" y="4318000"/>
          <p14:tracePt t="51878" x="10326688" y="4379913"/>
          <p14:tracePt t="51887" x="10213975" y="4430713"/>
          <p14:tracePt t="51905" x="9888538" y="4505325"/>
          <p14:tracePt t="51909" x="9688513" y="4554538"/>
          <p14:tracePt t="51918" x="9488488" y="4605338"/>
          <p14:tracePt t="51925" x="9301163" y="4630738"/>
          <p14:tracePt t="51934" x="9063038" y="4679950"/>
          <p14:tracePt t="51941" x="8763000" y="4779963"/>
          <p14:tracePt t="51950" x="8399463" y="4843463"/>
          <p14:tracePt t="51957" x="8035925" y="4879975"/>
          <p14:tracePt t="51970" x="7723188" y="4905375"/>
          <p14:tracePt t="51974" x="7448550" y="4892675"/>
          <p14:tracePt t="51988" x="7134225" y="4892675"/>
          <p14:tracePt t="51991" x="6808788" y="4918075"/>
          <p14:tracePt t="52003" x="6421438" y="4981575"/>
          <p14:tracePt t="52007" x="5970588" y="5030788"/>
          <p14:tracePt t="52014" x="5557838" y="5030788"/>
          <p14:tracePt t="52022" x="5181600" y="5043488"/>
          <p14:tracePt t="52031" x="4732338" y="5068888"/>
          <p14:tracePt t="52037" x="4318000" y="5092700"/>
          <p14:tracePt t="52045" x="3943350" y="5092700"/>
          <p14:tracePt t="52053" x="3530600" y="5092700"/>
          <p14:tracePt t="52061" x="3154363" y="5092700"/>
          <p14:tracePt t="52069" x="2803525" y="5081588"/>
          <p14:tracePt t="52077" x="2490788" y="5068888"/>
          <p14:tracePt t="52085" x="2178050" y="5043488"/>
          <p14:tracePt t="52093" x="1852613" y="4981575"/>
          <p14:tracePt t="52101" x="1639888" y="4968875"/>
          <p14:tracePt t="52109" x="1389063" y="4956175"/>
          <p14:tracePt t="52118" x="1163638" y="4943475"/>
          <p14:tracePt t="52125" x="989013" y="4930775"/>
          <p14:tracePt t="52135" x="825500" y="4930775"/>
          <p14:tracePt t="52141" x="676275" y="4892675"/>
          <p14:tracePt t="52152" x="538163" y="4856163"/>
          <p14:tracePt t="52157" x="412750" y="4818063"/>
          <p14:tracePt t="52167" x="312738" y="4792663"/>
          <p14:tracePt t="52173" x="225425" y="4768850"/>
          <p14:tracePt t="52184" x="163513" y="4730750"/>
          <p14:tracePt t="52189" x="125413" y="4705350"/>
          <p14:tracePt t="52201" x="87313" y="4679950"/>
          <p14:tracePt t="52206" x="87313" y="4667250"/>
          <p14:tracePt t="52215" x="50800" y="4656138"/>
          <p14:tracePt t="52222" x="50800" y="4643438"/>
          <p14:tracePt t="52231" x="38100" y="4630738"/>
          <p14:tracePt t="52237" x="38100" y="4618038"/>
          <p14:tracePt t="52247" x="25400" y="4605338"/>
          <p14:tracePt t="52254" x="12700" y="4605338"/>
          <p14:tracePt t="52263" x="12700" y="4579938"/>
          <p14:tracePt t="52401" x="61913" y="4579938"/>
          <p14:tracePt t="52407" x="138113" y="4618038"/>
          <p14:tracePt t="52414" x="263525" y="4667250"/>
          <p14:tracePt t="52421" x="412750" y="4705350"/>
          <p14:tracePt t="52430" x="576263" y="4743450"/>
          <p14:tracePt t="52437" x="825500" y="4792663"/>
          <p14:tracePt t="52447" x="1114425" y="4856163"/>
          <p14:tracePt t="52455" x="1452563" y="4956175"/>
          <p14:tracePt t="52462" x="1814513" y="5005388"/>
          <p14:tracePt t="52470" x="2103438" y="5030788"/>
          <p14:tracePt t="52477" x="2416175" y="5043488"/>
          <p14:tracePt t="52486" x="2703513" y="5068888"/>
          <p14:tracePt t="52493" x="2879725" y="5068888"/>
          <p14:tracePt t="52501" x="3041650" y="5068888"/>
          <p14:tracePt t="52509" x="3179763" y="5068888"/>
          <p14:tracePt t="52517" x="3279775" y="5056188"/>
          <p14:tracePt t="52525" x="3354388" y="5043488"/>
          <p14:tracePt t="52535" x="3405188" y="5018088"/>
          <p14:tracePt t="52542" x="3441700" y="5005388"/>
          <p14:tracePt t="52553" x="3479800" y="5005388"/>
          <p14:tracePt t="52558" x="3517900" y="4992688"/>
          <p14:tracePt t="52567" x="3567113" y="4992688"/>
          <p14:tracePt t="52575" x="3592513" y="4992688"/>
          <p14:tracePt t="52586" x="3630613" y="4981575"/>
          <p14:tracePt t="52590" x="3643313" y="4956175"/>
          <p14:tracePt t="52603" x="3667125" y="4956175"/>
          <p14:tracePt t="52607" x="3667125" y="4930775"/>
          <p14:tracePt t="52616" x="3692525" y="4930775"/>
          <p14:tracePt t="52631" x="3692525" y="4905375"/>
          <p14:tracePt t="52638" x="3705225" y="4905375"/>
          <p14:tracePt t="52647" x="3717925" y="4892675"/>
          <p14:tracePt t="52654" x="3717925" y="4879975"/>
          <p14:tracePt t="52663" x="3743325" y="4856163"/>
          <p14:tracePt t="52678" x="3767138" y="4843463"/>
          <p14:tracePt t="52686" x="3792538" y="4830763"/>
          <p14:tracePt t="52694" x="3805238" y="4805363"/>
          <p14:tracePt t="52706" x="3817938" y="4805363"/>
          <p14:tracePt t="52711" x="3817938" y="4792663"/>
          <p14:tracePt t="52765" x="3830638" y="4792663"/>
          <p14:tracePt t="52782" x="3843338" y="4792663"/>
          <p14:tracePt t="52790" x="3856038" y="4779963"/>
          <p14:tracePt t="52799" x="3867150" y="4779963"/>
          <p14:tracePt t="52815" x="3879850" y="4779963"/>
          <p14:tracePt t="52823" x="3892550" y="4779963"/>
          <p14:tracePt t="52830" x="3930650" y="4779963"/>
          <p14:tracePt t="52838" x="4017963" y="4779963"/>
          <p14:tracePt t="52847" x="4068763" y="4779963"/>
          <p14:tracePt t="52855" x="4156075" y="4779963"/>
          <p14:tracePt t="52862" x="4230688" y="4779963"/>
          <p14:tracePt t="52869" x="4343400" y="4779963"/>
          <p14:tracePt t="52877" x="4406900" y="4779963"/>
          <p14:tracePt t="52885" x="4494213" y="4779963"/>
          <p14:tracePt t="52893" x="4568825" y="4779963"/>
          <p14:tracePt t="52903" x="4643438" y="4779963"/>
          <p14:tracePt t="52909" x="4681538" y="4779963"/>
          <p14:tracePt t="52919" x="4706938" y="4779963"/>
          <p14:tracePt t="52925" x="4719638" y="4779963"/>
          <p14:tracePt t="52983" x="4719638" y="4768850"/>
          <p14:tracePt t="52998" x="4732338" y="4768850"/>
          <p14:tracePt t="53005" x="4743450" y="4756150"/>
          <p14:tracePt t="53015" x="4756150" y="4756150"/>
          <p14:tracePt t="53022" x="4768850" y="4756150"/>
          <p14:tracePt t="53031" x="4781550" y="4743450"/>
          <p14:tracePt t="53037" x="4794250" y="4730750"/>
          <p14:tracePt t="53047" x="4843463" y="4730750"/>
          <p14:tracePt t="53053" x="4932363" y="4730750"/>
          <p14:tracePt t="53064" x="5032375" y="4730750"/>
          <p14:tracePt t="53070" x="5132388" y="4730750"/>
          <p14:tracePt t="53079" x="5257800" y="4743450"/>
          <p14:tracePt t="53088" x="5394325" y="4768850"/>
          <p14:tracePt t="53094" x="5545138" y="4792663"/>
          <p14:tracePt t="53106" x="5708650" y="4843463"/>
          <p14:tracePt t="53109" x="5883275" y="4868863"/>
          <p14:tracePt t="53118" x="6034088" y="4892675"/>
          <p14:tracePt t="53125" x="6183313" y="4905375"/>
          <p14:tracePt t="53134" x="6283325" y="4905375"/>
          <p14:tracePt t="53141" x="6383338" y="4918075"/>
          <p14:tracePt t="53151" x="6434138" y="4930775"/>
          <p14:tracePt t="53157" x="6459538" y="4930775"/>
          <p14:tracePt t="53207" x="6483350" y="4930775"/>
          <p14:tracePt t="53222" x="6496050" y="4930775"/>
          <p14:tracePt t="53238" x="6508750" y="4918075"/>
          <p14:tracePt t="53254" x="6521450" y="4918075"/>
          <p14:tracePt t="53262" x="6521450" y="4905375"/>
          <p14:tracePt t="53271" x="6534150" y="4892675"/>
          <p14:tracePt t="53287" x="6546850" y="4892675"/>
          <p14:tracePt t="53293" x="6559550" y="4892675"/>
          <p14:tracePt t="53304" x="6572250" y="4879975"/>
          <p14:tracePt t="53310" x="6621463" y="4868863"/>
          <p14:tracePt t="53321" x="6659563" y="4856163"/>
          <p14:tracePt t="53326" x="6684963" y="4843463"/>
          <p14:tracePt t="53337" x="6708775" y="4830763"/>
          <p14:tracePt t="53342" x="6759575" y="4830763"/>
          <p14:tracePt t="53353" x="6834188" y="4805363"/>
          <p14:tracePt t="53358" x="6884988" y="4792663"/>
          <p14:tracePt t="53367" x="6946900" y="4779963"/>
          <p14:tracePt t="53375" x="6985000" y="4768850"/>
          <p14:tracePt t="53387" x="7021513" y="4756150"/>
          <p14:tracePt t="53391" x="7059613" y="4743450"/>
          <p14:tracePt t="53403" x="7097713" y="4743450"/>
          <p14:tracePt t="53406" x="7123113" y="4730750"/>
          <p14:tracePt t="53414" x="7146925" y="4718050"/>
          <p14:tracePt t="53421" x="7172325" y="4718050"/>
          <p14:tracePt t="53429" x="7197725" y="4705350"/>
          <p14:tracePt t="53437" x="7223125" y="4679950"/>
          <p14:tracePt t="53445" x="7246938" y="4667250"/>
          <p14:tracePt t="53453" x="7272338" y="4656138"/>
          <p14:tracePt t="53462" x="7285038" y="4656138"/>
          <p14:tracePt t="53469" x="7297738" y="4630738"/>
          <p14:tracePt t="53477" x="7310438" y="4630738"/>
          <p14:tracePt t="53486" x="7310438" y="4618038"/>
          <p14:tracePt t="53493" x="7310438" y="4605338"/>
          <p14:tracePt t="53502" x="7310438" y="4592638"/>
          <p14:tracePt t="53509" x="7335838" y="4579938"/>
          <p14:tracePt t="53525" x="7335838" y="4567238"/>
          <p14:tracePt t="53550" x="7335838" y="4543425"/>
          <p14:tracePt t="54519" x="7348538" y="4543425"/>
          <p14:tracePt t="54590" x="7359650" y="4530725"/>
          <p14:tracePt t="54663" x="7359650" y="4518025"/>
          <p14:tracePt t="54670" x="7372350" y="4505325"/>
          <p14:tracePt t="54678" x="7372350" y="4492625"/>
          <p14:tracePt t="54710" x="7372350" y="4479925"/>
          <p14:tracePt t="54726" x="7372350" y="4467225"/>
          <p14:tracePt t="54757" x="7385050" y="4454525"/>
          <p14:tracePt t="54989" x="7397750" y="4443413"/>
          <p14:tracePt t="55048" x="7410450" y="4443413"/>
          <p14:tracePt t="55054" x="7410450" y="4430713"/>
          <p14:tracePt t="55094" x="7423150" y="4418013"/>
          <p14:tracePt t="55165" x="7448550" y="4418013"/>
          <p14:tracePt t="55183" x="7448550" y="4405313"/>
          <p14:tracePt t="55247" x="7459663" y="4405313"/>
          <p14:tracePt t="55261" x="7459663" y="4392613"/>
          <p14:tracePt t="55326" x="7472363" y="4392613"/>
          <p14:tracePt t="55463" x="7485063" y="4379913"/>
          <p14:tracePt t="55518" x="7485063" y="4367213"/>
          <p14:tracePt t="55526" x="7497763" y="4354513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F8235-8A42-4504-BB65-E6138A934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672" y="78522"/>
            <a:ext cx="4320655" cy="713048"/>
          </a:xfrm>
          <a:solidFill>
            <a:srgbClr val="FFFF00"/>
          </a:solidFill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TENSE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পরিবর্তন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DF8833-D6BA-4C90-8E89-D96ECA4175EF}"/>
              </a:ext>
            </a:extLst>
          </p:cNvPr>
          <p:cNvSpPr/>
          <p:nvPr/>
        </p:nvSpPr>
        <p:spPr>
          <a:xfrm>
            <a:off x="2497541" y="843404"/>
            <a:ext cx="3814550" cy="71304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Narration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7A699A-5FEE-4361-AFF4-C5AC7A7BC587}"/>
              </a:ext>
            </a:extLst>
          </p:cNvPr>
          <p:cNvSpPr/>
          <p:nvPr/>
        </p:nvSpPr>
        <p:spPr>
          <a:xfrm>
            <a:off x="6605517" y="843404"/>
            <a:ext cx="3814550" cy="71304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Narration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09C029-2362-4BD1-BD54-BFE24CA49B15}"/>
              </a:ext>
            </a:extLst>
          </p:cNvPr>
          <p:cNvSpPr/>
          <p:nvPr/>
        </p:nvSpPr>
        <p:spPr>
          <a:xfrm>
            <a:off x="6488370" y="1633432"/>
            <a:ext cx="4320655" cy="713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Indefinite (V2)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A0F921-62C4-4DD0-869E-6FAAA315A428}"/>
              </a:ext>
            </a:extLst>
          </p:cNvPr>
          <p:cNvSpPr/>
          <p:nvPr/>
        </p:nvSpPr>
        <p:spPr>
          <a:xfrm>
            <a:off x="1382974" y="1651378"/>
            <a:ext cx="5154303" cy="690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Indefinite (V1) 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0980CC-6571-438F-8EFA-8D7C12E991B9}"/>
              </a:ext>
            </a:extLst>
          </p:cNvPr>
          <p:cNvSpPr/>
          <p:nvPr/>
        </p:nvSpPr>
        <p:spPr>
          <a:xfrm>
            <a:off x="1382974" y="2341694"/>
            <a:ext cx="5105393" cy="713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Am, is, are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31BDF8-D400-4997-831C-1616110208C9}"/>
              </a:ext>
            </a:extLst>
          </p:cNvPr>
          <p:cNvSpPr/>
          <p:nvPr/>
        </p:nvSpPr>
        <p:spPr>
          <a:xfrm>
            <a:off x="6488369" y="2333851"/>
            <a:ext cx="4320655" cy="713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Was, were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B9CA0F-4257-419E-BBDD-41B183BFC592}"/>
              </a:ext>
            </a:extLst>
          </p:cNvPr>
          <p:cNvSpPr/>
          <p:nvPr/>
        </p:nvSpPr>
        <p:spPr>
          <a:xfrm>
            <a:off x="1382974" y="3054742"/>
            <a:ext cx="5105393" cy="713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Have, has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C33264-8C2B-4127-95A7-7A37700BDF3B}"/>
              </a:ext>
            </a:extLst>
          </p:cNvPr>
          <p:cNvSpPr/>
          <p:nvPr/>
        </p:nvSpPr>
        <p:spPr>
          <a:xfrm>
            <a:off x="6488367" y="3071982"/>
            <a:ext cx="4320655" cy="713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AE309B-6DBA-489A-9E71-2DFF8E1562D9}"/>
              </a:ext>
            </a:extLst>
          </p:cNvPr>
          <p:cNvSpPr/>
          <p:nvPr/>
        </p:nvSpPr>
        <p:spPr>
          <a:xfrm>
            <a:off x="1382973" y="3767346"/>
            <a:ext cx="5105393" cy="713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been, has been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3CB881-3AC8-4F8D-9FF4-FE3ED62E7874}"/>
              </a:ext>
            </a:extLst>
          </p:cNvPr>
          <p:cNvSpPr/>
          <p:nvPr/>
        </p:nvSpPr>
        <p:spPr>
          <a:xfrm>
            <a:off x="6488366" y="3810113"/>
            <a:ext cx="4320655" cy="6530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Had been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1A9A101-C433-4179-9614-FEF76E1A73CC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7779599" y="2709719"/>
              <a:ext cx="2" cy="2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1A9A101-C433-4179-9614-FEF76E1A73C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79599" y="2709719"/>
                <a:ext cx="2" cy="2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5464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848"/>
    </mc:Choice>
    <mc:Fallback xmlns="">
      <p:transition spd="slow" advTm="92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1" grpId="0" animBg="1"/>
      <p:bldP spid="22" grpId="0" animBg="1"/>
    </p:bldLst>
  </p:timing>
  <p:extLst>
    <p:ext uri="{3A86A75C-4F4B-4683-9AE1-C65F6400EC91}">
      <p14:laserTraceLst xmlns:p14="http://schemas.microsoft.com/office/powerpoint/2010/main">
        <p14:tracePtLst>
          <p14:tracePt t="336" x="7510463" y="4330700"/>
          <p14:tracePt t="1721" x="7510463" y="4318000"/>
          <p14:tracePt t="1728" x="7510463" y="4305300"/>
          <p14:tracePt t="1738" x="7510463" y="4279900"/>
          <p14:tracePt t="1745" x="7472363" y="4267200"/>
          <p14:tracePt t="1752" x="7435850" y="4241800"/>
          <p14:tracePt t="1762" x="7385050" y="4167188"/>
          <p14:tracePt t="1768" x="7310438" y="4041775"/>
          <p14:tracePt t="1779" x="7223125" y="3892550"/>
          <p14:tracePt t="1784" x="7123113" y="3754438"/>
          <p14:tracePt t="1793" x="7046913" y="3616325"/>
          <p14:tracePt t="1799" x="6985000" y="3479800"/>
          <p14:tracePt t="1809" x="6959600" y="3403600"/>
          <p14:tracePt t="1816" x="6934200" y="3354388"/>
          <p14:tracePt t="1825" x="6934200" y="3328988"/>
          <p14:tracePt t="1832" x="6934200" y="3290888"/>
          <p14:tracePt t="1842" x="6934200" y="3254375"/>
          <p14:tracePt t="1848" x="6934200" y="3216275"/>
          <p14:tracePt t="1861" x="6934200" y="3190875"/>
          <p14:tracePt t="1864" x="6934200" y="3178175"/>
          <p14:tracePt t="1873" x="6934200" y="3165475"/>
          <p14:tracePt t="1880" x="6934200" y="3154363"/>
          <p14:tracePt t="1889" x="6934200" y="3141663"/>
          <p14:tracePt t="1912" x="6934200" y="3128963"/>
          <p14:tracePt t="1920" x="6946900" y="3103563"/>
          <p14:tracePt t="1928" x="6959600" y="3103563"/>
          <p14:tracePt t="1936" x="6959600" y="3090863"/>
          <p14:tracePt t="1944" x="6972300" y="3090863"/>
          <p14:tracePt t="1953" x="6985000" y="3078163"/>
          <p14:tracePt t="1961" x="6997700" y="3065463"/>
          <p14:tracePt t="1968" x="7010400" y="3065463"/>
          <p14:tracePt t="1978" x="7021513" y="3054350"/>
          <p14:tracePt t="1984" x="7034213" y="3041650"/>
          <p14:tracePt t="2032" x="7046913" y="3041650"/>
          <p14:tracePt t="2201" x="7059613" y="3041650"/>
          <p14:tracePt t="2240" x="7059613" y="3054350"/>
          <p14:tracePt t="2248" x="7059613" y="3065463"/>
          <p14:tracePt t="2258" x="7046913" y="3065463"/>
          <p14:tracePt t="2266" x="7034213" y="3065463"/>
          <p14:tracePt t="2273" x="7034213" y="3078163"/>
          <p14:tracePt t="2280" x="7021513" y="3078163"/>
          <p14:tracePt t="2288" x="6997700" y="3078163"/>
          <p14:tracePt t="2544" x="6997700" y="3090863"/>
          <p14:tracePt t="2737" x="6997700" y="3103563"/>
          <p14:tracePt t="2744" x="6997700" y="3116263"/>
          <p14:tracePt t="2752" x="6997700" y="3128963"/>
          <p14:tracePt t="2761" x="6985000" y="3141663"/>
          <p14:tracePt t="2768" x="6972300" y="3165475"/>
          <p14:tracePt t="2778" x="6946900" y="3165475"/>
          <p14:tracePt t="2785" x="6910388" y="3178175"/>
          <p14:tracePt t="2795" x="6897688" y="3190875"/>
          <p14:tracePt t="2800" x="6884988" y="3190875"/>
          <p14:tracePt t="2812" x="6872288" y="3203575"/>
          <p14:tracePt t="2816" x="6859588" y="3216275"/>
          <p14:tracePt t="2848" x="6846888" y="3228975"/>
          <p14:tracePt t="2864" x="6834188" y="3228975"/>
          <p14:tracePt t="2874" x="6821488" y="3241675"/>
          <p14:tracePt t="2881" x="6808788" y="3254375"/>
          <p14:tracePt t="2889" x="6808788" y="3267075"/>
          <p14:tracePt t="2896" x="6784975" y="3278188"/>
          <p14:tracePt t="2906" x="6784975" y="3290888"/>
          <p14:tracePt t="2912" x="6759575" y="3290888"/>
          <p14:tracePt t="2921" x="6746875" y="3290888"/>
          <p14:tracePt t="2993" x="6721475" y="3290888"/>
          <p14:tracePt t="3024" x="6708775" y="3278188"/>
          <p14:tracePt t="3263" x="6708775" y="3254375"/>
          <p14:tracePt t="3465" x="6708775" y="3241675"/>
          <p14:tracePt t="3520" x="6708775" y="3228975"/>
          <p14:tracePt t="3567" x="6708775" y="3216275"/>
          <p14:tracePt t="3601" x="6708775" y="3203575"/>
          <p14:tracePt t="3841" x="6696075" y="3203575"/>
          <p14:tracePt t="3849" x="6684963" y="3216275"/>
          <p14:tracePt t="3858" x="6672263" y="3241675"/>
          <p14:tracePt t="3866" x="6659563" y="3267075"/>
          <p14:tracePt t="3873" x="6646863" y="3290888"/>
          <p14:tracePt t="3879" x="6634163" y="3328988"/>
          <p14:tracePt t="3889" x="6608763" y="3378200"/>
          <p14:tracePt t="3896" x="6584950" y="3403600"/>
          <p14:tracePt t="3905" x="6546850" y="3454400"/>
          <p14:tracePt t="3912" x="6508750" y="3503613"/>
          <p14:tracePt t="3919" x="6483350" y="3579813"/>
          <p14:tracePt t="3928" x="6446838" y="3654425"/>
          <p14:tracePt t="3936" x="6383338" y="3716338"/>
          <p14:tracePt t="3943" x="6334125" y="3792538"/>
          <p14:tracePt t="3952" x="6246813" y="3916363"/>
          <p14:tracePt t="3960" x="6196013" y="4005263"/>
          <p14:tracePt t="3967" x="6134100" y="4092575"/>
          <p14:tracePt t="3978" x="6057900" y="4192588"/>
          <p14:tracePt t="3984" x="5957888" y="4330700"/>
          <p14:tracePt t="3995" x="5857875" y="4443413"/>
          <p14:tracePt t="4000" x="5757863" y="4567238"/>
          <p14:tracePt t="4012" x="5657850" y="4705350"/>
          <p14:tracePt t="4016" x="5570538" y="4830763"/>
          <p14:tracePt t="4028" x="5445125" y="4992688"/>
          <p14:tracePt t="4032" x="5332413" y="5168900"/>
          <p14:tracePt t="4044" x="5132388" y="5394325"/>
          <p14:tracePt t="4048" x="4906963" y="5594350"/>
          <p14:tracePt t="4057" x="4643438" y="5856288"/>
          <p14:tracePt t="4063" x="4394200" y="6119813"/>
          <p14:tracePt t="4072" x="4068763" y="6370638"/>
          <p14:tracePt t="4079" x="3692525" y="6657975"/>
          <p14:tracePt t="4458" x="1839913" y="6269038"/>
          <p14:tracePt t="4466" x="3003550" y="6207125"/>
          <p14:tracePt t="4473" x="4256088" y="6094413"/>
          <p14:tracePt t="4480" x="5519738" y="6019800"/>
          <p14:tracePt t="4489" x="6696075" y="5981700"/>
          <p14:tracePt t="4495" x="7861300" y="5907088"/>
          <p14:tracePt t="4505" x="8924925" y="5794375"/>
          <p14:tracePt t="4512" x="9801225" y="5743575"/>
          <p14:tracePt t="4811" x="12053888" y="4943475"/>
          <p14:tracePt t="4817" x="11904663" y="4892675"/>
          <p14:tracePt t="4827" x="11715750" y="4879975"/>
          <p14:tracePt t="4832" x="11503025" y="4868863"/>
          <p14:tracePt t="4841" x="11241088" y="4818063"/>
          <p14:tracePt t="4849" x="10815638" y="4730750"/>
          <p14:tracePt t="4861" x="10414000" y="4643438"/>
          <p14:tracePt t="4865" x="10001250" y="4518025"/>
          <p14:tracePt t="4872" x="9637713" y="4430713"/>
          <p14:tracePt t="4879" x="9237663" y="4354513"/>
          <p14:tracePt t="4888" x="8863013" y="4267200"/>
          <p14:tracePt t="4895" x="8586788" y="4179888"/>
          <p14:tracePt t="4904" x="8312150" y="4105275"/>
          <p14:tracePt t="4911" x="8099425" y="4017963"/>
          <p14:tracePt t="4920" x="7961313" y="3954463"/>
          <p14:tracePt t="4929" x="7848600" y="3879850"/>
          <p14:tracePt t="4937" x="7748588" y="3803650"/>
          <p14:tracePt t="4945" x="7710488" y="3754438"/>
          <p14:tracePt t="4952" x="7685088" y="3741738"/>
          <p14:tracePt t="4961" x="7673975" y="3729038"/>
          <p14:tracePt t="4968" x="7673975" y="3703638"/>
          <p14:tracePt t="4980" x="7673975" y="3692525"/>
          <p14:tracePt t="4985" x="7661275" y="3692525"/>
          <p14:tracePt t="4992" x="7648575" y="3692525"/>
          <p14:tracePt t="5016" x="7648575" y="3679825"/>
          <p14:tracePt t="5369" x="7648575" y="3667125"/>
          <p14:tracePt t="5375" x="7648575" y="3654425"/>
          <p14:tracePt t="5383" x="7648575" y="3641725"/>
          <p14:tracePt t="5392" x="7648575" y="3629025"/>
          <p14:tracePt t="5416" x="7648575" y="3603625"/>
          <p14:tracePt t="5432" x="7648575" y="3590925"/>
          <p14:tracePt t="5449" x="7648575" y="3579813"/>
          <p14:tracePt t="5505" x="7648575" y="3567113"/>
          <p14:tracePt t="5544" x="7648575" y="3554413"/>
          <p14:tracePt t="5561" x="7648575" y="3541713"/>
          <p14:tracePt t="5593" x="7648575" y="3529013"/>
          <p14:tracePt t="5656" x="7635875" y="3516313"/>
          <p14:tracePt t="17985" x="7610475" y="3516313"/>
          <p14:tracePt t="18001" x="7623175" y="3490913"/>
          <p14:tracePt t="18008" x="7661275" y="3454400"/>
          <p14:tracePt t="18016" x="7710488" y="3403600"/>
          <p14:tracePt t="18027" x="7723188" y="3378200"/>
          <p14:tracePt t="18032" x="7735888" y="3367088"/>
          <p14:tracePt t="18045" x="7773988" y="3341688"/>
          <p14:tracePt t="18049" x="7848600" y="3267075"/>
          <p14:tracePt t="18060" x="8048625" y="3078163"/>
          <p14:tracePt t="18064" x="8235950" y="2916238"/>
          <p14:tracePt t="18074" x="8286750" y="2778125"/>
          <p14:tracePt t="18082" x="8212138" y="2665413"/>
          <p14:tracePt t="18089" x="8023225" y="2565400"/>
          <p14:tracePt t="18095" x="7697788" y="2390775"/>
          <p14:tracePt t="18105" x="7310438" y="2252663"/>
          <p14:tracePt t="18126" x="6383338" y="2052638"/>
          <p14:tracePt t="18128" x="5945188" y="1939925"/>
          <p14:tracePt t="18136" x="5583238" y="1876425"/>
          <p14:tracePt t="18143" x="5294313" y="1839913"/>
          <p14:tracePt t="18152" x="5106988" y="1839913"/>
          <p14:tracePt t="18160" x="4945063" y="1827213"/>
          <p14:tracePt t="18168" x="4794250" y="1801813"/>
          <p14:tracePt t="18176" x="4656138" y="1776413"/>
          <p14:tracePt t="18184" x="4556125" y="1752600"/>
          <p14:tracePt t="18193" x="4418013" y="1689100"/>
          <p14:tracePt t="18199" x="4294188" y="1614488"/>
          <p14:tracePt t="18209" x="4192588" y="1552575"/>
          <p14:tracePt t="18215" x="4143375" y="1539875"/>
          <p14:tracePt t="18226" x="4117975" y="1539875"/>
          <p14:tracePt t="18288" x="4105275" y="1539875"/>
          <p14:tracePt t="18297" x="4081463" y="1539875"/>
          <p14:tracePt t="18305" x="4068763" y="1539875"/>
          <p14:tracePt t="18314" x="4056063" y="1539875"/>
          <p14:tracePt t="18321" x="4043363" y="1539875"/>
          <p14:tracePt t="18336" x="4017963" y="1539875"/>
          <p14:tracePt t="18656" x="4005263" y="1539875"/>
          <p14:tracePt t="18673" x="4005263" y="1614488"/>
          <p14:tracePt t="18681" x="4017963" y="1727200"/>
          <p14:tracePt t="18689" x="4056063" y="1876425"/>
          <p14:tracePt t="18698" x="4092575" y="2052638"/>
          <p14:tracePt t="18705" x="4156075" y="2265363"/>
          <p14:tracePt t="18713" x="4205288" y="2465388"/>
          <p14:tracePt t="18720" x="4268788" y="2678113"/>
          <p14:tracePt t="18729" x="4356100" y="2840038"/>
          <p14:tracePt t="18736" x="4443413" y="2978150"/>
          <p14:tracePt t="18745" x="4530725" y="3165475"/>
          <p14:tracePt t="18752" x="4643438" y="3328988"/>
          <p14:tracePt t="18760" x="4732338" y="3454400"/>
          <p14:tracePt t="18767" x="4819650" y="3541713"/>
          <p14:tracePt t="18777" x="4906963" y="3579813"/>
          <p14:tracePt t="18784" x="5057775" y="3579813"/>
          <p14:tracePt t="18792" x="5307013" y="3503613"/>
          <p14:tracePt t="18800" x="5932488" y="3178175"/>
          <p14:tracePt t="18808" x="6572250" y="2852738"/>
          <p14:tracePt t="18816" x="7259638" y="2490788"/>
          <p14:tracePt t="18825" x="8199438" y="2027238"/>
          <p14:tracePt t="18832" x="9199563" y="1439863"/>
          <p14:tracePt t="18842" x="10177463" y="788988"/>
          <p14:tracePt t="18847" x="11064875" y="187325"/>
          <p14:tracePt t="19144" x="11579225" y="1301750"/>
          <p14:tracePt t="19152" x="10939463" y="1927225"/>
          <p14:tracePt t="19160" x="10313988" y="2565400"/>
          <p14:tracePt t="19168" x="9713913" y="3165475"/>
          <p14:tracePt t="19177" x="9088438" y="3816350"/>
          <p14:tracePt t="19184" x="8486775" y="4418013"/>
          <p14:tracePt t="19192" x="7986713" y="4943475"/>
          <p14:tracePt t="19200" x="7423150" y="5456238"/>
          <p14:tracePt t="19210" x="6959600" y="5919788"/>
          <p14:tracePt t="19216" x="6534150" y="6345238"/>
          <p14:tracePt t="19226" x="6108700" y="6719888"/>
          <p14:tracePt t="20368" x="0" y="0"/>
        </p14:tracePtLst>
        <p14:tracePtLst>
          <p14:tracePt t="71931" x="3375025" y="6259513"/>
          <p14:tracePt t="71995" x="2879725" y="6670675"/>
          <p14:tracePt t="72000" x="3067050" y="6494463"/>
          <p14:tracePt t="72010" x="3254375" y="6345238"/>
          <p14:tracePt t="72016" x="3492500" y="6157913"/>
          <p14:tracePt t="72025" x="3805238" y="5932488"/>
          <p14:tracePt t="72032" x="4181475" y="5694363"/>
          <p14:tracePt t="72044" x="4494213" y="5456238"/>
          <p14:tracePt t="72048" x="4756150" y="5294313"/>
          <p14:tracePt t="72061" x="4994275" y="5143500"/>
          <p14:tracePt t="72063" x="5145088" y="5030788"/>
          <p14:tracePt t="72074" x="5257800" y="4943475"/>
          <p14:tracePt t="72079" x="5332413" y="4892675"/>
          <p14:tracePt t="72090" x="5345113" y="4856163"/>
          <p14:tracePt t="72095" x="5370513" y="4843463"/>
          <p14:tracePt t="73081" x="5357813" y="4843463"/>
          <p14:tracePt t="73089" x="5332413" y="4843463"/>
          <p14:tracePt t="73099" x="5294313" y="4892675"/>
          <p14:tracePt t="73108" x="5170488" y="4956175"/>
          <p14:tracePt t="73113" x="5006975" y="5030788"/>
          <p14:tracePt t="73121" x="4868863" y="5081588"/>
          <p14:tracePt t="73130" x="4743450" y="5092700"/>
          <p14:tracePt t="73138" x="4656138" y="5092700"/>
          <p14:tracePt t="73143" x="4619625" y="5092700"/>
          <p14:tracePt t="73152" x="4568825" y="5043488"/>
          <p14:tracePt t="73159" x="4518025" y="4968875"/>
          <p14:tracePt t="73167" x="4418013" y="4830763"/>
          <p14:tracePt t="73175" x="4294188" y="4730750"/>
          <p14:tracePt t="73183" x="4168775" y="4579938"/>
          <p14:tracePt t="73191" x="3968750" y="4418013"/>
          <p14:tracePt t="73199" x="3667125" y="4230688"/>
          <p14:tracePt t="73207" x="3405188" y="4079875"/>
          <p14:tracePt t="73215" x="3128963" y="3879850"/>
          <p14:tracePt t="73223" x="2867025" y="3729038"/>
          <p14:tracePt t="73232" x="2690813" y="3603625"/>
          <p14:tracePt t="73239" x="2554288" y="3516313"/>
          <p14:tracePt t="73247" x="2441575" y="3454400"/>
          <p14:tracePt t="73256" x="2378075" y="3403600"/>
          <p14:tracePt t="73264" x="2352675" y="3341688"/>
          <p14:tracePt t="73273" x="2339975" y="3303588"/>
          <p14:tracePt t="73279" x="2339975" y="3290888"/>
          <p14:tracePt t="73289" x="2339975" y="3278188"/>
          <p14:tracePt t="73296" x="2339975" y="3267075"/>
          <p14:tracePt t="73306" x="2339975" y="3254375"/>
          <p14:tracePt t="73312" x="2339975" y="3241675"/>
          <p14:tracePt t="73324" x="2352675" y="3203575"/>
          <p14:tracePt t="73328" x="2390775" y="3178175"/>
          <p14:tracePt t="73342" x="2452688" y="3154363"/>
          <p14:tracePt t="73345" x="2503488" y="3116263"/>
          <p14:tracePt t="73353" x="2616200" y="3078163"/>
          <p14:tracePt t="73359" x="2741613" y="3078163"/>
          <p14:tracePt t="73369" x="2928938" y="3065463"/>
          <p14:tracePt t="73378" x="3079750" y="3054350"/>
          <p14:tracePt t="73383" x="3241675" y="3054350"/>
          <p14:tracePt t="73392" x="3429000" y="3041650"/>
          <p14:tracePt t="73399" x="3630613" y="3041650"/>
          <p14:tracePt t="73407" x="3867150" y="3041650"/>
          <p14:tracePt t="73416" x="4043363" y="3028950"/>
          <p14:tracePt t="73423" x="4192588" y="3016250"/>
          <p14:tracePt t="73431" x="4356100" y="2990850"/>
          <p14:tracePt t="73439" x="4581525" y="2978150"/>
          <p14:tracePt t="73448" x="4756150" y="2952750"/>
          <p14:tracePt t="73456" x="4856163" y="2928938"/>
          <p14:tracePt t="73464" x="4981575" y="2890838"/>
          <p14:tracePt t="73473" x="5094288" y="2865438"/>
          <p14:tracePt t="73482" x="5170488" y="2840038"/>
          <p14:tracePt t="73490" x="5194300" y="2816225"/>
          <p14:tracePt t="73585" x="5207000" y="2803525"/>
          <p14:tracePt t="73592" x="5207000" y="2790825"/>
          <p14:tracePt t="73600" x="5194300" y="2790825"/>
          <p14:tracePt t="73608" x="5106988" y="2790825"/>
          <p14:tracePt t="73616" x="4956175" y="2765425"/>
          <p14:tracePt t="73625" x="4743450" y="2716213"/>
          <p14:tracePt t="73632" x="4494213" y="2703513"/>
          <p14:tracePt t="73643" x="4217988" y="2703513"/>
          <p14:tracePt t="73649" x="3905250" y="2678113"/>
          <p14:tracePt t="73657" x="3592513" y="2678113"/>
          <p14:tracePt t="73663" x="3254375" y="2678113"/>
          <p14:tracePt t="73673" x="2941638" y="2665413"/>
          <p14:tracePt t="73679" x="2654300" y="2652713"/>
          <p14:tracePt t="73689" x="2478088" y="2652713"/>
          <p14:tracePt t="73696" x="2328863" y="2652713"/>
          <p14:tracePt t="73706" x="2190750" y="2652713"/>
          <p14:tracePt t="73712" x="2127250" y="2652713"/>
          <p14:tracePt t="73725" x="2090738" y="2652713"/>
          <p14:tracePt t="73729" x="2078038" y="2652713"/>
          <p14:tracePt t="73742" x="2065338" y="2665413"/>
          <p14:tracePt t="73849" x="2078038" y="2627313"/>
          <p14:tracePt t="73856" x="2103438" y="2603500"/>
          <p14:tracePt t="73864" x="2139950" y="2603500"/>
          <p14:tracePt t="73874" x="2239963" y="2590800"/>
          <p14:tracePt t="73881" x="2365375" y="2590800"/>
          <p14:tracePt t="73891" x="2490788" y="2578100"/>
          <p14:tracePt t="73896" x="2628900" y="2578100"/>
          <p14:tracePt t="73908" x="2816225" y="2578100"/>
          <p14:tracePt t="73912" x="3054350" y="2627313"/>
          <p14:tracePt t="73921" x="3417888" y="2690813"/>
          <p14:tracePt t="73929" x="3779838" y="2740025"/>
          <p14:tracePt t="73942" x="4168775" y="2790825"/>
          <p14:tracePt t="73945" x="4518025" y="2828925"/>
          <p14:tracePt t="73953" x="4868863" y="2840038"/>
          <p14:tracePt t="73960" x="5181600" y="2865438"/>
          <p14:tracePt t="73969" x="5507038" y="2903538"/>
          <p14:tracePt t="73975" x="5719763" y="2916238"/>
          <p14:tracePt t="73985" x="5908675" y="2928938"/>
          <p14:tracePt t="73992" x="6057900" y="2928938"/>
          <p14:tracePt t="74001" x="6183313" y="2878138"/>
          <p14:tracePt t="74008" x="6270625" y="2828925"/>
          <p14:tracePt t="74016" x="6308725" y="2790825"/>
          <p14:tracePt t="74025" x="6334125" y="2778125"/>
          <p14:tracePt t="74032" x="6334125" y="2752725"/>
          <p14:tracePt t="74048" x="6334125" y="2740025"/>
          <p14:tracePt t="74105" x="6334125" y="2728913"/>
          <p14:tracePt t="74113" x="6334125" y="2716213"/>
          <p14:tracePt t="74128" x="6321425" y="2716213"/>
          <p14:tracePt t="74139" x="6308725" y="2703513"/>
          <p14:tracePt t="74146" x="6296025" y="2703513"/>
          <p14:tracePt t="74153" x="6283325" y="2690813"/>
          <p14:tracePt t="74159" x="6270625" y="2690813"/>
          <p14:tracePt t="74169" x="6259513" y="2690813"/>
          <p14:tracePt t="74178" x="6246813" y="2690813"/>
          <p14:tracePt t="74191" x="6234113" y="2690813"/>
          <p14:tracePt t="74239" x="6208713" y="2690813"/>
          <p14:tracePt t="74248" x="6196013" y="2665413"/>
          <p14:tracePt t="74258" x="6170613" y="2652713"/>
          <p14:tracePt t="74264" x="6157913" y="2627313"/>
          <p14:tracePt t="74274" x="6134100" y="2627313"/>
          <p14:tracePt t="74281" x="6134100" y="2565400"/>
          <p14:tracePt t="74290" x="6121400" y="2527300"/>
          <p14:tracePt t="74296" x="6108700" y="2516188"/>
          <p14:tracePt t="74308" x="6096000" y="2503488"/>
          <p14:tracePt t="74312" x="6096000" y="2478088"/>
          <p14:tracePt t="74326" x="6083300" y="2465388"/>
          <p14:tracePt t="74329" x="6070600" y="2465388"/>
          <p14:tracePt t="74345" x="6070600" y="2452688"/>
          <p14:tracePt t="74353" x="6070600" y="2439988"/>
          <p14:tracePt t="74376" x="6070600" y="2427288"/>
          <p14:tracePt t="74385" x="6070600" y="2414588"/>
          <p14:tracePt t="74432" x="6045200" y="2414588"/>
          <p14:tracePt t="74969" x="6045200" y="2403475"/>
          <p14:tracePt t="74977" x="6045200" y="2390775"/>
          <p14:tracePt t="74993" x="6057900" y="2378075"/>
          <p14:tracePt t="75008" x="6070600" y="2365375"/>
          <p14:tracePt t="75016" x="6070600" y="2352675"/>
          <p14:tracePt t="75024" x="6070600" y="2339975"/>
          <p14:tracePt t="75033" x="6083300" y="2327275"/>
          <p14:tracePt t="75041" x="6096000" y="2314575"/>
          <p14:tracePt t="75048" x="6108700" y="2290763"/>
          <p14:tracePt t="75058" x="6121400" y="2278063"/>
          <p14:tracePt t="75064" x="6121400" y="2265363"/>
          <p14:tracePt t="75074" x="6134100" y="2252663"/>
          <p14:tracePt t="75081" x="6134100" y="2239963"/>
          <p14:tracePt t="75090" x="6134100" y="2227263"/>
          <p14:tracePt t="75125" x="6146800" y="2201863"/>
          <p14:tracePt t="75136" x="6146800" y="2190750"/>
          <p14:tracePt t="75144" x="6146800" y="2178050"/>
          <p14:tracePt t="75156" x="6157913" y="2165350"/>
          <p14:tracePt t="75168" x="6157913" y="2139950"/>
          <p14:tracePt t="75184" x="6157913" y="2114550"/>
          <p14:tracePt t="75209" x="6170613" y="2089150"/>
          <p14:tracePt t="75242" x="6183313" y="2089150"/>
          <p14:tracePt t="75249" x="6183313" y="2078038"/>
          <p14:tracePt t="75568" x="6196013" y="2078038"/>
          <p14:tracePt t="75583" x="6208713" y="2078038"/>
          <p14:tracePt t="75599" x="6234113" y="2078038"/>
          <p14:tracePt t="75607" x="6259513" y="2078038"/>
          <p14:tracePt t="75615" x="6296025" y="2078038"/>
          <p14:tracePt t="75623" x="6346825" y="2089150"/>
          <p14:tracePt t="75631" x="6408738" y="2101850"/>
          <p14:tracePt t="75639" x="6459538" y="2114550"/>
          <p14:tracePt t="75647" x="6483350" y="2127250"/>
          <p14:tracePt t="75655" x="6496050" y="2127250"/>
          <p14:tracePt t="75663" x="6508750" y="2127250"/>
          <p14:tracePt t="76089" x="6521450" y="2127250"/>
          <p14:tracePt t="76098" x="6534150" y="2127250"/>
          <p14:tracePt t="76107" x="6559550" y="2127250"/>
          <p14:tracePt t="76112" x="6596063" y="2127250"/>
          <p14:tracePt t="76125" x="6672263" y="2127250"/>
          <p14:tracePt t="76128" x="6797675" y="2127250"/>
          <p14:tracePt t="76142" x="6985000" y="2127250"/>
          <p14:tracePt t="76145" x="7146925" y="2127250"/>
          <p14:tracePt t="76154" x="7348538" y="2127250"/>
          <p14:tracePt t="76160" x="7585075" y="2127250"/>
          <p14:tracePt t="76169" x="7897813" y="2127250"/>
          <p14:tracePt t="76176" x="8174038" y="2127250"/>
          <p14:tracePt t="76186" x="8412163" y="2127250"/>
          <p14:tracePt t="76192" x="8574088" y="2127250"/>
          <p14:tracePt t="76200" x="8737600" y="2127250"/>
          <p14:tracePt t="76207" x="8863013" y="2127250"/>
          <p14:tracePt t="76216" x="8924925" y="2127250"/>
          <p14:tracePt t="76224" x="8999538" y="2127250"/>
          <p14:tracePt t="76232" x="9050338" y="2127250"/>
          <p14:tracePt t="76240" x="9099550" y="2127250"/>
          <p14:tracePt t="76247" x="9112250" y="2127250"/>
          <p14:tracePt t="76273" x="9124950" y="2114550"/>
          <p14:tracePt t="76280" x="9137650" y="2101850"/>
          <p14:tracePt t="76296" x="9137650" y="2089150"/>
          <p14:tracePt t="76306" x="9150350" y="2078038"/>
          <p14:tracePt t="76322" x="9163050" y="2065338"/>
          <p14:tracePt t="76327" x="9175750" y="2052638"/>
          <p14:tracePt t="76338" x="9188450" y="2052638"/>
          <p14:tracePt t="76343" x="9188450" y="2039938"/>
          <p14:tracePt t="76351" x="9212263" y="2027238"/>
          <p14:tracePt t="76359" x="9212263" y="2014538"/>
          <p14:tracePt t="76391" x="9237663" y="2001838"/>
          <p14:tracePt t="76471" x="9250363" y="1989138"/>
          <p14:tracePt t="76479" x="9275763" y="1989138"/>
          <p14:tracePt t="76488" x="9312275" y="1989138"/>
          <p14:tracePt t="76495" x="9363075" y="1989138"/>
          <p14:tracePt t="76504" x="9413875" y="1989138"/>
          <p14:tracePt t="76511" x="9450388" y="1989138"/>
          <p14:tracePt t="76521" x="9501188" y="1989138"/>
          <p14:tracePt t="76527" x="9563100" y="1989138"/>
          <p14:tracePt t="76538" x="9626600" y="1989138"/>
          <p14:tracePt t="76543" x="9713913" y="1989138"/>
          <p14:tracePt t="76551" x="9763125" y="1989138"/>
          <p14:tracePt t="76559" x="9826625" y="1989138"/>
          <p14:tracePt t="76567" x="9875838" y="1989138"/>
          <p14:tracePt t="76575" x="9926638" y="1989138"/>
          <p14:tracePt t="76584" x="9975850" y="1989138"/>
          <p14:tracePt t="76591" x="10013950" y="1989138"/>
          <p14:tracePt t="76599" x="10039350" y="1989138"/>
          <p14:tracePt t="76679" x="10052050" y="1989138"/>
          <p14:tracePt t="76688" x="10064750" y="1989138"/>
          <p14:tracePt t="76695" x="10075863" y="2001838"/>
          <p14:tracePt t="76705" x="10088563" y="2001838"/>
          <p14:tracePt t="76783" x="10101263" y="2001838"/>
          <p14:tracePt t="76791" x="10113963" y="2001838"/>
          <p14:tracePt t="76799" x="10126663" y="2001838"/>
          <p14:tracePt t="76815" x="10152063" y="2001838"/>
          <p14:tracePt t="76831" x="10164763" y="2001838"/>
          <p14:tracePt t="76855" x="10177463" y="2001838"/>
          <p14:tracePt t="77112" x="10188575" y="2001838"/>
          <p14:tracePt t="77137" x="10201275" y="2001838"/>
          <p14:tracePt t="77193" x="10213975" y="2001838"/>
          <p14:tracePt t="77208" x="10226675" y="2001838"/>
          <p14:tracePt t="77216" x="10239375" y="2001838"/>
          <p14:tracePt t="77232" x="10264775" y="2001838"/>
          <p14:tracePt t="77697" x="10277475" y="2001838"/>
          <p14:tracePt t="77745" x="10277475" y="2014538"/>
          <p14:tracePt t="77849" x="10288588" y="2014538"/>
          <p14:tracePt t="77874" x="10301288" y="2014538"/>
          <p14:tracePt t="77881" x="10313988" y="2014538"/>
          <p14:tracePt t="77889" x="10326688" y="2027238"/>
          <p14:tracePt t="77896" x="10339388" y="2039938"/>
          <p14:tracePt t="77907" x="10377488" y="2052638"/>
          <p14:tracePt t="77912" x="10414000" y="2065338"/>
          <p14:tracePt t="77921" x="10426700" y="2065338"/>
          <p14:tracePt t="77929" x="10452100" y="2065338"/>
          <p14:tracePt t="77942" x="10464800" y="2065338"/>
          <p14:tracePt t="77983" x="10490200" y="2065338"/>
          <p14:tracePt t="78457" x="10490200" y="2052638"/>
          <p14:tracePt t="78465" x="10490200" y="2039938"/>
          <p14:tracePt t="78480" x="10490200" y="2014538"/>
          <p14:tracePt t="78489" x="10490200" y="1989138"/>
          <p14:tracePt t="78496" x="10490200" y="1978025"/>
          <p14:tracePt t="78505" x="10477500" y="1965325"/>
          <p14:tracePt t="78512" x="10464800" y="1952625"/>
          <p14:tracePt t="78522" x="10452100" y="1927225"/>
          <p14:tracePt t="78527" x="10439400" y="1889125"/>
          <p14:tracePt t="78539" x="10426700" y="1889125"/>
          <p14:tracePt t="78543" x="10414000" y="1876425"/>
          <p14:tracePt t="78556" x="10401300" y="1865313"/>
          <p14:tracePt t="78559" x="10401300" y="1852613"/>
          <p14:tracePt t="78568" x="10390188" y="1852613"/>
          <p14:tracePt t="78576" x="10377488" y="1827213"/>
          <p14:tracePt t="78583" x="10364788" y="1827213"/>
          <p14:tracePt t="78591" x="10339388" y="1827213"/>
          <p14:tracePt t="78600" x="10339388" y="1814513"/>
          <p14:tracePt t="78607" x="10326688" y="1814513"/>
          <p14:tracePt t="78616" x="10313988" y="1814513"/>
          <p14:tracePt t="78623" x="10301288" y="1814513"/>
          <p14:tracePt t="78640" x="10277475" y="1814513"/>
          <p14:tracePt t="78656" x="10264775" y="1801813"/>
          <p14:tracePt t="78664" x="10252075" y="1789113"/>
          <p14:tracePt t="78674" x="10239375" y="1789113"/>
          <p14:tracePt t="78681" x="10226675" y="1789113"/>
          <p14:tracePt t="78707" x="10213975" y="1789113"/>
          <p14:tracePt t="78712" x="10201275" y="1789113"/>
          <p14:tracePt t="78727" x="10188575" y="1801813"/>
          <p14:tracePt t="78744" x="10164763" y="1814513"/>
          <p14:tracePt t="78768" x="10152063" y="1814513"/>
          <p14:tracePt t="78776" x="10139363" y="1814513"/>
          <p14:tracePt t="78784" x="10126663" y="1839913"/>
          <p14:tracePt t="78793" x="10113963" y="1839913"/>
          <p14:tracePt t="78801" x="10101263" y="1852613"/>
          <p14:tracePt t="78807" x="10075863" y="1865313"/>
          <p14:tracePt t="78817" x="10052050" y="1901825"/>
          <p14:tracePt t="78825" x="10026650" y="1939925"/>
          <p14:tracePt t="78832" x="9988550" y="1978025"/>
          <p14:tracePt t="78841" x="9975850" y="2027238"/>
          <p14:tracePt t="78848" x="9963150" y="2065338"/>
          <p14:tracePt t="78858" x="9952038" y="2101850"/>
          <p14:tracePt t="78865" x="9952038" y="2152650"/>
          <p14:tracePt t="78873" x="9952038" y="2178050"/>
          <p14:tracePt t="78879" x="9952038" y="2201863"/>
          <p14:tracePt t="78889" x="9952038" y="2227263"/>
          <p14:tracePt t="78895" x="9952038" y="2265363"/>
          <p14:tracePt t="78905" x="9952038" y="2290763"/>
          <p14:tracePt t="78911" x="9952038" y="2314575"/>
          <p14:tracePt t="78922" x="9975850" y="2339975"/>
          <p14:tracePt t="78927" x="9988550" y="2352675"/>
          <p14:tracePt t="78939" x="10013950" y="2352675"/>
          <p14:tracePt t="78943" x="10052050" y="2365375"/>
          <p14:tracePt t="78952" x="10101263" y="2378075"/>
          <p14:tracePt t="78959" x="10226675" y="2390775"/>
          <p14:tracePt t="78968" x="10352088" y="2403475"/>
          <p14:tracePt t="78975" x="10477500" y="2403475"/>
          <p14:tracePt t="78983" x="10590213" y="2403475"/>
          <p14:tracePt t="78991" x="10690225" y="2390775"/>
          <p14:tracePt t="79000" x="10752138" y="2365375"/>
          <p14:tracePt t="79007" x="10802938" y="2352675"/>
          <p14:tracePt t="79016" x="10828338" y="2327275"/>
          <p14:tracePt t="79024" x="10852150" y="2314575"/>
          <p14:tracePt t="79033" x="10852150" y="2303463"/>
          <p14:tracePt t="79041" x="10852150" y="2278063"/>
          <p14:tracePt t="79048" x="10852150" y="2265363"/>
          <p14:tracePt t="79058" x="10852150" y="2252663"/>
          <p14:tracePt t="79065" x="10852150" y="2227263"/>
          <p14:tracePt t="79074" x="10852150" y="2190750"/>
          <p14:tracePt t="79081" x="10852150" y="2139950"/>
          <p14:tracePt t="79091" x="10852150" y="2114550"/>
          <p14:tracePt t="79096" x="10839450" y="2101850"/>
          <p14:tracePt t="79108" x="10839450" y="2089150"/>
          <p14:tracePt t="79128" x="10815638" y="2052638"/>
          <p14:tracePt t="79138" x="10790238" y="2052638"/>
          <p14:tracePt t="79144" x="10739438" y="2052638"/>
          <p14:tracePt t="79152" x="10677525" y="2052638"/>
          <p14:tracePt t="79159" x="10602913" y="2052638"/>
          <p14:tracePt t="79169" x="10526713" y="2065338"/>
          <p14:tracePt t="79175" x="10414000" y="2078038"/>
          <p14:tracePt t="79183" x="10352088" y="2114550"/>
          <p14:tracePt t="79192" x="10239375" y="2127250"/>
          <p14:tracePt t="79200" x="10139363" y="2139950"/>
          <p14:tracePt t="79208" x="10052050" y="2165350"/>
          <p14:tracePt t="79217" x="9952038" y="2190750"/>
          <p14:tracePt t="79225" x="9839325" y="2227263"/>
          <p14:tracePt t="79232" x="9739313" y="2265363"/>
          <p14:tracePt t="79241" x="9601200" y="2278063"/>
          <p14:tracePt t="79248" x="9513888" y="2314575"/>
          <p14:tracePt t="79259" x="9463088" y="2327275"/>
          <p14:tracePt t="79265" x="9363075" y="2339975"/>
          <p14:tracePt t="79275" x="9275763" y="2365375"/>
          <p14:tracePt t="79281" x="9212263" y="2378075"/>
          <p14:tracePt t="79291" x="9137650" y="2403475"/>
          <p14:tracePt t="79295" x="9088438" y="2414588"/>
          <p14:tracePt t="79306" x="9037638" y="2427288"/>
          <p14:tracePt t="79311" x="8975725" y="2439988"/>
          <p14:tracePt t="79323" x="8937625" y="2439988"/>
          <p14:tracePt t="79327" x="8912225" y="2439988"/>
          <p14:tracePt t="79338" x="8886825" y="2439988"/>
          <p14:tracePt t="79343" x="8863013" y="2439988"/>
          <p14:tracePt t="79358" x="8837613" y="2439988"/>
          <p14:tracePt t="79360" x="8799513" y="2439988"/>
          <p14:tracePt t="79370" x="8763000" y="2427288"/>
          <p14:tracePt t="79376" x="8724900" y="2427288"/>
          <p14:tracePt t="79385" x="8674100" y="2403475"/>
          <p14:tracePt t="79394" x="8624888" y="2403475"/>
          <p14:tracePt t="79401" x="8574088" y="2403475"/>
          <p14:tracePt t="79410" x="8537575" y="2390775"/>
          <p14:tracePt t="79415" x="8499475" y="2378075"/>
          <p14:tracePt t="79424" x="8486775" y="2378075"/>
          <p14:tracePt t="79432" x="8474075" y="2378075"/>
          <p14:tracePt t="79439" x="8461375" y="2378075"/>
          <p14:tracePt t="79447" x="8448675" y="2378075"/>
          <p14:tracePt t="79553" x="8435975" y="2365375"/>
          <p14:tracePt t="79569" x="8448675" y="2352675"/>
          <p14:tracePt t="79577" x="8461375" y="2352675"/>
          <p14:tracePt t="79585" x="8474075" y="2339975"/>
          <p14:tracePt t="79593" x="8499475" y="2339975"/>
          <p14:tracePt t="79601" x="8548688" y="2327275"/>
          <p14:tracePt t="79608" x="8637588" y="2314575"/>
          <p14:tracePt t="79617" x="8724900" y="2290763"/>
          <p14:tracePt t="79624" x="8863013" y="2290763"/>
          <p14:tracePt t="79632" x="8975725" y="2290763"/>
          <p14:tracePt t="79641" x="9112250" y="2290763"/>
          <p14:tracePt t="79648" x="9212263" y="2290763"/>
          <p14:tracePt t="79660" x="9301163" y="2290763"/>
          <p14:tracePt t="79665" x="9388475" y="2290763"/>
          <p14:tracePt t="79675" x="9450388" y="2290763"/>
          <p14:tracePt t="79680" x="9463088" y="2290763"/>
          <p14:tracePt t="79690" x="9488488" y="2278063"/>
          <p14:tracePt t="80192" x="9463088" y="2278063"/>
          <p14:tracePt t="80208" x="9450388" y="2303463"/>
          <p14:tracePt t="80216" x="9375775" y="2314575"/>
          <p14:tracePt t="80225" x="9275763" y="2327275"/>
          <p14:tracePt t="80233" x="9175750" y="2365375"/>
          <p14:tracePt t="80241" x="9037638" y="2465388"/>
          <p14:tracePt t="80248" x="8850313" y="2552700"/>
          <p14:tracePt t="80257" x="8599488" y="2665413"/>
          <p14:tracePt t="80264" x="8286750" y="2752725"/>
          <p14:tracePt t="80274" x="8010525" y="2852738"/>
          <p14:tracePt t="80280" x="7673975" y="2928938"/>
          <p14:tracePt t="80291" x="7335838" y="3003550"/>
          <p14:tracePt t="80297" x="6985000" y="3041650"/>
          <p14:tracePt t="80307" x="6772275" y="3041650"/>
          <p14:tracePt t="80312" x="6572250" y="3090863"/>
          <p14:tracePt t="80325" x="6396038" y="3154363"/>
          <p14:tracePt t="80329" x="6246813" y="3178175"/>
          <p14:tracePt t="80337" x="6108700" y="3216275"/>
          <p14:tracePt t="80344" x="6008688" y="3228975"/>
          <p14:tracePt t="80352" x="5908675" y="3228975"/>
          <p14:tracePt t="80360" x="5795963" y="3241675"/>
          <p14:tracePt t="80368" x="5657850" y="3278188"/>
          <p14:tracePt t="80376" x="5507038" y="3303588"/>
          <p14:tracePt t="80384" x="5383213" y="3303588"/>
          <p14:tracePt t="80391" x="5257800" y="3303588"/>
          <p14:tracePt t="80400" x="5106988" y="3303588"/>
          <p14:tracePt t="80407" x="4956175" y="3316288"/>
          <p14:tracePt t="80416" x="4781550" y="3328988"/>
          <p14:tracePt t="80424" x="4656138" y="3328988"/>
          <p14:tracePt t="80431" x="4518025" y="3328988"/>
          <p14:tracePt t="80440" x="4406900" y="3328988"/>
          <p14:tracePt t="80447" x="4318000" y="3328988"/>
          <p14:tracePt t="80455" x="4217988" y="3328988"/>
          <p14:tracePt t="80463" x="4130675" y="3328988"/>
          <p14:tracePt t="80473" x="4030663" y="3328988"/>
          <p14:tracePt t="80480" x="3968750" y="3328988"/>
          <p14:tracePt t="80489" x="3867150" y="3328988"/>
          <p14:tracePt t="80496" x="3779838" y="3328988"/>
          <p14:tracePt t="80505" x="3679825" y="3328988"/>
          <p14:tracePt t="80512" x="3579813" y="3328988"/>
          <p14:tracePt t="80523" x="3441700" y="3341688"/>
          <p14:tracePt t="80528" x="3328988" y="3341688"/>
          <p14:tracePt t="80541" x="3205163" y="3341688"/>
          <p14:tracePt t="80544" x="3128963" y="3341688"/>
          <p14:tracePt t="80558" x="3028950" y="3328988"/>
          <p14:tracePt t="80561" x="2916238" y="3316288"/>
          <p14:tracePt t="80569" x="2841625" y="3278188"/>
          <p14:tracePt t="80576" x="2803525" y="3254375"/>
          <p14:tracePt t="80585" x="2778125" y="3254375"/>
          <p14:tracePt t="80595" x="2767013" y="3216275"/>
          <p14:tracePt t="80602" x="2741613" y="3190875"/>
          <p14:tracePt t="80609" x="2728913" y="3178175"/>
          <p14:tracePt t="80615" x="2703513" y="3165475"/>
          <p14:tracePt t="80624" x="2678113" y="3154363"/>
          <p14:tracePt t="80631" x="2654300" y="3141663"/>
          <p14:tracePt t="80639" x="2628900" y="3116263"/>
          <p14:tracePt t="80647" x="2603500" y="3116263"/>
          <p14:tracePt t="80656" x="2590800" y="3090863"/>
          <p14:tracePt t="80768" x="2590800" y="3078163"/>
          <p14:tracePt t="80784" x="2590800" y="3065463"/>
          <p14:tracePt t="80792" x="2603500" y="3065463"/>
          <p14:tracePt t="80801" x="2616200" y="3065463"/>
          <p14:tracePt t="80809" x="2654300" y="3054350"/>
          <p14:tracePt t="80817" x="2716213" y="3041650"/>
          <p14:tracePt t="80824" x="2778125" y="3028950"/>
          <p14:tracePt t="80832" x="2867025" y="3016250"/>
          <p14:tracePt t="80841" x="2992438" y="3016250"/>
          <p14:tracePt t="80848" x="3116263" y="3016250"/>
          <p14:tracePt t="80858" x="3216275" y="3016250"/>
          <p14:tracePt t="80865" x="3354388" y="3016250"/>
          <p14:tracePt t="80874" x="3467100" y="3016250"/>
          <p14:tracePt t="80880" x="3592513" y="3016250"/>
          <p14:tracePt t="80889" x="3705225" y="3003550"/>
          <p14:tracePt t="80896" x="3817938" y="2978150"/>
          <p14:tracePt t="80905" x="3892550" y="2965450"/>
          <p14:tracePt t="80912" x="3968750" y="2965450"/>
          <p14:tracePt t="80922" x="4005263" y="2965450"/>
          <p14:tracePt t="80927" x="4017963" y="2952750"/>
          <p14:tracePt t="80939" x="4030663" y="2952750"/>
          <p14:tracePt t="80944" x="4043363" y="2952750"/>
          <p14:tracePt t="81007" x="4043363" y="2941638"/>
          <p14:tracePt t="81160" x="4043363" y="2928938"/>
          <p14:tracePt t="81498" x="4043363" y="2916238"/>
          <p14:tracePt t="81504" x="4030663" y="2916238"/>
          <p14:tracePt t="81512" x="4005263" y="2916238"/>
          <p14:tracePt t="81525" x="3905250" y="2890838"/>
          <p14:tracePt t="81528" x="3756025" y="2878138"/>
          <p14:tracePt t="81537" x="3605213" y="2878138"/>
          <p14:tracePt t="81543" x="3429000" y="2878138"/>
          <p14:tracePt t="81556" x="3279775" y="2916238"/>
          <p14:tracePt t="81559" x="3128963" y="2928938"/>
          <p14:tracePt t="81568" x="3028950" y="2928938"/>
          <p14:tracePt t="81576" x="2928938" y="2928938"/>
          <p14:tracePt t="81584" x="2854325" y="2928938"/>
          <p14:tracePt t="81591" x="2790825" y="2928938"/>
          <p14:tracePt t="81600" x="2754313" y="2928938"/>
          <p14:tracePt t="81608" x="2741613" y="2928938"/>
          <p14:tracePt t="81745" x="2741613" y="2903538"/>
          <p14:tracePt t="81755" x="2754313" y="2903538"/>
          <p14:tracePt t="81762" x="2767013" y="2903538"/>
          <p14:tracePt t="81769" x="2778125" y="2903538"/>
          <p14:tracePt t="81777" x="2803525" y="2903538"/>
          <p14:tracePt t="81785" x="2841625" y="2903538"/>
          <p14:tracePt t="81795" x="2890838" y="2903538"/>
          <p14:tracePt t="81800" x="2954338" y="2903538"/>
          <p14:tracePt t="81809" x="3016250" y="2903538"/>
          <p14:tracePt t="81815" x="3079750" y="2903538"/>
          <p14:tracePt t="81823" x="3167063" y="2903538"/>
          <p14:tracePt t="81832" x="3254375" y="2903538"/>
          <p14:tracePt t="81840" x="3341688" y="2903538"/>
          <p14:tracePt t="81848" x="3417888" y="2903538"/>
          <p14:tracePt t="81856" x="3505200" y="2903538"/>
          <p14:tracePt t="81864" x="3592513" y="2903538"/>
          <p14:tracePt t="81873" x="3654425" y="2903538"/>
          <p14:tracePt t="81881" x="3743325" y="2903538"/>
          <p14:tracePt t="81891" x="3792538" y="2903538"/>
          <p14:tracePt t="81897" x="3830638" y="2890838"/>
          <p14:tracePt t="81908" x="3867150" y="2878138"/>
          <p14:tracePt t="81912" x="3892550" y="2878138"/>
          <p14:tracePt t="81925" x="3905250" y="2878138"/>
          <p14:tracePt t="81928" x="3917950" y="2865438"/>
          <p14:tracePt t="81937" x="3943350" y="2865438"/>
          <p14:tracePt t="81943" x="3979863" y="2865438"/>
          <p14:tracePt t="81955" x="4017963" y="2865438"/>
          <p14:tracePt t="81984" x="4043363" y="2865438"/>
          <p14:tracePt t="82089" x="4056063" y="2865438"/>
          <p14:tracePt t="82128" x="4068763" y="2865438"/>
          <p14:tracePt t="82137" x="4081463" y="2865438"/>
          <p14:tracePt t="82144" x="4081463" y="2878138"/>
          <p14:tracePt t="82170" x="4105275" y="2878138"/>
          <p14:tracePt t="82177" x="4117975" y="2878138"/>
          <p14:tracePt t="82185" x="4130675" y="2878138"/>
          <p14:tracePt t="82193" x="4156075" y="2878138"/>
          <p14:tracePt t="82201" x="4168775" y="2865438"/>
          <p14:tracePt t="82209" x="4181475" y="2865438"/>
          <p14:tracePt t="82225" x="4205288" y="2865438"/>
          <p14:tracePt t="82232" x="4217988" y="2865438"/>
          <p14:tracePt t="82240" x="4256088" y="2865438"/>
          <p14:tracePt t="82248" x="4305300" y="2865438"/>
          <p14:tracePt t="82256" x="4343400" y="2865438"/>
          <p14:tracePt t="82264" x="4368800" y="2865438"/>
          <p14:tracePt t="82272" x="4381500" y="2865438"/>
          <p14:tracePt t="82505" x="4406900" y="2865438"/>
          <p14:tracePt t="82512" x="4418013" y="2865438"/>
          <p14:tracePt t="82522" x="4430713" y="2865438"/>
          <p14:tracePt t="82529" x="4443413" y="2865438"/>
          <p14:tracePt t="82540" x="4468813" y="2878138"/>
          <p14:tracePt t="82544" x="4518025" y="2878138"/>
          <p14:tracePt t="82558" x="4568825" y="2878138"/>
          <p14:tracePt t="82560" x="4619625" y="2878138"/>
          <p14:tracePt t="82570" x="4656138" y="2878138"/>
          <p14:tracePt t="82576" x="4694238" y="2878138"/>
          <p14:tracePt t="82585" x="4756150" y="2878138"/>
          <p14:tracePt t="82592" x="4806950" y="2878138"/>
          <p14:tracePt t="82600" x="4856163" y="2878138"/>
          <p14:tracePt t="82611" x="4919663" y="2878138"/>
          <p14:tracePt t="82616" x="4956175" y="2878138"/>
          <p14:tracePt t="82624" x="4994275" y="2890838"/>
          <p14:tracePt t="82631" x="5006975" y="2890838"/>
          <p14:tracePt t="82698" x="5019675" y="2890838"/>
          <p14:tracePt t="82841" x="5032375" y="2890838"/>
          <p14:tracePt t="82872" x="5057775" y="2890838"/>
          <p14:tracePt t="83041" x="5068888" y="2890838"/>
          <p14:tracePt t="83144" x="5081588" y="2890838"/>
          <p14:tracePt t="83160" x="5094288" y="2890838"/>
          <p14:tracePt t="85241" x="5106988" y="2890838"/>
          <p14:tracePt t="85248" x="5132388" y="2890838"/>
          <p14:tracePt t="85258" x="5170488" y="2865438"/>
          <p14:tracePt t="85264" x="5245100" y="2840038"/>
          <p14:tracePt t="85275" x="5332413" y="2828925"/>
          <p14:tracePt t="85281" x="5432425" y="2803525"/>
          <p14:tracePt t="85290" x="5557838" y="2778125"/>
          <p14:tracePt t="85297" x="5657850" y="2765425"/>
          <p14:tracePt t="85307" x="5770563" y="2765425"/>
          <p14:tracePt t="85311" x="5895975" y="2765425"/>
          <p14:tracePt t="85321" x="6021388" y="2765425"/>
          <p14:tracePt t="85327" x="6121400" y="2765425"/>
          <p14:tracePt t="85339" x="6246813" y="2765425"/>
          <p14:tracePt t="85343" x="6383338" y="2778125"/>
          <p14:tracePt t="85354" x="6496050" y="2803525"/>
          <p14:tracePt t="85360" x="6621463" y="2803525"/>
          <p14:tracePt t="85369" x="6734175" y="2803525"/>
          <p14:tracePt t="85375" x="6834188" y="2803525"/>
          <p14:tracePt t="85384" x="6934200" y="2816225"/>
          <p14:tracePt t="85391" x="7021513" y="2828925"/>
          <p14:tracePt t="85399" x="7110413" y="2828925"/>
          <p14:tracePt t="85407" x="7159625" y="2828925"/>
          <p14:tracePt t="85416" x="7210425" y="2816225"/>
          <p14:tracePt t="85423" x="7285038" y="2816225"/>
          <p14:tracePt t="85432" x="7335838" y="2816225"/>
          <p14:tracePt t="85439" x="7385050" y="2803525"/>
          <p14:tracePt t="85448" x="7448550" y="2803525"/>
          <p14:tracePt t="85456" x="7510463" y="2790825"/>
          <p14:tracePt t="85464" x="7597775" y="2778125"/>
          <p14:tracePt t="85472" x="7697788" y="2778125"/>
          <p14:tracePt t="85480" x="7761288" y="2778125"/>
          <p14:tracePt t="85490" x="7848600" y="2752725"/>
          <p14:tracePt t="85498" x="7948613" y="2728913"/>
          <p14:tracePt t="85506" x="8023225" y="2728913"/>
          <p14:tracePt t="85513" x="8061325" y="2728913"/>
          <p14:tracePt t="85524" x="8099425" y="2716213"/>
          <p14:tracePt t="85528" x="8123238" y="2703513"/>
          <p14:tracePt t="85560" x="8135938" y="2703513"/>
          <p14:tracePt t="85585" x="8148638" y="2703513"/>
          <p14:tracePt t="85600" x="8161338" y="2703513"/>
          <p14:tracePt t="85608" x="8174038" y="2716213"/>
          <p14:tracePt t="85616" x="8186738" y="2728913"/>
          <p14:tracePt t="85625" x="8212138" y="2728913"/>
          <p14:tracePt t="85633" x="8248650" y="2740025"/>
          <p14:tracePt t="85641" x="8286750" y="2752725"/>
          <p14:tracePt t="85648" x="8335963" y="2752725"/>
          <p14:tracePt t="85657" x="8374063" y="2752725"/>
          <p14:tracePt t="85664" x="8424863" y="2752725"/>
          <p14:tracePt t="85675" x="8448675" y="2752725"/>
          <p14:tracePt t="85681" x="8499475" y="2752725"/>
          <p14:tracePt t="85690" x="8561388" y="2752725"/>
          <p14:tracePt t="85697" x="8624888" y="2752725"/>
          <p14:tracePt t="85708" x="8674100" y="2752725"/>
          <p14:tracePt t="85712" x="8699500" y="2752725"/>
          <p14:tracePt t="85724" x="8712200" y="2752725"/>
          <p14:tracePt t="85728" x="8724900" y="2752725"/>
          <p14:tracePt t="87082" x="8750300" y="2752725"/>
          <p14:tracePt t="87087" x="8763000" y="2752725"/>
          <p14:tracePt t="87097" x="8786813" y="2752725"/>
          <p14:tracePt t="87107" x="8824913" y="2752725"/>
          <p14:tracePt t="87112" x="8863013" y="2752725"/>
          <p14:tracePt t="87124" x="8886825" y="2752725"/>
          <p14:tracePt t="87128" x="8912225" y="2752725"/>
          <p14:tracePt t="87137" x="8937625" y="2752725"/>
          <p14:tracePt t="87144" x="8950325" y="2752725"/>
          <p14:tracePt t="87158" x="8975725" y="2765425"/>
          <p14:tracePt t="87160" x="9012238" y="2778125"/>
          <p14:tracePt t="87168" x="9037638" y="2778125"/>
          <p14:tracePt t="87176" x="9112250" y="2803525"/>
          <p14:tracePt t="87185" x="9199563" y="2828925"/>
          <p14:tracePt t="87191" x="9288463" y="2852738"/>
          <p14:tracePt t="87200" x="9388475" y="2878138"/>
          <p14:tracePt t="87207" x="9488488" y="2903538"/>
          <p14:tracePt t="87218" x="9575800" y="2916238"/>
          <p14:tracePt t="87224" x="9650413" y="2916238"/>
          <p14:tracePt t="87233" x="9701213" y="2916238"/>
          <p14:tracePt t="87241" x="9713913" y="2916238"/>
          <p14:tracePt t="87297" x="9726613" y="2916238"/>
          <p14:tracePt t="87322" x="9739313" y="2916238"/>
          <p14:tracePt t="88345" x="9750425" y="2890838"/>
          <p14:tracePt t="88887" x="9750425" y="2903538"/>
          <p14:tracePt t="88896" x="9726613" y="2916238"/>
          <p14:tracePt t="88904" x="9713913" y="2928938"/>
          <p14:tracePt t="88911" x="9688513" y="2941638"/>
          <p14:tracePt t="88921" x="9650413" y="2952750"/>
          <p14:tracePt t="88927" x="9588500" y="3003550"/>
          <p14:tracePt t="88939" x="9513888" y="3041650"/>
          <p14:tracePt t="88944" x="9388475" y="3065463"/>
          <p14:tracePt t="88958" x="9288463" y="3103563"/>
          <p14:tracePt t="88960" x="9137650" y="3154363"/>
          <p14:tracePt t="88970" x="8950325" y="3178175"/>
          <p14:tracePt t="88976" x="8750300" y="3228975"/>
          <p14:tracePt t="88985" x="8512175" y="3278188"/>
          <p14:tracePt t="88991" x="8286750" y="3303588"/>
          <p14:tracePt t="89000" x="8061325" y="3354388"/>
          <p14:tracePt t="89011" x="7797800" y="3390900"/>
          <p14:tracePt t="89016" x="7572375" y="3416300"/>
          <p14:tracePt t="89023" x="7397750" y="3416300"/>
          <p14:tracePt t="89032" x="7172325" y="3416300"/>
          <p14:tracePt t="89041" x="6921500" y="3416300"/>
          <p14:tracePt t="89048" x="6721475" y="3416300"/>
          <p14:tracePt t="89057" x="6534150" y="3416300"/>
          <p14:tracePt t="89064" x="6359525" y="3416300"/>
          <p14:tracePt t="89074" x="6157913" y="3416300"/>
          <p14:tracePt t="89080" x="5957888" y="3390900"/>
          <p14:tracePt t="89091" x="5795963" y="3378200"/>
          <p14:tracePt t="89096" x="5695950" y="3290888"/>
          <p14:tracePt t="89108" x="5595938" y="3254375"/>
          <p14:tracePt t="89124" x="5394325" y="3254375"/>
          <p14:tracePt t="89130" x="5332413" y="3254375"/>
          <p14:tracePt t="89141" x="5270500" y="3254375"/>
          <p14:tracePt t="89145" x="5219700" y="3254375"/>
          <p14:tracePt t="89156" x="5194300" y="3254375"/>
          <p14:tracePt t="89159" x="5157788" y="3254375"/>
          <p14:tracePt t="89168" x="5106988" y="3278188"/>
          <p14:tracePt t="89175" x="5045075" y="3303588"/>
          <p14:tracePt t="89184" x="4956175" y="3354388"/>
          <p14:tracePt t="89191" x="4856163" y="3378200"/>
          <p14:tracePt t="89199" x="4768850" y="3403600"/>
          <p14:tracePt t="89208" x="4681538" y="3403600"/>
          <p14:tracePt t="89216" x="4606925" y="3378200"/>
          <p14:tracePt t="89224" x="4518025" y="3378200"/>
          <p14:tracePt t="89233" x="4418013" y="3403600"/>
          <p14:tracePt t="89241" x="4281488" y="3416300"/>
          <p14:tracePt t="89248" x="4143375" y="3441700"/>
          <p14:tracePt t="89257" x="4068763" y="3467100"/>
          <p14:tracePt t="89264" x="4005263" y="3479800"/>
          <p14:tracePt t="89275" x="3905250" y="3490913"/>
          <p14:tracePt t="89281" x="3856038" y="3516313"/>
          <p14:tracePt t="89292" x="3805238" y="3529013"/>
          <p14:tracePt t="89296" x="3743325" y="3554413"/>
          <p14:tracePt t="89306" x="3692525" y="3554413"/>
          <p14:tracePt t="89311" x="3667125" y="3590925"/>
          <p14:tracePt t="89322" x="3643313" y="3603625"/>
          <p14:tracePt t="89327" x="3605213" y="3603625"/>
          <p14:tracePt t="89338" x="3567113" y="3629025"/>
          <p14:tracePt t="89343" x="3530600" y="3641725"/>
          <p14:tracePt t="89355" x="3505200" y="3667125"/>
          <p14:tracePt t="89360" x="3479800" y="3679825"/>
          <p14:tracePt t="89375" x="3467100" y="3692525"/>
          <p14:tracePt t="89473" x="3479800" y="3692525"/>
          <p14:tracePt t="89480" x="3541713" y="3692525"/>
          <p14:tracePt t="89489" x="3730625" y="3654425"/>
          <p14:tracePt t="89497" x="3917950" y="3641725"/>
          <p14:tracePt t="89507" x="4081463" y="3641725"/>
          <p14:tracePt t="89513" x="4281488" y="3641725"/>
          <p14:tracePt t="89524" x="4468813" y="3641725"/>
          <p14:tracePt t="89529" x="4630738" y="3629025"/>
          <p14:tracePt t="89539" x="4856163" y="3629025"/>
          <p14:tracePt t="89543" x="5106988" y="3629025"/>
          <p14:tracePt t="89555" x="5383213" y="3629025"/>
          <p14:tracePt t="89559" x="5657850" y="3629025"/>
          <p14:tracePt t="89568" x="5945188" y="3654425"/>
          <p14:tracePt t="89576" x="6183313" y="3667125"/>
          <p14:tracePt t="89584" x="6483350" y="3703638"/>
          <p14:tracePt t="89592" x="6784975" y="3703638"/>
          <p14:tracePt t="89600" x="6997700" y="3703638"/>
          <p14:tracePt t="89607" x="7197725" y="3703638"/>
          <p14:tracePt t="89617" x="7348538" y="3703638"/>
          <p14:tracePt t="89624" x="7497763" y="3703638"/>
          <p14:tracePt t="89632" x="7610475" y="3692525"/>
          <p14:tracePt t="89640" x="7735888" y="3679825"/>
          <p14:tracePt t="89648" x="7848600" y="3654425"/>
          <p14:tracePt t="89657" x="7961313" y="3641725"/>
          <p14:tracePt t="89664" x="8061325" y="3629025"/>
          <p14:tracePt t="89674" x="8110538" y="3616325"/>
          <p14:tracePt t="89681" x="8199438" y="3616325"/>
          <p14:tracePt t="89691" x="8261350" y="3603625"/>
          <p14:tracePt t="89695" x="8335963" y="3579813"/>
          <p14:tracePt t="89706" x="8399463" y="3567113"/>
          <p14:tracePt t="89711" x="8448675" y="3554413"/>
          <p14:tracePt t="89721" x="8474075" y="3541713"/>
          <p14:tracePt t="89727" x="8512175" y="3541713"/>
          <p14:tracePt t="89738" x="8548688" y="3541713"/>
          <p14:tracePt t="89743" x="8574088" y="3529013"/>
          <p14:tracePt t="89785" x="8586788" y="3529013"/>
          <p14:tracePt t="89809" x="8612188" y="3529013"/>
          <p14:tracePt t="89823" x="8624888" y="3529013"/>
          <p14:tracePt t="89832" x="8661400" y="3529013"/>
          <p14:tracePt t="89840" x="8750300" y="3529013"/>
          <p14:tracePt t="89848" x="8799513" y="3529013"/>
          <p14:tracePt t="89856" x="8863013" y="3529013"/>
          <p14:tracePt t="89864" x="8937625" y="3529013"/>
          <p14:tracePt t="89872" x="9012238" y="3529013"/>
          <p14:tracePt t="89880" x="9088438" y="3541713"/>
          <p14:tracePt t="89888" x="9175750" y="3554413"/>
          <p14:tracePt t="89897" x="9263063" y="3554413"/>
          <p14:tracePt t="89907" x="9301163" y="3554413"/>
          <p14:tracePt t="89913" x="9337675" y="3554413"/>
          <p14:tracePt t="90080" x="9337675" y="3567113"/>
          <p14:tracePt t="90088" x="9324975" y="3579813"/>
          <p14:tracePt t="90096" x="9301163" y="3579813"/>
          <p14:tracePt t="90107" x="9288463" y="3579813"/>
          <p14:tracePt t="90125" x="9250363" y="3603625"/>
          <p14:tracePt t="90129" x="9212263" y="3616325"/>
          <p14:tracePt t="90141" x="9175750" y="3629025"/>
          <p14:tracePt t="90144" x="9137650" y="3629025"/>
          <p14:tracePt t="90158" x="9088438" y="3654425"/>
          <p14:tracePt t="90161" x="9012238" y="3667125"/>
          <p14:tracePt t="90169" x="8924925" y="3692525"/>
          <p14:tracePt t="90177" x="8824913" y="3729038"/>
          <p14:tracePt t="90186" x="8699500" y="3767138"/>
          <p14:tracePt t="90192" x="8612188" y="3779838"/>
          <p14:tracePt t="90201" x="8512175" y="3803650"/>
          <p14:tracePt t="90210" x="8374063" y="3829050"/>
          <p14:tracePt t="90216" x="8223250" y="3854450"/>
          <p14:tracePt t="90229" x="8110538" y="3892550"/>
          <p14:tracePt t="90232" x="7986713" y="3916363"/>
          <p14:tracePt t="90240" x="7861300" y="3954463"/>
          <p14:tracePt t="90247" x="7748588" y="3979863"/>
          <p14:tracePt t="90256" x="7623175" y="4005263"/>
          <p14:tracePt t="90263" x="7523163" y="4029075"/>
          <p14:tracePt t="90272" x="7435850" y="4041775"/>
          <p14:tracePt t="90280" x="7348538" y="4067175"/>
          <p14:tracePt t="90289" x="7246938" y="4092575"/>
          <p14:tracePt t="90297" x="7159625" y="4117975"/>
          <p14:tracePt t="90308" x="7072313" y="4141788"/>
          <p14:tracePt t="90313" x="6934200" y="4167188"/>
          <p14:tracePt t="90324" x="6808788" y="4205288"/>
          <p14:tracePt t="90329" x="6672263" y="4241800"/>
          <p14:tracePt t="90341" x="6483350" y="4267200"/>
          <p14:tracePt t="90345" x="6308725" y="4279900"/>
          <p14:tracePt t="90358" x="6121400" y="4279900"/>
          <p14:tracePt t="90361" x="5921375" y="4279900"/>
          <p14:tracePt t="90369" x="5683250" y="4279900"/>
          <p14:tracePt t="90376" x="5394325" y="4318000"/>
          <p14:tracePt t="90385" x="5119688" y="4318000"/>
          <p14:tracePt t="90392" x="4806950" y="4305300"/>
          <p14:tracePt t="90401" x="4494213" y="4305300"/>
          <p14:tracePt t="90408" x="4217988" y="4305300"/>
          <p14:tracePt t="90417" x="3968750" y="4292600"/>
          <p14:tracePt t="90423" x="3756025" y="4267200"/>
          <p14:tracePt t="90432" x="3530600" y="4241800"/>
          <p14:tracePt t="90441" x="3367088" y="4230688"/>
          <p14:tracePt t="90448" x="3205163" y="4217988"/>
          <p14:tracePt t="90457" x="3054350" y="4205288"/>
          <p14:tracePt t="90464" x="2928938" y="4192588"/>
          <p14:tracePt t="90475" x="2890838" y="4167188"/>
          <p14:tracePt t="90480" x="2879725" y="4167188"/>
          <p14:tracePt t="90689" x="2903538" y="4167188"/>
          <p14:tracePt t="90696" x="2979738" y="4167188"/>
          <p14:tracePt t="90704" x="3054350" y="4179888"/>
          <p14:tracePt t="90712" x="3192463" y="4217988"/>
          <p14:tracePt t="90723" x="3328988" y="4254500"/>
          <p14:tracePt t="90728" x="3467100" y="4279900"/>
          <p14:tracePt t="90740" x="3605213" y="4305300"/>
          <p14:tracePt t="90745" x="3730625" y="4305300"/>
          <p14:tracePt t="90752" x="3856038" y="4318000"/>
          <p14:tracePt t="90760" x="3943350" y="4330700"/>
          <p14:tracePt t="90768" x="4005263" y="4341813"/>
          <p14:tracePt t="90776" x="4068763" y="4341813"/>
          <p14:tracePt t="90785" x="4117975" y="4341813"/>
          <p14:tracePt t="90791" x="4130675" y="4354513"/>
          <p14:tracePt t="91001" x="4143375" y="4354513"/>
          <p14:tracePt t="91024" x="4168775" y="4354513"/>
          <p14:tracePt t="91039" x="4181475" y="4354513"/>
          <p14:tracePt t="91047" x="4192588" y="4354513"/>
          <p14:tracePt t="91072" x="4217988" y="4354513"/>
          <p14:tracePt t="91090" x="4230688" y="4354513"/>
          <p14:tracePt t="91096" x="4243388" y="4354513"/>
          <p14:tracePt t="91104" x="4256088" y="4354513"/>
          <p14:tracePt t="91115" x="4268788" y="4354513"/>
          <p14:tracePt t="91123" x="4281488" y="4354513"/>
          <p14:tracePt t="91128" x="4294188" y="4354513"/>
          <p14:tracePt t="91143" x="4343400" y="4354513"/>
          <p14:tracePt t="91156" x="4368800" y="4354513"/>
          <p14:tracePt t="91159" x="4394200" y="4354513"/>
          <p14:tracePt t="91168" x="4430713" y="4354513"/>
          <p14:tracePt t="91175" x="4468813" y="4354513"/>
          <p14:tracePt t="91184" x="4518025" y="4354513"/>
          <p14:tracePt t="91191" x="4581525" y="4354513"/>
          <p14:tracePt t="91199" x="4630738" y="4354513"/>
          <p14:tracePt t="91208" x="4694238" y="4354513"/>
          <p14:tracePt t="91217" x="4732338" y="4354513"/>
          <p14:tracePt t="91225" x="4794250" y="4354513"/>
          <p14:tracePt t="91233" x="4843463" y="4354513"/>
          <p14:tracePt t="91241" x="4894263" y="4354513"/>
          <p14:tracePt t="91248" x="4968875" y="4341813"/>
          <p14:tracePt t="91257" x="5006975" y="4341813"/>
          <p14:tracePt t="91264" x="5019675" y="4330700"/>
          <p14:tracePt t="91276" x="5032375" y="4318000"/>
          <p14:tracePt t="91292" x="5045075" y="4318000"/>
          <p14:tracePt t="91295" x="5057775" y="4305300"/>
          <p14:tracePt t="91305" x="5068888" y="4305300"/>
          <p14:tracePt t="91312" x="5106988" y="4267200"/>
          <p14:tracePt t="91322" x="5157788" y="4267200"/>
          <p14:tracePt t="91327" x="5181600" y="4254500"/>
          <p14:tracePt t="91339" x="5194300" y="4267200"/>
          <p14:tracePt t="91343" x="5207000" y="4279900"/>
          <p14:tracePt t="91357" x="5245100" y="4279900"/>
          <p14:tracePt t="91361" x="5281613" y="4279900"/>
          <p14:tracePt t="91373" x="5307013" y="4279900"/>
          <p14:tracePt t="91376" x="5319713" y="4279900"/>
          <p14:tracePt t="91386" x="5357813" y="4267200"/>
          <p14:tracePt t="91392" x="5383213" y="4254500"/>
          <p14:tracePt t="91401" x="5394325" y="4254500"/>
          <p14:tracePt t="91410" x="5419725" y="4254500"/>
          <p14:tracePt t="91415" x="5445125" y="4254500"/>
          <p14:tracePt t="91424" x="5483225" y="4254500"/>
          <p14:tracePt t="91431" x="5507038" y="4254500"/>
          <p14:tracePt t="91439" x="5532438" y="4254500"/>
          <p14:tracePt t="91448" x="5557838" y="4254500"/>
          <p14:tracePt t="91455" x="5583238" y="4254500"/>
          <p14:tracePt t="91464" x="5607050" y="4254500"/>
          <p14:tracePt t="91472" x="5632450" y="4254500"/>
          <p14:tracePt t="91480" x="5657850" y="4254500"/>
          <p14:tracePt t="91489" x="5670550" y="4254500"/>
          <p14:tracePt t="91529" x="5683250" y="4254500"/>
          <p14:tracePt t="91545" x="5695950" y="4254500"/>
          <p14:tracePt t="91560" x="5719763" y="4241800"/>
          <p14:tracePt t="91568" x="5732463" y="4230688"/>
          <p14:tracePt t="91576" x="5757863" y="4230688"/>
          <p14:tracePt t="91584" x="5783263" y="4230688"/>
          <p14:tracePt t="91592" x="5821363" y="4217988"/>
          <p14:tracePt t="91600" x="5845175" y="4205288"/>
          <p14:tracePt t="91608" x="5870575" y="4205288"/>
          <p14:tracePt t="91616" x="5895975" y="4205288"/>
          <p14:tracePt t="91624" x="5932488" y="4205288"/>
          <p14:tracePt t="91633" x="5995988" y="4205288"/>
          <p14:tracePt t="91641" x="6045200" y="4205288"/>
          <p14:tracePt t="91648" x="6108700" y="4217988"/>
          <p14:tracePt t="91657" x="6196013" y="4230688"/>
          <p14:tracePt t="91664" x="6296025" y="4241800"/>
          <p14:tracePt t="91675" x="6383338" y="4254500"/>
          <p14:tracePt t="91681" x="6508750" y="4279900"/>
          <p14:tracePt t="91691" x="6596063" y="4279900"/>
          <p14:tracePt t="91696" x="6672263" y="4279900"/>
          <p14:tracePt t="91708" x="6759575" y="4279900"/>
          <p14:tracePt t="91712" x="6859588" y="4292600"/>
          <p14:tracePt t="91722" x="6934200" y="4305300"/>
          <p14:tracePt t="91727" x="7010400" y="4305300"/>
          <p14:tracePt t="91738" x="7123113" y="4330700"/>
          <p14:tracePt t="91744" x="7210425" y="4341813"/>
          <p14:tracePt t="91757" x="7310438" y="4341813"/>
          <p14:tracePt t="91761" x="7385050" y="4341813"/>
          <p14:tracePt t="91773" x="7485063" y="4341813"/>
          <p14:tracePt t="91776" x="7572375" y="4341813"/>
          <p14:tracePt t="91786" x="7685088" y="4341813"/>
          <p14:tracePt t="91792" x="7761288" y="4341813"/>
          <p14:tracePt t="91801" x="7797800" y="4341813"/>
          <p14:tracePt t="91809" x="7823200" y="4341813"/>
          <p14:tracePt t="91817" x="7835900" y="4330700"/>
          <p14:tracePt t="91828" x="7848600" y="4330700"/>
          <p14:tracePt t="91839" x="7861300" y="4318000"/>
          <p14:tracePt t="91848" x="7874000" y="4318000"/>
          <p14:tracePt t="91856" x="7886700" y="4318000"/>
          <p14:tracePt t="91863" x="7897813" y="4305300"/>
          <p14:tracePt t="91880" x="7923213" y="4305300"/>
          <p14:tracePt t="91889" x="7948613" y="4292600"/>
          <p14:tracePt t="91896" x="7986713" y="4267200"/>
          <p14:tracePt t="91905" x="7999413" y="4267200"/>
          <p14:tracePt t="91912" x="7999413" y="4241800"/>
          <p14:tracePt t="91921" x="8010525" y="4241800"/>
          <p14:tracePt t="91928" x="8023225" y="4230688"/>
          <p14:tracePt t="91943" x="8048625" y="4217988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39BAF61-462A-4766-8760-F3257AF2B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981670"/>
              </p:ext>
            </p:extLst>
          </p:nvPr>
        </p:nvGraphicFramePr>
        <p:xfrm>
          <a:off x="859809" y="136476"/>
          <a:ext cx="10549719" cy="4632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52157">
                  <a:extLst>
                    <a:ext uri="{9D8B030D-6E8A-4147-A177-3AD203B41FA5}">
                      <a16:colId xmlns:a16="http://schemas.microsoft.com/office/drawing/2014/main" val="105882161"/>
                    </a:ext>
                  </a:extLst>
                </a:gridCol>
                <a:gridCol w="5497562">
                  <a:extLst>
                    <a:ext uri="{9D8B030D-6E8A-4147-A177-3AD203B41FA5}">
                      <a16:colId xmlns:a16="http://schemas.microsoft.com/office/drawing/2014/main" val="735582809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 Indefinite (V2)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 Perfect (had)+ V3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16868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00815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 been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 been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463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Shall ,will 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Should, would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8001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Was, were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Had been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85991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Can, may, 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Could, might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196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Should, could, would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Should, could, would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177408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 to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975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8007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775"/>
    </mc:Choice>
    <mc:Fallback xmlns="">
      <p:transition spd="slow" advTm="467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5124" x="8035925" y="4217988"/>
          <p14:tracePt t="5132" x="8010525" y="4217988"/>
          <p14:tracePt t="5139" x="7986713" y="4217988"/>
          <p14:tracePt t="5146" x="7948613" y="4192588"/>
          <p14:tracePt t="5156" x="7910513" y="4192588"/>
          <p14:tracePt t="5163" x="7823200" y="4167188"/>
          <p14:tracePt t="5174" x="7723188" y="4154488"/>
          <p14:tracePt t="5178" x="7597775" y="4154488"/>
          <p14:tracePt t="5190" x="7448550" y="4141788"/>
          <p14:tracePt t="5194" x="7285038" y="4105275"/>
          <p14:tracePt t="5204" x="7123113" y="4079875"/>
          <p14:tracePt t="5210" x="6997700" y="4041775"/>
          <p14:tracePt t="5221" x="6897688" y="4017963"/>
          <p14:tracePt t="5226" x="6821488" y="3979863"/>
          <p14:tracePt t="5239" x="6784975" y="3954463"/>
          <p14:tracePt t="5244" x="6734175" y="3916363"/>
          <p14:tracePt t="5252" x="6696075" y="3879850"/>
          <p14:tracePt t="5258" x="6659563" y="3829050"/>
          <p14:tracePt t="5269" x="6608763" y="3792538"/>
          <p14:tracePt t="5274" x="6572250" y="3741738"/>
          <p14:tracePt t="5283" x="6472238" y="3667125"/>
          <p14:tracePt t="5290" x="6370638" y="3567113"/>
          <p14:tracePt t="5299" x="6221413" y="3467100"/>
          <p14:tracePt t="5311" x="6034088" y="3341688"/>
          <p14:tracePt t="5316" x="5757863" y="3141663"/>
          <p14:tracePt t="5323" x="5445125" y="2916238"/>
          <p14:tracePt t="5330" x="5181600" y="2740025"/>
          <p14:tracePt t="5339" x="4968875" y="2603500"/>
          <p14:tracePt t="5346" x="4832350" y="2503488"/>
          <p14:tracePt t="5355" x="4719638" y="2427288"/>
          <p14:tracePt t="5362" x="4630738" y="2378075"/>
          <p14:tracePt t="5371" x="4568825" y="2327275"/>
          <p14:tracePt t="5378" x="4530725" y="2303463"/>
          <p14:tracePt t="5388" x="4494213" y="2278063"/>
          <p14:tracePt t="5394" x="4468813" y="2265363"/>
          <p14:tracePt t="5404" x="4456113" y="2252663"/>
          <p14:tracePt t="5410" x="4430713" y="2214563"/>
          <p14:tracePt t="5418" x="4430713" y="2190750"/>
          <p14:tracePt t="5427" x="4418013" y="2178050"/>
          <p14:tracePt t="5438" x="4406900" y="2152650"/>
          <p14:tracePt t="5451" x="4394200" y="2139950"/>
          <p14:tracePt t="5458" x="4394200" y="2127250"/>
          <p14:tracePt t="5466" x="4356100" y="2114550"/>
          <p14:tracePt t="5476" x="4330700" y="2089150"/>
          <p14:tracePt t="5484" x="4305300" y="2078038"/>
          <p14:tracePt t="5491" x="4268788" y="2078038"/>
          <p14:tracePt t="5498" x="4230688" y="2078038"/>
          <p14:tracePt t="5508" x="4130675" y="2078038"/>
          <p14:tracePt t="5515" x="3992563" y="2078038"/>
          <p14:tracePt t="5523" x="3805238" y="2078038"/>
          <p14:tracePt t="5530" x="3579813" y="2089150"/>
          <p14:tracePt t="5540" x="3228975" y="2101850"/>
          <p14:tracePt t="5546" x="2867025" y="2165350"/>
          <p14:tracePt t="5557" x="2490788" y="2190750"/>
          <p14:tracePt t="5563" x="2103438" y="2201863"/>
          <p14:tracePt t="5572" x="1790700" y="2201863"/>
          <p14:tracePt t="5579" x="1552575" y="2201863"/>
          <p14:tracePt t="5589" x="1389063" y="2201863"/>
          <p14:tracePt t="5594" x="1239838" y="2178050"/>
          <p14:tracePt t="5604" x="1139825" y="2152650"/>
          <p14:tracePt t="5610" x="1063625" y="2152650"/>
          <p14:tracePt t="5621" x="1038225" y="2139950"/>
          <p14:tracePt t="5626" x="1027113" y="2127250"/>
          <p14:tracePt t="5764" x="1027113" y="2101850"/>
          <p14:tracePt t="5770" x="1038225" y="2078038"/>
          <p14:tracePt t="5778" x="1089025" y="2039938"/>
          <p14:tracePt t="5790" x="1150938" y="1989138"/>
          <p14:tracePt t="5795" x="1201738" y="1978025"/>
          <p14:tracePt t="5805" x="1301750" y="1965325"/>
          <p14:tracePt t="5811" x="1427163" y="1965325"/>
          <p14:tracePt t="5823" x="1601788" y="1965325"/>
          <p14:tracePt t="5827" x="1827213" y="1965325"/>
          <p14:tracePt t="5838" x="2052638" y="1965325"/>
          <p14:tracePt t="5842" x="2352675" y="1965325"/>
          <p14:tracePt t="5850" x="2678113" y="2001838"/>
          <p14:tracePt t="5858" x="3028950" y="2027238"/>
          <p14:tracePt t="5866" x="3405188" y="2027238"/>
          <p14:tracePt t="5874" x="3717925" y="2014538"/>
          <p14:tracePt t="5882" x="3992563" y="2014538"/>
          <p14:tracePt t="5889" x="4243388" y="2001838"/>
          <p14:tracePt t="5898" x="4443413" y="1952625"/>
          <p14:tracePt t="5906" x="4568825" y="1939925"/>
          <p14:tracePt t="5914" x="4606925" y="1927225"/>
          <p14:tracePt t="5922" x="4630738" y="1927225"/>
          <p14:tracePt t="5956" x="4643438" y="1927225"/>
          <p14:tracePt t="6035" x="4643438" y="1901825"/>
          <p14:tracePt t="6053" x="4643438" y="1876425"/>
          <p14:tracePt t="6059" x="4619625" y="1876425"/>
          <p14:tracePt t="6068" x="4619625" y="1852613"/>
          <p14:tracePt t="6076" x="4606925" y="1852613"/>
          <p14:tracePt t="6083" x="4581525" y="1827213"/>
          <p14:tracePt t="6090" x="4568825" y="1801813"/>
          <p14:tracePt t="6099" x="4568825" y="1776413"/>
          <p14:tracePt t="6110" x="4568825" y="1739900"/>
          <p14:tracePt t="6115" x="4568825" y="1701800"/>
          <p14:tracePt t="6124" x="4568825" y="1676400"/>
          <p14:tracePt t="6130" x="4556125" y="1663700"/>
          <p14:tracePt t="6138" x="4543425" y="1639888"/>
          <p14:tracePt t="6146" x="4543425" y="1614488"/>
          <p14:tracePt t="6154" x="4530725" y="1589088"/>
          <p14:tracePt t="6162" x="4506913" y="1576388"/>
          <p14:tracePt t="6171" x="4506913" y="1539875"/>
          <p14:tracePt t="6178" x="4481513" y="1527175"/>
          <p14:tracePt t="6189" x="4468813" y="1501775"/>
          <p14:tracePt t="6251" x="4468813" y="1476375"/>
          <p14:tracePt t="6331" x="4468813" y="1463675"/>
          <p14:tracePt t="6363" x="4481513" y="1463675"/>
          <p14:tracePt t="6395" x="4506913" y="1463675"/>
          <p14:tracePt t="6411" x="4518025" y="1450975"/>
          <p14:tracePt t="6420" x="4568825" y="1439863"/>
          <p14:tracePt t="6427" x="4656138" y="1427163"/>
          <p14:tracePt t="6440" x="4732338" y="1401763"/>
          <p14:tracePt t="6443" x="4819650" y="1401763"/>
          <p14:tracePt t="6452" x="4968875" y="1401763"/>
          <p14:tracePt t="6459" x="5132388" y="1401763"/>
          <p14:tracePt t="6469" x="5319713" y="1401763"/>
          <p14:tracePt t="6475" x="5570538" y="1401763"/>
          <p14:tracePt t="6484" x="5783263" y="1401763"/>
          <p14:tracePt t="6492" x="6034088" y="1427163"/>
          <p14:tracePt t="6500" x="6234113" y="1450975"/>
          <p14:tracePt t="6507" x="6408738" y="1450975"/>
          <p14:tracePt t="6516" x="6596063" y="1450975"/>
          <p14:tracePt t="6522" x="6772275" y="1463675"/>
          <p14:tracePt t="6530" x="6921500" y="1476375"/>
          <p14:tracePt t="6538" x="7059613" y="1476375"/>
          <p14:tracePt t="6546" x="7197725" y="1476375"/>
          <p14:tracePt t="6555" x="7323138" y="1476375"/>
          <p14:tracePt t="6562" x="7448550" y="1463675"/>
          <p14:tracePt t="6571" x="7561263" y="1439863"/>
          <p14:tracePt t="6578" x="7661275" y="1439863"/>
          <p14:tracePt t="6587" x="7785100" y="1427163"/>
          <p14:tracePt t="6594" x="7874000" y="1401763"/>
          <p14:tracePt t="6604" x="7961313" y="1389063"/>
          <p14:tracePt t="6610" x="7999413" y="1363663"/>
          <p14:tracePt t="6620" x="8048625" y="1350963"/>
          <p14:tracePt t="6626" x="8110538" y="1339850"/>
          <p14:tracePt t="6637" x="8161338" y="1327150"/>
          <p14:tracePt t="6642" x="8186738" y="1301750"/>
          <p14:tracePt t="6651" x="8223250" y="1289050"/>
          <p14:tracePt t="6658" x="8261350" y="1276350"/>
          <p14:tracePt t="6666" x="8286750" y="1276350"/>
          <p14:tracePt t="6674" x="8299450" y="1263650"/>
          <p14:tracePt t="6682" x="8324850" y="1250950"/>
          <p14:tracePt t="6690" x="8348663" y="1250950"/>
          <p14:tracePt t="6698" x="8374063" y="1250950"/>
          <p14:tracePt t="6707" x="8399463" y="1250950"/>
          <p14:tracePt t="6715" x="8412163" y="1238250"/>
          <p14:tracePt t="6724" x="8448675" y="1227138"/>
          <p14:tracePt t="6730" x="8486775" y="1227138"/>
          <p14:tracePt t="6740" x="8524875" y="1227138"/>
          <p14:tracePt t="6746" x="8561388" y="1214438"/>
          <p14:tracePt t="6756" x="8637588" y="1189038"/>
          <p14:tracePt t="6763" x="8699500" y="1189038"/>
          <p14:tracePt t="6774" x="8786813" y="1189038"/>
          <p14:tracePt t="6779" x="8886825" y="1189038"/>
          <p14:tracePt t="6789" x="8986838" y="1189038"/>
          <p14:tracePt t="6794" x="9088438" y="1176338"/>
          <p14:tracePt t="6804" x="9175750" y="1163638"/>
          <p14:tracePt t="6810" x="9250363" y="1163638"/>
          <p14:tracePt t="6821" x="9301163" y="1150938"/>
          <p14:tracePt t="6827" x="9312275" y="1138238"/>
          <p14:tracePt t="6995" x="9312275" y="1150938"/>
          <p14:tracePt t="7003" x="9301163" y="1150938"/>
          <p14:tracePt t="7011" x="9263063" y="1176338"/>
          <p14:tracePt t="7023" x="9212263" y="1214438"/>
          <p14:tracePt t="7027" x="9137650" y="1276350"/>
          <p14:tracePt t="7040" x="9024938" y="1339850"/>
          <p14:tracePt t="7043" x="8899525" y="1401763"/>
          <p14:tracePt t="7052" x="8763000" y="1463675"/>
          <p14:tracePt t="7059" x="8561388" y="1552575"/>
          <p14:tracePt t="7066" x="8361363" y="1652588"/>
          <p14:tracePt t="7074" x="8123238" y="1739900"/>
          <p14:tracePt t="7082" x="7886700" y="1801813"/>
          <p14:tracePt t="7090" x="7610475" y="1865313"/>
          <p14:tracePt t="7098" x="7385050" y="1914525"/>
          <p14:tracePt t="7107" x="7085013" y="1989138"/>
          <p14:tracePt t="7114" x="6772275" y="2065338"/>
          <p14:tracePt t="7122" x="6446838" y="2114550"/>
          <p14:tracePt t="7131" x="6121400" y="2178050"/>
          <p14:tracePt t="7140" x="5808663" y="2190750"/>
          <p14:tracePt t="7147" x="5595938" y="2190750"/>
          <p14:tracePt t="7156" x="5383213" y="2214563"/>
          <p14:tracePt t="7162" x="5194300" y="2227263"/>
          <p14:tracePt t="7171" x="5019675" y="2227263"/>
          <p14:tracePt t="7178" x="4868863" y="2227263"/>
          <p14:tracePt t="7189" x="4732338" y="2227263"/>
          <p14:tracePt t="7194" x="4606925" y="2227263"/>
          <p14:tracePt t="7204" x="4506913" y="2227263"/>
          <p14:tracePt t="7210" x="4430713" y="2214563"/>
          <p14:tracePt t="7221" x="4356100" y="2201863"/>
          <p14:tracePt t="7226" x="4305300" y="2201863"/>
          <p14:tracePt t="7238" x="4268788" y="2201863"/>
          <p14:tracePt t="7243" x="4256088" y="2201863"/>
          <p14:tracePt t="7252" x="4230688" y="2201863"/>
          <p14:tracePt t="7260" x="4168775" y="2201863"/>
          <p14:tracePt t="7268" x="4092575" y="2201863"/>
          <p14:tracePt t="7274" x="4030663" y="2201863"/>
          <p14:tracePt t="7283" x="3956050" y="2201863"/>
          <p14:tracePt t="7290" x="3905250" y="2201863"/>
          <p14:tracePt t="7299" x="3867150" y="2201863"/>
          <p14:tracePt t="7310" x="3805238" y="2201863"/>
          <p14:tracePt t="7314" x="3767138" y="2201863"/>
          <p14:tracePt t="7322" x="3743325" y="2201863"/>
          <p14:tracePt t="7330" x="3717925" y="2201863"/>
          <p14:tracePt t="7338" x="3705225" y="2201863"/>
          <p14:tracePt t="7379" x="3679825" y="2190750"/>
          <p14:tracePt t="7421" x="3679825" y="2178050"/>
          <p14:tracePt t="7427" x="3679825" y="2165350"/>
          <p14:tracePt t="7436" x="3679825" y="2152650"/>
          <p14:tracePt t="7445" x="3679825" y="2139950"/>
          <p14:tracePt t="7451" x="3705225" y="2139950"/>
          <p14:tracePt t="7458" x="3730625" y="2127250"/>
          <p14:tracePt t="7467" x="3779838" y="2127250"/>
          <p14:tracePt t="7474" x="3843338" y="2114550"/>
          <p14:tracePt t="7483" x="3968750" y="2101850"/>
          <p14:tracePt t="7490" x="4130675" y="2078038"/>
          <p14:tracePt t="7498" x="4318000" y="2065338"/>
          <p14:tracePt t="7506" x="4543425" y="2039938"/>
          <p14:tracePt t="7514" x="4819650" y="2039938"/>
          <p14:tracePt t="7522" x="5106988" y="2052638"/>
          <p14:tracePt t="7530" x="5445125" y="2052638"/>
          <p14:tracePt t="7539" x="5757863" y="2065338"/>
          <p14:tracePt t="7546" x="6045200" y="2089150"/>
          <p14:tracePt t="7554" x="6359525" y="2127250"/>
          <p14:tracePt t="7562" x="6621463" y="2165350"/>
          <p14:tracePt t="7571" x="6834188" y="2178050"/>
          <p14:tracePt t="7578" x="7034213" y="2201863"/>
          <p14:tracePt t="7588" x="7197725" y="2227263"/>
          <p14:tracePt t="7594" x="7335838" y="2239963"/>
          <p14:tracePt t="7604" x="7472363" y="2278063"/>
          <p14:tracePt t="7610" x="7585075" y="2290763"/>
          <p14:tracePt t="7621" x="7697788" y="2303463"/>
          <p14:tracePt t="7626" x="7785100" y="2314575"/>
          <p14:tracePt t="7639" x="7874000" y="2327275"/>
          <p14:tracePt t="7644" x="7974013" y="2327275"/>
          <p14:tracePt t="7652" x="8048625" y="2327275"/>
          <p14:tracePt t="7659" x="8110538" y="2327275"/>
          <p14:tracePt t="7669" x="8174038" y="2327275"/>
          <p14:tracePt t="7674" x="8248650" y="2327275"/>
          <p14:tracePt t="7683" x="8299450" y="2327275"/>
          <p14:tracePt t="7690" x="8374063" y="2314575"/>
          <p14:tracePt t="7699" x="8424863" y="2314575"/>
          <p14:tracePt t="7711" x="8474075" y="2303463"/>
          <p14:tracePt t="7716" x="8548688" y="2290763"/>
          <p14:tracePt t="7724" x="8637588" y="2290763"/>
          <p14:tracePt t="7730" x="8737600" y="2278063"/>
          <p14:tracePt t="7737" x="8837613" y="2278063"/>
          <p14:tracePt t="7746" x="8950325" y="2278063"/>
          <p14:tracePt t="7754" x="9063038" y="2278063"/>
          <p14:tracePt t="7762" x="9150350" y="2278063"/>
          <p14:tracePt t="7770" x="9237663" y="2278063"/>
          <p14:tracePt t="7778" x="9337675" y="2265363"/>
          <p14:tracePt t="7787" x="9424988" y="2252663"/>
          <p14:tracePt t="7795" x="9501188" y="2239963"/>
          <p14:tracePt t="7803" x="9550400" y="2227263"/>
          <p14:tracePt t="7810" x="9601200" y="2201863"/>
          <p14:tracePt t="7821" x="9663113" y="2201863"/>
          <p14:tracePt t="7826" x="9713913" y="2178050"/>
          <p14:tracePt t="7837" x="9750425" y="2165350"/>
          <p14:tracePt t="7842" x="9788525" y="2152650"/>
          <p14:tracePt t="7851" x="9826625" y="2139950"/>
          <p14:tracePt t="7858" x="9852025" y="2139950"/>
          <p14:tracePt t="7868" x="9863138" y="2114550"/>
          <p14:tracePt t="7874" x="9888538" y="2101850"/>
          <p14:tracePt t="7882" x="9901238" y="2089150"/>
          <p14:tracePt t="7890" x="9926638" y="2078038"/>
          <p14:tracePt t="7898" x="9939338" y="2065338"/>
          <p14:tracePt t="7906" x="9952038" y="2065338"/>
          <p14:tracePt t="7940" x="9952038" y="2052638"/>
          <p14:tracePt t="7963" x="9963150" y="2039938"/>
          <p14:tracePt t="8171" x="9963150" y="2052638"/>
          <p14:tracePt t="8179" x="9963150" y="2065338"/>
          <p14:tracePt t="8291" x="9963150" y="2089150"/>
          <p14:tracePt t="8299" x="9952038" y="2089150"/>
          <p14:tracePt t="8307" x="9939338" y="2101850"/>
          <p14:tracePt t="8315" x="9926638" y="2114550"/>
          <p14:tracePt t="8322" x="9901238" y="2127250"/>
          <p14:tracePt t="8331" x="9875838" y="2152650"/>
          <p14:tracePt t="8341" x="9839325" y="2178050"/>
          <p14:tracePt t="8346" x="9775825" y="2201863"/>
          <p14:tracePt t="8356" x="9750425" y="2239963"/>
          <p14:tracePt t="8363" x="9713913" y="2265363"/>
          <p14:tracePt t="8373" x="9637713" y="2303463"/>
          <p14:tracePt t="8379" x="9537700" y="2339975"/>
          <p14:tracePt t="8389" x="9475788" y="2352675"/>
          <p14:tracePt t="8396" x="9375775" y="2378075"/>
          <p14:tracePt t="8407" x="9237663" y="2403475"/>
          <p14:tracePt t="8410" x="9050338" y="2516188"/>
          <p14:tracePt t="8420" x="8874125" y="2578100"/>
          <p14:tracePt t="8426" x="8624888" y="2665413"/>
          <p14:tracePt t="8437" x="8348663" y="2752725"/>
          <p14:tracePt t="8442" x="8110538" y="2803525"/>
          <p14:tracePt t="8451" x="7861300" y="2840038"/>
          <p14:tracePt t="8458" x="7472363" y="2852738"/>
          <p14:tracePt t="8467" x="7159625" y="2903538"/>
          <p14:tracePt t="8475" x="6808788" y="2916238"/>
          <p14:tracePt t="8483" x="6496050" y="2916238"/>
          <p14:tracePt t="8490" x="6196013" y="2916238"/>
          <p14:tracePt t="8499" x="5845175" y="2916238"/>
          <p14:tracePt t="8509" x="5583238" y="2916238"/>
          <p14:tracePt t="8514" x="5357813" y="2916238"/>
          <p14:tracePt t="8522" x="5157788" y="2916238"/>
          <p14:tracePt t="8530" x="5006975" y="2903538"/>
          <p14:tracePt t="8537" x="4856163" y="2890838"/>
          <p14:tracePt t="8546" x="4732338" y="2878138"/>
          <p14:tracePt t="8554" x="4656138" y="2878138"/>
          <p14:tracePt t="8562" x="4581525" y="2865438"/>
          <p14:tracePt t="8570" x="4506913" y="2840038"/>
          <p14:tracePt t="8578" x="4443413" y="2840038"/>
          <p14:tracePt t="8588" x="4368800" y="2840038"/>
          <p14:tracePt t="8594" x="4305300" y="2816225"/>
          <p14:tracePt t="8604" x="4217988" y="2790825"/>
          <p14:tracePt t="8610" x="4130675" y="2778125"/>
          <p14:tracePt t="8621" x="4056063" y="2765425"/>
          <p14:tracePt t="8626" x="4005263" y="2752725"/>
          <p14:tracePt t="8638" x="3943350" y="2716213"/>
          <p14:tracePt t="8642" x="3867150" y="2690813"/>
          <p14:tracePt t="8650" x="3830638" y="2690813"/>
          <p14:tracePt t="8658" x="3779838" y="2678113"/>
          <p14:tracePt t="8667" x="3717925" y="2652713"/>
          <p14:tracePt t="8674" x="3667125" y="2640013"/>
          <p14:tracePt t="8683" x="3643313" y="2640013"/>
          <p14:tracePt t="8690" x="3617913" y="2627313"/>
          <p14:tracePt t="8698" x="3592513" y="2627313"/>
          <p14:tracePt t="8706" x="3579813" y="2616200"/>
          <p14:tracePt t="8755" x="3567113" y="2603500"/>
          <p14:tracePt t="8773" x="3567113" y="2578100"/>
          <p14:tracePt t="8810" x="3567113" y="2565400"/>
          <p14:tracePt t="8818" x="3567113" y="2552700"/>
          <p14:tracePt t="8826" x="3567113" y="2540000"/>
          <p14:tracePt t="8836" x="3567113" y="2527300"/>
          <p14:tracePt t="8843" x="3579813" y="2527300"/>
          <p14:tracePt t="8856" x="3592513" y="2516188"/>
          <p14:tracePt t="8858" x="3630613" y="2503488"/>
          <p14:tracePt t="8868" x="3692525" y="2478088"/>
          <p14:tracePt t="8874" x="3792538" y="2478088"/>
          <p14:tracePt t="8883" x="3917950" y="2478088"/>
          <p14:tracePt t="8890" x="4081463" y="2478088"/>
          <p14:tracePt t="8899" x="4268788" y="2465388"/>
          <p14:tracePt t="8910" x="4456113" y="2439988"/>
          <p14:tracePt t="8915" x="4694238" y="2439988"/>
          <p14:tracePt t="8922" x="4968875" y="2439988"/>
          <p14:tracePt t="8930" x="5232400" y="2439988"/>
          <p14:tracePt t="8938" x="5545138" y="2439988"/>
          <p14:tracePt t="8946" x="5783263" y="2439988"/>
          <p14:tracePt t="8954" x="6021388" y="2439988"/>
          <p14:tracePt t="8962" x="6270625" y="2439988"/>
          <p14:tracePt t="8971" x="6559550" y="2452688"/>
          <p14:tracePt t="8978" x="6808788" y="2478088"/>
          <p14:tracePt t="8987" x="6972300" y="2490788"/>
          <p14:tracePt t="8994" x="7123113" y="2503488"/>
          <p14:tracePt t="9003" x="7259638" y="2527300"/>
          <p14:tracePt t="9010" x="7372350" y="2552700"/>
          <p14:tracePt t="9021" x="7497763" y="2578100"/>
          <p14:tracePt t="9026" x="7610475" y="2578100"/>
          <p14:tracePt t="9037" x="7697788" y="2578100"/>
          <p14:tracePt t="9042" x="7748588" y="2578100"/>
          <p14:tracePt t="9053" x="7773988" y="2578100"/>
          <p14:tracePt t="9058" x="7810500" y="2578100"/>
          <p14:tracePt t="9067" x="7848600" y="2578100"/>
          <p14:tracePt t="9075" x="7874000" y="2565400"/>
          <p14:tracePt t="9083" x="7886700" y="2552700"/>
          <p14:tracePt t="9090" x="7935913" y="2552700"/>
          <p14:tracePt t="9099" x="7986713" y="2552700"/>
          <p14:tracePt t="9108" x="8023225" y="2540000"/>
          <p14:tracePt t="9115" x="8061325" y="2527300"/>
          <p14:tracePt t="9123" x="8110538" y="2516188"/>
          <p14:tracePt t="9131" x="8161338" y="2516188"/>
          <p14:tracePt t="9140" x="8223250" y="2516188"/>
          <p14:tracePt t="9147" x="8335963" y="2490788"/>
          <p14:tracePt t="9156" x="8399463" y="2478088"/>
          <p14:tracePt t="9162" x="8474075" y="2478088"/>
          <p14:tracePt t="9172" x="8537575" y="2465388"/>
          <p14:tracePt t="9179" x="8612188" y="2452688"/>
          <p14:tracePt t="9188" x="8674100" y="2439988"/>
          <p14:tracePt t="9195" x="8737600" y="2439988"/>
          <p14:tracePt t="9204" x="8786813" y="2439988"/>
          <p14:tracePt t="9210" x="8824913" y="2427288"/>
          <p14:tracePt t="9220" x="8863013" y="2414588"/>
          <p14:tracePt t="9226" x="8886825" y="2414588"/>
          <p14:tracePt t="9236" x="8912225" y="2403475"/>
          <p14:tracePt t="9242" x="8950325" y="2403475"/>
          <p14:tracePt t="9256" x="8999538" y="2403475"/>
          <p14:tracePt t="9259" x="9050338" y="2390775"/>
          <p14:tracePt t="9269" x="9099550" y="2390775"/>
          <p14:tracePt t="9274" x="9150350" y="2390775"/>
          <p14:tracePt t="9283" x="9188450" y="2390775"/>
          <p14:tracePt t="9291" x="9237663" y="2390775"/>
          <p14:tracePt t="9299" x="9263063" y="2390775"/>
          <p14:tracePt t="9310" x="9275763" y="2378075"/>
          <p14:tracePt t="9314" x="9301163" y="2365375"/>
          <p14:tracePt t="9321" x="9324975" y="2365375"/>
          <p14:tracePt t="9330" x="9337675" y="2352675"/>
          <p14:tracePt t="9339" x="9363075" y="2327275"/>
          <p14:tracePt t="9346" x="9375775" y="2327275"/>
          <p14:tracePt t="9354" x="9388475" y="2327275"/>
          <p14:tracePt t="9362" x="9401175" y="2314575"/>
          <p14:tracePt t="9700" x="9413875" y="2314575"/>
          <p14:tracePt t="9715" x="9437688" y="2314575"/>
          <p14:tracePt t="9724" x="9463088" y="2314575"/>
          <p14:tracePt t="9738" x="9488488" y="2303463"/>
          <p14:tracePt t="9746" x="9513888" y="2290763"/>
          <p14:tracePt t="9754" x="9550400" y="2290763"/>
          <p14:tracePt t="9762" x="9588500" y="2290763"/>
          <p14:tracePt t="9771" x="9626600" y="2278063"/>
          <p14:tracePt t="9778" x="9688513" y="2278063"/>
          <p14:tracePt t="9787" x="9726613" y="2252663"/>
          <p14:tracePt t="9794" x="9763125" y="2252663"/>
          <p14:tracePt t="9803" x="9801225" y="2252663"/>
          <p14:tracePt t="9810" x="9813925" y="2252663"/>
          <p14:tracePt t="9820" x="9839325" y="2252663"/>
          <p14:tracePt t="9826" x="9863138" y="2252663"/>
          <p14:tracePt t="9891" x="9875838" y="2252663"/>
          <p14:tracePt t="10211" x="9839325" y="2265363"/>
          <p14:tracePt t="10220" x="9788525" y="2290763"/>
          <p14:tracePt t="10227" x="9739313" y="2303463"/>
          <p14:tracePt t="10240" x="9663113" y="2327275"/>
          <p14:tracePt t="10242" x="9575800" y="2365375"/>
          <p14:tracePt t="10250" x="9475788" y="2390775"/>
          <p14:tracePt t="10257" x="9337675" y="2427288"/>
          <p14:tracePt t="10266" x="9199563" y="2452688"/>
          <p14:tracePt t="10274" x="9012238" y="2490788"/>
          <p14:tracePt t="10282" x="8812213" y="2527300"/>
          <p14:tracePt t="10290" x="8586788" y="2552700"/>
          <p14:tracePt t="10298" x="8412163" y="2565400"/>
          <p14:tracePt t="10306" x="8174038" y="2590800"/>
          <p14:tracePt t="10314" x="7961313" y="2603500"/>
          <p14:tracePt t="10322" x="7773988" y="2603500"/>
          <p14:tracePt t="10330" x="7610475" y="2603500"/>
          <p14:tracePt t="10338" x="7435850" y="2603500"/>
          <p14:tracePt t="10346" x="7246938" y="2603500"/>
          <p14:tracePt t="10356" x="7085013" y="2603500"/>
          <p14:tracePt t="10362" x="6897688" y="2603500"/>
          <p14:tracePt t="10371" x="6734175" y="2616200"/>
          <p14:tracePt t="10378" x="6596063" y="2616200"/>
          <p14:tracePt t="10388" x="6434138" y="2616200"/>
          <p14:tracePt t="10394" x="6270625" y="2616200"/>
          <p14:tracePt t="10404" x="6121400" y="2627313"/>
          <p14:tracePt t="10410" x="5970588" y="2640013"/>
          <p14:tracePt t="10422" x="5795963" y="2652713"/>
          <p14:tracePt t="10427" x="5645150" y="2665413"/>
          <p14:tracePt t="10439" x="5483225" y="2703513"/>
          <p14:tracePt t="10443" x="5319713" y="2703513"/>
          <p14:tracePt t="10453" x="5145088" y="2716213"/>
          <p14:tracePt t="10458" x="4994275" y="2728913"/>
          <p14:tracePt t="10468" x="4881563" y="2728913"/>
          <p14:tracePt t="10474" x="4768850" y="2740025"/>
          <p14:tracePt t="10483" x="4630738" y="2752725"/>
          <p14:tracePt t="10490" x="4530725" y="2765425"/>
          <p14:tracePt t="10499" x="4443413" y="2765425"/>
          <p14:tracePt t="10509" x="4381500" y="2765425"/>
          <p14:tracePt t="10514" x="4294188" y="2765425"/>
          <p14:tracePt t="10522" x="4243388" y="2765425"/>
          <p14:tracePt t="10530" x="4205288" y="2765425"/>
          <p14:tracePt t="10538" x="4168775" y="2765425"/>
          <p14:tracePt t="10546" x="4130675" y="2765425"/>
          <p14:tracePt t="10554" x="4105275" y="2765425"/>
          <p14:tracePt t="10562" x="4081463" y="2765425"/>
          <p14:tracePt t="10571" x="4056063" y="2765425"/>
          <p14:tracePt t="10579" x="4043363" y="2765425"/>
          <p14:tracePt t="10589" x="4030663" y="2778125"/>
          <p14:tracePt t="10595" x="4005263" y="2778125"/>
          <p14:tracePt t="10605" x="3992563" y="2778125"/>
          <p14:tracePt t="10611" x="3968750" y="2778125"/>
          <p14:tracePt t="10622" x="3943350" y="2803525"/>
          <p14:tracePt t="10627" x="3905250" y="2803525"/>
          <p14:tracePt t="10640" x="3843338" y="2816225"/>
          <p14:tracePt t="10643" x="3805238" y="2816225"/>
          <p14:tracePt t="10652" x="3779838" y="2816225"/>
          <p14:tracePt t="10658" x="3756025" y="2828925"/>
          <p14:tracePt t="10667" x="3717925" y="2828925"/>
          <p14:tracePt t="10674" x="3692525" y="2840038"/>
          <p14:tracePt t="10682" x="3654425" y="2852738"/>
          <p14:tracePt t="10690" x="3630613" y="2852738"/>
          <p14:tracePt t="10698" x="3605213" y="2878138"/>
          <p14:tracePt t="10706" x="3579813" y="2890838"/>
          <p14:tracePt t="10714" x="3541713" y="2903538"/>
          <p14:tracePt t="10723" x="3517900" y="2916238"/>
          <p14:tracePt t="10731" x="3492500" y="2928938"/>
          <p14:tracePt t="10740" x="3479800" y="2928938"/>
          <p14:tracePt t="10747" x="3467100" y="2928938"/>
          <p14:tracePt t="10756" x="3441700" y="2941638"/>
          <p14:tracePt t="10763" x="3417888" y="2941638"/>
          <p14:tracePt t="10771" x="3405188" y="2941638"/>
          <p14:tracePt t="10819" x="3392488" y="2941638"/>
          <p14:tracePt t="10826" x="3379788" y="2941638"/>
          <p14:tracePt t="10835" x="3354388" y="2952750"/>
          <p14:tracePt t="10842" x="3341688" y="2952750"/>
          <p14:tracePt t="11044" x="3354388" y="2952750"/>
          <p14:tracePt t="11058" x="3367088" y="2952750"/>
          <p14:tracePt t="11067" x="3379788" y="2952750"/>
          <p14:tracePt t="11074" x="3417888" y="2952750"/>
          <p14:tracePt t="11082" x="3467100" y="2952750"/>
          <p14:tracePt t="11090" x="3530600" y="2952750"/>
          <p14:tracePt t="11098" x="3567113" y="2941638"/>
          <p14:tracePt t="11106" x="3592513" y="2941638"/>
          <p14:tracePt t="11115" x="3605213" y="2941638"/>
          <p14:tracePt t="11124" x="3643313" y="2941638"/>
          <p14:tracePt t="11131" x="3679825" y="2978150"/>
          <p14:tracePt t="11141" x="3705225" y="3003550"/>
          <p14:tracePt t="11146" x="3730625" y="3016250"/>
          <p14:tracePt t="11157" x="3743325" y="3016250"/>
          <p14:tracePt t="11162" x="3767138" y="3016250"/>
          <p14:tracePt t="11170" x="3792538" y="3016250"/>
          <p14:tracePt t="11179" x="3817938" y="3016250"/>
          <p14:tracePt t="11192" x="3830638" y="3016250"/>
          <p14:tracePt t="11196" x="3856038" y="3016250"/>
          <p14:tracePt t="11210" x="3867150" y="3016250"/>
          <p14:tracePt t="11221" x="3879850" y="3016250"/>
          <p14:tracePt t="11226" x="3892550" y="3016250"/>
          <p14:tracePt t="11238" x="3905250" y="3016250"/>
          <p14:tracePt t="11242" x="3930650" y="3016250"/>
          <p14:tracePt t="11251" x="3979863" y="3016250"/>
          <p14:tracePt t="11258" x="4005263" y="3028950"/>
          <p14:tracePt t="11267" x="4017963" y="3028950"/>
          <p14:tracePt t="11274" x="4056063" y="3028950"/>
          <p14:tracePt t="11282" x="4081463" y="3041650"/>
          <p14:tracePt t="11290" x="4092575" y="3041650"/>
          <p14:tracePt t="11298" x="4117975" y="3054350"/>
          <p14:tracePt t="11306" x="4168775" y="3065463"/>
          <p14:tracePt t="11314" x="4243388" y="3078163"/>
          <p14:tracePt t="11322" x="4330700" y="3090863"/>
          <p14:tracePt t="11330" x="4394200" y="3090863"/>
          <p14:tracePt t="11338" x="4443413" y="3090863"/>
          <p14:tracePt t="11346" x="4494213" y="3090863"/>
          <p14:tracePt t="11354" x="4581525" y="3090863"/>
          <p14:tracePt t="11362" x="4681538" y="3090863"/>
          <p14:tracePt t="11371" x="4732338" y="3090863"/>
          <p14:tracePt t="11378" x="4819650" y="3090863"/>
          <p14:tracePt t="11387" x="4932363" y="3090863"/>
          <p14:tracePt t="11394" x="5068888" y="3103563"/>
          <p14:tracePt t="11404" x="5207000" y="3116263"/>
          <p14:tracePt t="11411" x="5319713" y="3116263"/>
          <p14:tracePt t="11422" x="5432425" y="3116263"/>
          <p14:tracePt t="11426" x="5557838" y="3116263"/>
          <p14:tracePt t="11440" x="5670550" y="3116263"/>
          <p14:tracePt t="11443" x="5795963" y="3116263"/>
          <p14:tracePt t="11451" x="5870575" y="3116263"/>
          <p14:tracePt t="11458" x="5957888" y="3103563"/>
          <p14:tracePt t="11466" x="6045200" y="3090863"/>
          <p14:tracePt t="11473" x="6096000" y="3090863"/>
          <p14:tracePt t="11482" x="6121400" y="3090863"/>
          <p14:tracePt t="11490" x="6146800" y="3090863"/>
          <p14:tracePt t="11498" x="6183313" y="3090863"/>
          <p14:tracePt t="11507" x="6196013" y="3090863"/>
          <p14:tracePt t="11515" x="6234113" y="3054350"/>
          <p14:tracePt t="11523" x="6296025" y="3028950"/>
          <p14:tracePt t="11531" x="6383338" y="3003550"/>
          <p14:tracePt t="11540" x="6496050" y="2990850"/>
          <p14:tracePt t="11546" x="6596063" y="2990850"/>
          <p14:tracePt t="11556" x="6684963" y="2990850"/>
          <p14:tracePt t="11562" x="6797675" y="2990850"/>
          <p14:tracePt t="11572" x="6934200" y="2990850"/>
          <p14:tracePt t="11579" x="7072313" y="3003550"/>
          <p14:tracePt t="11589" x="7223125" y="3054350"/>
          <p14:tracePt t="11594" x="7397750" y="3078163"/>
          <p14:tracePt t="11604" x="7597775" y="3103563"/>
          <p14:tracePt t="11610" x="7761288" y="3116263"/>
          <p14:tracePt t="11621" x="7910513" y="3116263"/>
          <p14:tracePt t="11626" x="8035925" y="3116263"/>
          <p14:tracePt t="11637" x="8135938" y="3128963"/>
          <p14:tracePt t="11642" x="8235950" y="3128963"/>
          <p14:tracePt t="11651" x="8324850" y="3128963"/>
          <p14:tracePt t="11659" x="8374063" y="3128963"/>
          <p14:tracePt t="11669" x="8435975" y="3128963"/>
          <p14:tracePt t="11674" x="8524875" y="3128963"/>
          <p14:tracePt t="11683" x="8586788" y="3128963"/>
          <p14:tracePt t="11690" x="8661400" y="3103563"/>
          <p14:tracePt t="11699" x="8737600" y="3090863"/>
          <p14:tracePt t="11709" x="8799513" y="3078163"/>
          <p14:tracePt t="11714" x="8863013" y="3065463"/>
          <p14:tracePt t="11721" x="8886825" y="3054350"/>
          <p14:tracePt t="11730" x="8912225" y="3041650"/>
          <p14:tracePt t="11737" x="8924925" y="3041650"/>
          <p14:tracePt t="11746" x="8950325" y="3041650"/>
          <p14:tracePt t="11754" x="8975725" y="3028950"/>
          <p14:tracePt t="11762" x="8986838" y="3028950"/>
          <p14:tracePt t="11772" x="8999538" y="3016250"/>
          <p14:tracePt t="11779" x="8999538" y="3003550"/>
          <p14:tracePt t="11788" x="9024938" y="3003550"/>
          <p14:tracePt t="11795" x="9037638" y="3003550"/>
          <p14:tracePt t="11805" x="9050338" y="2990850"/>
          <p14:tracePt t="11812" x="9075738" y="2990850"/>
          <p14:tracePt t="11822" x="9099550" y="2978150"/>
          <p14:tracePt t="11826" x="9112250" y="2965450"/>
          <p14:tracePt t="11840" x="9137650" y="2952750"/>
          <p14:tracePt t="11852" x="9175750" y="2952750"/>
          <p14:tracePt t="11858" x="9188450" y="2941638"/>
          <p14:tracePt t="11986" x="9188450" y="2928938"/>
          <p14:tracePt t="11994" x="9199563" y="2928938"/>
          <p14:tracePt t="12011" x="9212263" y="2928938"/>
          <p14:tracePt t="12027" x="9250363" y="2916238"/>
          <p14:tracePt t="12036" x="9263063" y="2916238"/>
          <p14:tracePt t="12043" x="9275763" y="2916238"/>
          <p14:tracePt t="12056" x="9288463" y="2903538"/>
          <p14:tracePt t="12059" x="9312275" y="2903538"/>
          <p14:tracePt t="12069" x="9350375" y="2903538"/>
          <p14:tracePt t="12074" x="9375775" y="2903538"/>
          <p14:tracePt t="12083" x="9388475" y="2903538"/>
          <p14:tracePt t="12091" x="9401175" y="2903538"/>
          <p14:tracePt t="12099" x="9424988" y="2903538"/>
          <p14:tracePt t="12347" x="9424988" y="2916238"/>
          <p14:tracePt t="12355" x="9424988" y="2928938"/>
          <p14:tracePt t="12363" x="9424988" y="2952750"/>
          <p14:tracePt t="12372" x="9424988" y="2965450"/>
          <p14:tracePt t="12379" x="9424988" y="2978150"/>
          <p14:tracePt t="12389" x="9413875" y="2990850"/>
          <p14:tracePt t="12498" x="9388475" y="3003550"/>
          <p14:tracePt t="12506" x="9363075" y="3016250"/>
          <p14:tracePt t="12514" x="9324975" y="3016250"/>
          <p14:tracePt t="12522" x="9237663" y="3028950"/>
          <p14:tracePt t="12530" x="9124950" y="3078163"/>
          <p14:tracePt t="12538" x="9012238" y="3103563"/>
          <p14:tracePt t="12546" x="8912225" y="3128963"/>
          <p14:tracePt t="12554" x="8774113" y="3178175"/>
          <p14:tracePt t="12562" x="8637588" y="3216275"/>
          <p14:tracePt t="12571" x="8486775" y="3254375"/>
          <p14:tracePt t="12578" x="8335963" y="3290888"/>
          <p14:tracePt t="12587" x="8161338" y="3328988"/>
          <p14:tracePt t="12594" x="7923213" y="3378200"/>
          <p14:tracePt t="12603" x="7623175" y="3454400"/>
          <p14:tracePt t="12611" x="7272338" y="3603625"/>
          <p14:tracePt t="12620" x="6972300" y="3679825"/>
          <p14:tracePt t="12626" x="6696075" y="3729038"/>
          <p14:tracePt t="12637" x="6472238" y="3779838"/>
          <p14:tracePt t="12641" x="6234113" y="3829050"/>
          <p14:tracePt t="12653" x="6034088" y="3879850"/>
          <p14:tracePt t="12658" x="5870575" y="3892550"/>
          <p14:tracePt t="12666" x="5719763" y="3892550"/>
          <p14:tracePt t="12674" x="5595938" y="3892550"/>
          <p14:tracePt t="12682" x="5470525" y="3892550"/>
          <p14:tracePt t="12690" x="5357813" y="3892550"/>
          <p14:tracePt t="12698" x="5257800" y="3892550"/>
          <p14:tracePt t="12707" x="5145088" y="3892550"/>
          <p14:tracePt t="12715" x="5057775" y="3892550"/>
          <p14:tracePt t="12724" x="4956175" y="3892550"/>
          <p14:tracePt t="12731" x="4856163" y="3892550"/>
          <p14:tracePt t="12740" x="4768850" y="3905250"/>
          <p14:tracePt t="12746" x="4656138" y="3905250"/>
          <p14:tracePt t="12756" x="4530725" y="3905250"/>
          <p14:tracePt t="12763" x="4430713" y="3905250"/>
          <p14:tracePt t="12773" x="4368800" y="3905250"/>
          <p14:tracePt t="12779" x="4318000" y="3905250"/>
          <p14:tracePt t="12789" x="4281488" y="3905250"/>
          <p14:tracePt t="12794" x="4243388" y="3892550"/>
          <p14:tracePt t="12804" x="4217988" y="3892550"/>
          <p14:tracePt t="12810" x="4192588" y="3892550"/>
          <p14:tracePt t="12820" x="4168775" y="3892550"/>
          <p14:tracePt t="12826" x="4156075" y="3892550"/>
          <p14:tracePt t="12837" x="4130675" y="3879850"/>
          <p14:tracePt t="12842" x="4130675" y="3867150"/>
          <p14:tracePt t="12855" x="4117975" y="3867150"/>
          <p14:tracePt t="12858" x="4105275" y="3854450"/>
          <p14:tracePt t="12868" x="4092575" y="3841750"/>
          <p14:tracePt t="12875" x="4081463" y="3841750"/>
          <p14:tracePt t="12883" x="4056063" y="3829050"/>
          <p14:tracePt t="12890" x="4056063" y="3816350"/>
          <p14:tracePt t="12899" x="4043363" y="3816350"/>
          <p14:tracePt t="12915" x="4030663" y="3816350"/>
          <p14:tracePt t="12923" x="4017963" y="3816350"/>
          <p14:tracePt t="12939" x="4005263" y="3816350"/>
          <p14:tracePt t="12956" x="3992563" y="3816350"/>
          <p14:tracePt t="12973" x="3979863" y="3816350"/>
          <p14:tracePt t="12979" x="3968750" y="3816350"/>
          <p14:tracePt t="13075" x="3943350" y="3816350"/>
          <p14:tracePt t="13091" x="3956050" y="3803650"/>
          <p14:tracePt t="13098" x="3979863" y="3792538"/>
          <p14:tracePt t="13107" x="4017963" y="3792538"/>
          <p14:tracePt t="13114" x="4056063" y="3779838"/>
          <p14:tracePt t="13123" x="4130675" y="3741738"/>
          <p14:tracePt t="13131" x="4217988" y="3716338"/>
          <p14:tracePt t="13140" x="4330700" y="3716338"/>
          <p14:tracePt t="13147" x="4443413" y="3703638"/>
          <p14:tracePt t="13156" x="4568825" y="3692525"/>
          <p14:tracePt t="13162" x="4668838" y="3679825"/>
          <p14:tracePt t="13175" x="4756150" y="3679825"/>
          <p14:tracePt t="13179" x="4856163" y="3679825"/>
          <p14:tracePt t="13192" x="4919663" y="3679825"/>
          <p14:tracePt t="13195" x="4994275" y="3679825"/>
          <p14:tracePt t="13206" x="5057775" y="3679825"/>
          <p14:tracePt t="13210" x="5106988" y="3667125"/>
          <p14:tracePt t="13221" x="5145088" y="3654425"/>
          <p14:tracePt t="13226" x="5207000" y="3654425"/>
          <p14:tracePt t="13237" x="5245100" y="3654425"/>
          <p14:tracePt t="13242" x="5294313" y="3654425"/>
          <p14:tracePt t="13251" x="5332413" y="3654425"/>
          <p14:tracePt t="13258" x="5394325" y="3654425"/>
          <p14:tracePt t="13267" x="5457825" y="3654425"/>
          <p14:tracePt t="13274" x="5519738" y="3654425"/>
          <p14:tracePt t="13283" x="5595938" y="3654425"/>
          <p14:tracePt t="13290" x="5657850" y="3654425"/>
          <p14:tracePt t="13298" x="5719763" y="3654425"/>
          <p14:tracePt t="13307" x="5783263" y="3654425"/>
          <p14:tracePt t="13314" x="5883275" y="3654425"/>
          <p14:tracePt t="13321" x="5970588" y="3654425"/>
          <p14:tracePt t="13331" x="6083300" y="3654425"/>
          <p14:tracePt t="13338" x="6221413" y="3654425"/>
          <p14:tracePt t="13346" x="6359525" y="3654425"/>
          <p14:tracePt t="13354" x="6534150" y="3641725"/>
          <p14:tracePt t="13362" x="6696075" y="3641725"/>
          <p14:tracePt t="13371" x="6884988" y="3629025"/>
          <p14:tracePt t="13378" x="7072313" y="3616325"/>
          <p14:tracePt t="13387" x="7223125" y="3579813"/>
          <p14:tracePt t="13394" x="7285038" y="3654425"/>
          <p14:tracePt t="13404" x="7348538" y="3679825"/>
          <p14:tracePt t="13411" x="7423150" y="3679825"/>
          <p14:tracePt t="13420" x="7510463" y="3679825"/>
          <p14:tracePt t="13426" x="7572375" y="3679825"/>
          <p14:tracePt t="13437" x="7635875" y="3679825"/>
          <p14:tracePt t="13442" x="7648575" y="3679825"/>
          <p14:tracePt t="13454" x="7685088" y="3679825"/>
          <p14:tracePt t="13458" x="7723188" y="3679825"/>
          <p14:tracePt t="13467" x="7748588" y="3679825"/>
          <p14:tracePt t="13474" x="7773988" y="3679825"/>
          <p14:tracePt t="13483" x="7810500" y="3679825"/>
          <p14:tracePt t="13490" x="7848600" y="3679825"/>
          <p14:tracePt t="13499" x="7886700" y="3679825"/>
          <p14:tracePt t="13506" x="7923213" y="3679825"/>
          <p14:tracePt t="13514" x="7935913" y="3679825"/>
          <p14:tracePt t="13524" x="7961313" y="3679825"/>
          <p14:tracePt t="13531" x="7999413" y="3679825"/>
          <p14:tracePt t="13539" x="8010525" y="3679825"/>
          <p14:tracePt t="13546" x="8023225" y="3679825"/>
          <p14:tracePt t="13556" x="8035925" y="3679825"/>
          <p14:tracePt t="13563" x="8061325" y="3679825"/>
          <p14:tracePt t="13578" x="8086725" y="3679825"/>
          <p14:tracePt t="13587" x="8110538" y="3679825"/>
          <p14:tracePt t="13594" x="8135938" y="3679825"/>
          <p14:tracePt t="13604" x="8186738" y="3679825"/>
          <p14:tracePt t="13610" x="8261350" y="3692525"/>
          <p14:tracePt t="13620" x="8312150" y="3692525"/>
          <p14:tracePt t="13626" x="8361363" y="3692525"/>
          <p14:tracePt t="13639" x="8399463" y="3692525"/>
          <p14:tracePt t="13643" x="8424863" y="3692525"/>
          <p14:tracePt t="13656" x="8448675" y="3692525"/>
          <p14:tracePt t="13668" x="8461375" y="3692525"/>
          <p14:tracePt t="13763" x="8474075" y="3679825"/>
          <p14:tracePt t="13788" x="8499475" y="3679825"/>
          <p14:tracePt t="13803" x="8499475" y="3667125"/>
          <p14:tracePt t="13812" x="8524875" y="3667125"/>
          <p14:tracePt t="13819" x="8524875" y="3654425"/>
          <p14:tracePt t="13827" x="8561388" y="3654425"/>
          <p14:tracePt t="13840" x="8612188" y="3654425"/>
          <p14:tracePt t="13843" x="8699500" y="3654425"/>
          <p14:tracePt t="13851" x="8799513" y="3654425"/>
          <p14:tracePt t="13858" x="8899525" y="3654425"/>
          <p14:tracePt t="13866" x="8999538" y="3654425"/>
          <p14:tracePt t="13874" x="9124950" y="3654425"/>
          <p14:tracePt t="13882" x="9263063" y="3654425"/>
          <p14:tracePt t="13890" x="9401175" y="3654425"/>
          <p14:tracePt t="13900" x="9513888" y="3654425"/>
          <p14:tracePt t="13906" x="9613900" y="3654425"/>
          <p14:tracePt t="13914" x="9663113" y="3654425"/>
          <p14:tracePt t="13922" x="9713913" y="3654425"/>
          <p14:tracePt t="13930" x="9750425" y="3641725"/>
          <p14:tracePt t="13940" x="9813925" y="3629025"/>
          <p14:tracePt t="13946" x="9839325" y="3616325"/>
          <p14:tracePt t="13956" x="9863138" y="3616325"/>
          <p14:tracePt t="13963" x="9875838" y="3616325"/>
          <p14:tracePt t="13973" x="9901238" y="3603625"/>
          <p14:tracePt t="14612" x="9888538" y="3616325"/>
          <p14:tracePt t="14620" x="9863138" y="3629025"/>
          <p14:tracePt t="14636" x="9852025" y="3641725"/>
          <p14:tracePt t="14643" x="9839325" y="3654425"/>
          <p14:tracePt t="14656" x="9813925" y="3667125"/>
          <p14:tracePt t="14659" x="9788525" y="3679825"/>
          <p14:tracePt t="14666" x="9750425" y="3716338"/>
          <p14:tracePt t="14675" x="9701213" y="3729038"/>
          <p14:tracePt t="14683" x="9613900" y="3803650"/>
          <p14:tracePt t="14691" x="9537700" y="3854450"/>
          <p14:tracePt t="14698" x="9463088" y="3867150"/>
          <p14:tracePt t="14706" x="9363075" y="3905250"/>
          <p14:tracePt t="14714" x="9275763" y="3941763"/>
          <p14:tracePt t="14722" x="9163050" y="3992563"/>
          <p14:tracePt t="14730" x="9012238" y="4041775"/>
          <p14:tracePt t="14738" x="8886825" y="4105275"/>
          <p14:tracePt t="14746" x="8774113" y="4117975"/>
          <p14:tracePt t="14754" x="8674100" y="4141788"/>
          <p14:tracePt t="14762" x="8561388" y="4179888"/>
          <p14:tracePt t="14770" x="8424863" y="4192588"/>
          <p14:tracePt t="14778" x="8274050" y="4205288"/>
          <p14:tracePt t="14787" x="8161338" y="4230688"/>
          <p14:tracePt t="14794" x="8010525" y="4241800"/>
          <p14:tracePt t="14804" x="7848600" y="4241800"/>
          <p14:tracePt t="14810" x="7673975" y="4241800"/>
          <p14:tracePt t="14823" x="7472363" y="4241800"/>
          <p14:tracePt t="14826" x="7272338" y="4241800"/>
          <p14:tracePt t="14839" x="7021513" y="4241800"/>
          <p14:tracePt t="14843" x="6784975" y="4241800"/>
          <p14:tracePt t="14856" x="6546850" y="4241800"/>
          <p14:tracePt t="14858" x="6296025" y="4230688"/>
          <p14:tracePt t="14868" x="5945188" y="4205288"/>
          <p14:tracePt t="14874" x="5657850" y="4192588"/>
          <p14:tracePt t="14885" x="5483225" y="4179888"/>
          <p14:tracePt t="14891" x="5307013" y="4141788"/>
          <p14:tracePt t="14898" x="5119688" y="4117975"/>
          <p14:tracePt t="14907" x="4945063" y="4105275"/>
          <p14:tracePt t="14915" x="4806950" y="4092575"/>
          <p14:tracePt t="14925" x="4681538" y="4067175"/>
          <p14:tracePt t="14931" x="4543425" y="4029075"/>
          <p14:tracePt t="14938" x="4443413" y="3979863"/>
          <p14:tracePt t="14946" x="4356100" y="3967163"/>
          <p14:tracePt t="14954" x="4281488" y="3941763"/>
          <p14:tracePt t="14962" x="4230688" y="3929063"/>
          <p14:tracePt t="14970" x="4192588" y="3916363"/>
          <p14:tracePt t="14978" x="4156075" y="3905250"/>
          <p14:tracePt t="14994" x="4143375" y="3879850"/>
          <p14:tracePt t="15059" x="4130675" y="3879850"/>
          <p14:tracePt t="15067" x="4117975" y="3879850"/>
          <p14:tracePt t="15074" x="4105275" y="3879850"/>
          <p14:tracePt t="15083" x="4081463" y="3867150"/>
          <p14:tracePt t="15090" x="4056063" y="3854450"/>
          <p14:tracePt t="15098" x="4005263" y="3841750"/>
          <p14:tracePt t="15107" x="3956050" y="3829050"/>
          <p14:tracePt t="15114" x="3892550" y="3816350"/>
          <p14:tracePt t="15123" x="3805238" y="3779838"/>
          <p14:tracePt t="15131" x="3717925" y="3767138"/>
          <p14:tracePt t="15140" x="3654425" y="3754438"/>
          <p14:tracePt t="15146" x="3579813" y="3754438"/>
          <p14:tracePt t="15156" x="3492500" y="3729038"/>
          <p14:tracePt t="15163" x="3417888" y="3703638"/>
          <p14:tracePt t="15173" x="3367088" y="3679825"/>
          <p14:tracePt t="15179" x="3292475" y="3679825"/>
          <p14:tracePt t="15194" x="3205163" y="3654425"/>
          <p14:tracePt t="15206" x="3167063" y="3654425"/>
          <p14:tracePt t="15210" x="3141663" y="3641725"/>
          <p14:tracePt t="15220" x="3141663" y="3629025"/>
          <p14:tracePt t="15226" x="3116263" y="3629025"/>
          <p14:tracePt t="15242" x="3103563" y="3629025"/>
          <p14:tracePt t="15299" x="3079750" y="3629025"/>
          <p14:tracePt t="15307" x="3067050" y="3616325"/>
          <p14:tracePt t="15315" x="3054350" y="3616325"/>
          <p14:tracePt t="15325" x="3041650" y="3603625"/>
          <p14:tracePt t="15330" x="3028950" y="3590925"/>
          <p14:tracePt t="15338" x="3016250" y="3590925"/>
          <p14:tracePt t="15354" x="3003550" y="3579813"/>
          <p14:tracePt t="15595" x="3016250" y="3579813"/>
          <p14:tracePt t="15603" x="3054350" y="3590925"/>
          <p14:tracePt t="15611" x="3079750" y="3616325"/>
          <p14:tracePt t="15624" x="3116263" y="3629025"/>
          <p14:tracePt t="15627" x="3154363" y="3641725"/>
          <p14:tracePt t="15646" x="3267075" y="3679825"/>
          <p14:tracePt t="15658" x="3341688" y="3692525"/>
          <p14:tracePt t="15666" x="3417888" y="3716338"/>
          <p14:tracePt t="15674" x="3554413" y="3754438"/>
          <p14:tracePt t="15683" x="3717925" y="3792538"/>
          <p14:tracePt t="15689" x="3892550" y="3816350"/>
          <p14:tracePt t="15697" x="4105275" y="3854450"/>
          <p14:tracePt t="15705" x="4330700" y="3905250"/>
          <p14:tracePt t="15714" x="4581525" y="3916363"/>
          <p14:tracePt t="15721" x="4894263" y="3929063"/>
          <p14:tracePt t="15729" x="5232400" y="3992563"/>
          <p14:tracePt t="15738" x="5545138" y="4005263"/>
          <p14:tracePt t="15746" x="5783263" y="4005263"/>
          <p14:tracePt t="15754" x="5995988" y="4005263"/>
          <p14:tracePt t="15762" x="6170613" y="4005263"/>
          <p14:tracePt t="15770" x="6359525" y="4005263"/>
          <p14:tracePt t="15778" x="6521450" y="4005263"/>
          <p14:tracePt t="15788" x="6684963" y="4005263"/>
          <p14:tracePt t="15795" x="6834188" y="4005263"/>
          <p14:tracePt t="15806" x="6985000" y="3992563"/>
          <p14:tracePt t="15812" x="7123113" y="3979863"/>
          <p14:tracePt t="15822" x="7235825" y="3967163"/>
          <p14:tracePt t="15827" x="7335838" y="3954463"/>
          <p14:tracePt t="15840" x="7448550" y="3941763"/>
          <p14:tracePt t="15843" x="7510463" y="3916363"/>
          <p14:tracePt t="15853" x="7561263" y="3892550"/>
          <p14:tracePt t="15860" x="7597775" y="3854450"/>
          <p14:tracePt t="15866" x="7661275" y="3816350"/>
          <p14:tracePt t="15874" x="7673975" y="3803650"/>
          <p14:tracePt t="15890" x="7673975" y="3779838"/>
          <p14:tracePt t="15898" x="7685088" y="3767138"/>
          <p14:tracePt t="15914" x="7685088" y="3754438"/>
          <p14:tracePt t="15922" x="7697788" y="3741738"/>
          <p14:tracePt t="15930" x="7697788" y="3729038"/>
          <p14:tracePt t="15938" x="7710488" y="3716338"/>
          <p14:tracePt t="15954" x="7723188" y="3703638"/>
          <p14:tracePt t="15962" x="7748588" y="3679825"/>
          <p14:tracePt t="15971" x="7773988" y="3641725"/>
          <p14:tracePt t="15988" x="7785100" y="3641725"/>
          <p14:tracePt t="15994" x="7797800" y="3641725"/>
          <p14:tracePt t="16004" x="7810500" y="3629025"/>
          <p14:tracePt t="16022" x="7823200" y="3629025"/>
          <p14:tracePt t="16038" x="7835900" y="3616325"/>
          <p14:tracePt t="16042" x="7848600" y="3603625"/>
          <p14:tracePt t="16054" x="7861300" y="3603625"/>
          <p14:tracePt t="16058" x="7874000" y="3590925"/>
          <p14:tracePt t="16067" x="7910513" y="3579813"/>
          <p14:tracePt t="16074" x="7974013" y="3567113"/>
          <p14:tracePt t="16085" x="8035925" y="3554413"/>
          <p14:tracePt t="16090" x="8099425" y="3541713"/>
          <p14:tracePt t="16099" x="8148638" y="3541713"/>
          <p14:tracePt t="16106" x="8199438" y="3529013"/>
          <p14:tracePt t="16115" x="8261350" y="3503613"/>
          <p14:tracePt t="16125" x="8286750" y="3503613"/>
          <p14:tracePt t="16131" x="8299450" y="3503613"/>
          <p14:tracePt t="16138" x="8312150" y="3490913"/>
          <p14:tracePt t="16459" x="8299450" y="3490913"/>
          <p14:tracePt t="16467" x="8248650" y="3529013"/>
          <p14:tracePt t="16475" x="8135938" y="3579813"/>
          <p14:tracePt t="16484" x="8010525" y="3629025"/>
          <p14:tracePt t="16491" x="7874000" y="3716338"/>
          <p14:tracePt t="16499" x="7697788" y="3779838"/>
          <p14:tracePt t="16506" x="7435850" y="3841750"/>
          <p14:tracePt t="16515" x="7159625" y="3905250"/>
          <p14:tracePt t="16527" x="6897688" y="3954463"/>
          <p14:tracePt t="16530" x="6696075" y="4005263"/>
          <p14:tracePt t="16539" x="6483350" y="4079875"/>
          <p14:tracePt t="16546" x="6270625" y="4167188"/>
          <p14:tracePt t="16555" x="6096000" y="4192588"/>
          <p14:tracePt t="16562" x="5995988" y="4192588"/>
          <p14:tracePt t="16571" x="5895975" y="4192588"/>
          <p14:tracePt t="16578" x="5821363" y="4192588"/>
          <p14:tracePt t="16587" x="5732463" y="4192588"/>
          <p14:tracePt t="16594" x="5645150" y="4167188"/>
          <p14:tracePt t="16603" x="5557838" y="4154488"/>
          <p14:tracePt t="16611" x="5483225" y="4129088"/>
          <p14:tracePt t="16620" x="5383213" y="4129088"/>
          <p14:tracePt t="16626" x="5257800" y="4092575"/>
          <p14:tracePt t="16635" x="5170488" y="4054475"/>
          <p14:tracePt t="16643" x="5057775" y="4017963"/>
          <p14:tracePt t="16654" x="4932363" y="3954463"/>
          <p14:tracePt t="16658" x="4832350" y="3916363"/>
          <p14:tracePt t="16667" x="4743450" y="3905250"/>
          <p14:tracePt t="16674" x="4643438" y="3867150"/>
          <p14:tracePt t="16683" x="4581525" y="3841750"/>
          <p14:tracePt t="16690" x="4518025" y="3816350"/>
          <p14:tracePt t="16698" x="4481513" y="3792538"/>
          <p14:tracePt t="16706" x="4418013" y="3767138"/>
          <p14:tracePt t="16714" x="4394200" y="3754438"/>
          <p14:tracePt t="16722" x="4381500" y="3754438"/>
          <p14:tracePt t="16730" x="4356100" y="3754438"/>
          <p14:tracePt t="16738" x="4330700" y="3754438"/>
          <p14:tracePt t="16746" x="4330700" y="3729038"/>
          <p14:tracePt t="16771" x="4305300" y="3729038"/>
          <p14:tracePt t="16787" x="4305300" y="3703638"/>
          <p14:tracePt t="16794" x="4294188" y="3703638"/>
          <p14:tracePt t="16803" x="4294188" y="3692525"/>
          <p14:tracePt t="16810" x="4281488" y="3679825"/>
          <p14:tracePt t="16820" x="4268788" y="3679825"/>
          <p14:tracePt t="16826" x="4256088" y="3667125"/>
          <p14:tracePt t="16838" x="4230688" y="3641725"/>
          <p14:tracePt t="16843" x="4205288" y="3629025"/>
          <p14:tracePt t="16855" x="4181475" y="3616325"/>
          <p14:tracePt t="16859" x="4168775" y="3603625"/>
          <p14:tracePt t="16868" x="4156075" y="3590925"/>
          <p14:tracePt t="16874" x="4130675" y="3579813"/>
          <p14:tracePt t="16884" x="4130675" y="3567113"/>
          <p14:tracePt t="16906" x="4105275" y="3554413"/>
          <p14:tracePt t="17035" x="4143375" y="3567113"/>
          <p14:tracePt t="17042" x="4217988" y="3603625"/>
          <p14:tracePt t="17051" x="4294188" y="3641725"/>
          <p14:tracePt t="17058" x="4406900" y="3703638"/>
          <p14:tracePt t="17067" x="4518025" y="3741738"/>
          <p14:tracePt t="17074" x="4668838" y="3767138"/>
          <p14:tracePt t="17083" x="4832350" y="3792538"/>
          <p14:tracePt t="17090" x="5006975" y="3841750"/>
          <p14:tracePt t="17098" x="5219700" y="3879850"/>
          <p14:tracePt t="17106" x="5483225" y="3916363"/>
          <p14:tracePt t="17114" x="5695950" y="3929063"/>
          <p14:tracePt t="17122" x="5821363" y="4029075"/>
          <p14:tracePt t="17130" x="5983288" y="4067175"/>
          <p14:tracePt t="17138" x="6208713" y="4067175"/>
          <p14:tracePt t="17146" x="6496050" y="4092575"/>
          <p14:tracePt t="17155" x="6696075" y="4092575"/>
          <p14:tracePt t="17163" x="6872288" y="4092575"/>
          <p14:tracePt t="17173" x="7034213" y="4092575"/>
          <p14:tracePt t="17197" x="7385050" y="4054475"/>
          <p14:tracePt t="17207" x="7472363" y="4054475"/>
          <p14:tracePt t="17210" x="7561263" y="4054475"/>
          <p14:tracePt t="17220" x="7623175" y="4054475"/>
          <p14:tracePt t="17226" x="7697788" y="4054475"/>
          <p14:tracePt t="17238" x="7735888" y="4054475"/>
          <p14:tracePt t="17242" x="7773988" y="4041775"/>
          <p14:tracePt t="17254" x="7823200" y="4041775"/>
          <p14:tracePt t="17258" x="7861300" y="4041775"/>
          <p14:tracePt t="17267" x="7910513" y="4041775"/>
          <p14:tracePt t="17274" x="7948613" y="4029075"/>
          <p14:tracePt t="17284" x="7999413" y="4017963"/>
          <p14:tracePt t="17291" x="8023225" y="4017963"/>
          <p14:tracePt t="17299" x="8061325" y="4005263"/>
          <p14:tracePt t="17307" x="8099425" y="4005263"/>
          <p14:tracePt t="17315" x="8135938" y="4005263"/>
          <p14:tracePt t="17325" x="8174038" y="4005263"/>
          <p14:tracePt t="17331" x="8235950" y="3992563"/>
          <p14:tracePt t="17339" x="8324850" y="3992563"/>
          <p14:tracePt t="17346" x="8386763" y="3979863"/>
          <p14:tracePt t="17355" x="8474075" y="3967163"/>
          <p14:tracePt t="17362" x="8548688" y="3941763"/>
          <p14:tracePt t="17371" x="8637588" y="3929063"/>
          <p14:tracePt t="17378" x="8737600" y="3905250"/>
          <p14:tracePt t="17387" x="8786813" y="3892550"/>
          <p14:tracePt t="17394" x="8837613" y="3854450"/>
          <p14:tracePt t="17404" x="8874125" y="3829050"/>
          <p14:tracePt t="17411" x="8912225" y="3803650"/>
          <p14:tracePt t="17420" x="8937625" y="3779838"/>
          <p14:tracePt t="17426" x="8950325" y="3767138"/>
          <p14:tracePt t="17437" x="8999538" y="3716338"/>
          <p14:tracePt t="17442" x="9012238" y="3679825"/>
          <p14:tracePt t="17454" x="9037638" y="3641725"/>
          <p14:tracePt t="17467" x="9037638" y="3629025"/>
          <p14:tracePt t="17483" x="9063038" y="3603625"/>
          <p14:tracePt t="17659" x="9063038" y="3590925"/>
          <p14:tracePt t="17668" x="9050338" y="3590925"/>
          <p14:tracePt t="17675" x="9037638" y="3590925"/>
          <p14:tracePt t="17685" x="9012238" y="3616325"/>
          <p14:tracePt t="17692" x="8975725" y="3641725"/>
          <p14:tracePt t="17699" x="8899525" y="3703638"/>
          <p14:tracePt t="17706" x="8786813" y="3779838"/>
          <p14:tracePt t="17715" x="8661400" y="3816350"/>
          <p14:tracePt t="17725" x="8537575" y="3854450"/>
          <p14:tracePt t="17730" x="8374063" y="3916363"/>
          <p14:tracePt t="17738" x="8186738" y="3954463"/>
          <p14:tracePt t="17746" x="7848600" y="4029075"/>
          <p14:tracePt t="17754" x="7510463" y="4117975"/>
          <p14:tracePt t="17762" x="7197725" y="4154488"/>
          <p14:tracePt t="17771" x="6759575" y="4241800"/>
          <p14:tracePt t="17778" x="6308725" y="4279900"/>
          <p14:tracePt t="17787" x="5921375" y="4305300"/>
          <p14:tracePt t="17794" x="5570538" y="4318000"/>
          <p14:tracePt t="17804" x="5270500" y="4318000"/>
          <p14:tracePt t="17811" x="4994275" y="4318000"/>
          <p14:tracePt t="17821" x="4806950" y="4330700"/>
          <p14:tracePt t="17827" x="4630738" y="4330700"/>
          <p14:tracePt t="17836" x="4468813" y="4330700"/>
          <p14:tracePt t="17844" x="4294188" y="4330700"/>
          <p14:tracePt t="17850" x="4143375" y="4330700"/>
          <p14:tracePt t="17858" x="4017963" y="4330700"/>
          <p14:tracePt t="17867" x="3879850" y="4330700"/>
          <p14:tracePt t="17874" x="3767138" y="4330700"/>
          <p14:tracePt t="17882" x="3643313" y="4318000"/>
          <p14:tracePt t="17890" x="3579813" y="4318000"/>
          <p14:tracePt t="17898" x="3492500" y="4305300"/>
          <p14:tracePt t="17907" x="3417888" y="4279900"/>
          <p14:tracePt t="17915" x="3367088" y="4279900"/>
          <p14:tracePt t="17923" x="3305175" y="4279900"/>
          <p14:tracePt t="17931" x="3267075" y="4279900"/>
          <p14:tracePt t="17939" x="3241675" y="4279900"/>
          <p14:tracePt t="17947" x="3205163" y="4279900"/>
          <p14:tracePt t="17957" x="3141663" y="4267200"/>
          <p14:tracePt t="17963" x="3092450" y="4267200"/>
          <p14:tracePt t="17973" x="3041650" y="4267200"/>
          <p14:tracePt t="17979" x="3003550" y="4254500"/>
          <p14:tracePt t="17988" x="2967038" y="4241800"/>
          <p14:tracePt t="17995" x="2903538" y="4217988"/>
          <p14:tracePt t="18005" x="2841625" y="4205288"/>
          <p14:tracePt t="18010" x="2778125" y="4192588"/>
          <p14:tracePt t="18021" x="2741613" y="4179888"/>
          <p14:tracePt t="18026" x="2703513" y="4167188"/>
          <p14:tracePt t="18037" x="2667000" y="4154488"/>
          <p14:tracePt t="18042" x="2603500" y="4141788"/>
          <p14:tracePt t="18053" x="2565400" y="4129088"/>
          <p14:tracePt t="18058" x="2541588" y="4129088"/>
          <p14:tracePt t="18067" x="2516188" y="4129088"/>
          <p14:tracePt t="18074" x="2503488" y="4129088"/>
          <p14:tracePt t="18084" x="2478088" y="4129088"/>
          <p14:tracePt t="18091" x="2452688" y="4129088"/>
          <p14:tracePt t="18106" x="2441575" y="4129088"/>
          <p14:tracePt t="18162" x="2428875" y="4129088"/>
          <p14:tracePt t="18715" x="2452688" y="4129088"/>
          <p14:tracePt t="18723" x="2503488" y="4129088"/>
          <p14:tracePt t="18731" x="2578100" y="4129088"/>
          <p14:tracePt t="18740" x="2678113" y="4154488"/>
          <p14:tracePt t="18747" x="2767013" y="4179888"/>
          <p14:tracePt t="18757" x="2854325" y="4192588"/>
          <p14:tracePt t="18763" x="2979738" y="4205288"/>
          <p14:tracePt t="18772" x="3116263" y="4230688"/>
          <p14:tracePt t="18779" x="3292475" y="4254500"/>
          <p14:tracePt t="18788" x="3479800" y="4279900"/>
          <p14:tracePt t="18795" x="3705225" y="4318000"/>
          <p14:tracePt t="18803" x="4017963" y="4354513"/>
          <p14:tracePt t="18810" x="4294188" y="4354513"/>
          <p14:tracePt t="18820" x="4643438" y="4367213"/>
          <p14:tracePt t="18826" x="5032375" y="4418013"/>
          <p14:tracePt t="18837" x="5345113" y="4430713"/>
          <p14:tracePt t="18842" x="5632450" y="4467225"/>
          <p14:tracePt t="18853" x="5921375" y="4479925"/>
          <p14:tracePt t="18858" x="6134100" y="4505325"/>
          <p14:tracePt t="18868" x="6296025" y="4505325"/>
          <p14:tracePt t="18875" x="6446838" y="4505325"/>
          <p14:tracePt t="18885" x="6584950" y="4492625"/>
          <p14:tracePt t="18892" x="6672263" y="4467225"/>
          <p14:tracePt t="18899" x="6746875" y="4443413"/>
          <p14:tracePt t="18906" x="6797675" y="4418013"/>
          <p14:tracePt t="18915" x="6821488" y="4405313"/>
          <p14:tracePt t="18923" x="6834188" y="4392613"/>
          <p14:tracePt t="18938" x="6846888" y="4392613"/>
          <p14:tracePt t="18946" x="6859588" y="4379913"/>
          <p14:tracePt t="18955" x="6872288" y="4379913"/>
          <p14:tracePt t="18962" x="6897688" y="4367213"/>
          <p14:tracePt t="18971" x="6934200" y="4367213"/>
          <p14:tracePt t="18978" x="6959600" y="4367213"/>
          <p14:tracePt t="18987" x="6985000" y="4367213"/>
          <p14:tracePt t="18994" x="7010400" y="4341813"/>
          <p14:tracePt t="19004" x="7046913" y="4341813"/>
          <p14:tracePt t="19010" x="7110413" y="4341813"/>
          <p14:tracePt t="19020" x="7146925" y="4330700"/>
          <p14:tracePt t="19027" x="7210425" y="4305300"/>
          <p14:tracePt t="19036" x="7285038" y="4305300"/>
          <p14:tracePt t="19042" x="7372350" y="4292600"/>
          <p14:tracePt t="19051" x="7459663" y="4267200"/>
          <p14:tracePt t="19059" x="7561263" y="4254500"/>
          <p14:tracePt t="19066" x="7635875" y="4230688"/>
          <p14:tracePt t="19074" x="7685088" y="4230688"/>
          <p14:tracePt t="19083" x="7723188" y="4205288"/>
          <p14:tracePt t="19090" x="7748588" y="4205288"/>
          <p14:tracePt t="19299" x="7735888" y="4205288"/>
          <p14:tracePt t="19307" x="7710488" y="4205288"/>
          <p14:tracePt t="19315" x="7661275" y="4205288"/>
          <p14:tracePt t="19324" x="7610475" y="4217988"/>
          <p14:tracePt t="19330" x="7523163" y="4230688"/>
          <p14:tracePt t="19338" x="7385050" y="4254500"/>
          <p14:tracePt t="19346" x="7259638" y="4254500"/>
          <p14:tracePt t="19355" x="7085013" y="4254500"/>
          <p14:tracePt t="19362" x="6859588" y="4279900"/>
          <p14:tracePt t="19370" x="6572250" y="4305300"/>
          <p14:tracePt t="19378" x="6259513" y="4305300"/>
          <p14:tracePt t="19387" x="6045200" y="4318000"/>
          <p14:tracePt t="19394" x="5795963" y="4330700"/>
          <p14:tracePt t="19404" x="5557838" y="4354513"/>
          <p14:tracePt t="19410" x="5370513" y="4354513"/>
          <p14:tracePt t="19420" x="5181600" y="4354513"/>
          <p14:tracePt t="19427" x="5057775" y="4354513"/>
          <p14:tracePt t="19436" x="4906963" y="4354513"/>
          <p14:tracePt t="19442" x="4756150" y="4354513"/>
          <p14:tracePt t="19451" x="4630738" y="4354513"/>
          <p14:tracePt t="19458" x="4568825" y="4341813"/>
          <p14:tracePt t="19466" x="4518025" y="4341813"/>
          <p14:tracePt t="19474" x="4468813" y="4330700"/>
          <p14:tracePt t="19483" x="4443413" y="4305300"/>
          <p14:tracePt t="19491" x="4418013" y="4305300"/>
          <p14:tracePt t="19498" x="4406900" y="4305300"/>
          <p14:tracePt t="19506" x="4394200" y="4292600"/>
          <p14:tracePt t="19514" x="4368800" y="4292600"/>
          <p14:tracePt t="19522" x="4343400" y="4279900"/>
          <p14:tracePt t="19530" x="4318000" y="4279900"/>
          <p14:tracePt t="19539" x="4281488" y="4267200"/>
          <p14:tracePt t="19546" x="4230688" y="4267200"/>
          <p14:tracePt t="19554" x="4143375" y="4267200"/>
          <p14:tracePt t="19562" x="4043363" y="4267200"/>
          <p14:tracePt t="19571" x="3979863" y="4267200"/>
          <p14:tracePt t="19578" x="3892550" y="4267200"/>
          <p14:tracePt t="19587" x="3792538" y="4267200"/>
          <p14:tracePt t="19594" x="3730625" y="4292600"/>
          <p14:tracePt t="19604" x="3654425" y="4305300"/>
          <p14:tracePt t="19610" x="3605213" y="4318000"/>
          <p14:tracePt t="19620" x="3592513" y="4318000"/>
          <p14:tracePt t="19626" x="3567113" y="4318000"/>
          <p14:tracePt t="19875" x="3592513" y="4318000"/>
          <p14:tracePt t="19883" x="3654425" y="4318000"/>
          <p14:tracePt t="19891" x="3705225" y="4318000"/>
          <p14:tracePt t="19899" x="3805238" y="4279900"/>
          <p14:tracePt t="19907" x="3943350" y="4279900"/>
          <p14:tracePt t="19915" x="4117975" y="4279900"/>
          <p14:tracePt t="19924" x="4305300" y="4279900"/>
          <p14:tracePt t="19931" x="4530725" y="4279900"/>
          <p14:tracePt t="19939" x="4781550" y="4292600"/>
          <p14:tracePt t="19947" x="5057775" y="4292600"/>
          <p14:tracePt t="19957" x="5357813" y="4292600"/>
          <p14:tracePt t="19962" x="5683250" y="4330700"/>
          <p14:tracePt t="19973" x="6008688" y="4367213"/>
          <p14:tracePt t="19978" x="6246813" y="4367213"/>
          <p14:tracePt t="19987" x="6408738" y="4379913"/>
          <p14:tracePt t="19995" x="6559550" y="4392613"/>
          <p14:tracePt t="20005" x="6659563" y="4392613"/>
          <p14:tracePt t="20010" x="6746875" y="4392613"/>
          <p14:tracePt t="20020" x="6821488" y="4405313"/>
          <p14:tracePt t="20026" x="6872288" y="4405313"/>
          <p14:tracePt t="20037" x="6910388" y="4405313"/>
          <p14:tracePt t="20042" x="6934200" y="4405313"/>
          <p14:tracePt t="20054" x="6946900" y="4405313"/>
          <p14:tracePt t="20058" x="6972300" y="4405313"/>
          <p14:tracePt t="20068" x="7010400" y="4405313"/>
          <p14:tracePt t="20075" x="7059613" y="4405313"/>
          <p14:tracePt t="20085" x="7123113" y="4405313"/>
          <p14:tracePt t="20091" x="7223125" y="4392613"/>
          <p14:tracePt t="20099" x="7335838" y="4392613"/>
          <p14:tracePt t="20106" x="7435850" y="4392613"/>
          <p14:tracePt t="20115" x="7561263" y="4379913"/>
          <p14:tracePt t="20127" x="7648575" y="4367213"/>
          <p14:tracePt t="20130" x="7710488" y="4367213"/>
          <p14:tracePt t="20138" x="7835900" y="4367213"/>
          <p14:tracePt t="20146" x="7961313" y="4367213"/>
          <p14:tracePt t="20154" x="8110538" y="4367213"/>
          <p14:tracePt t="20162" x="8248650" y="4367213"/>
          <p14:tracePt t="20171" x="8412163" y="4367213"/>
          <p14:tracePt t="20178" x="8548688" y="4367213"/>
          <p14:tracePt t="20188" x="8624888" y="4367213"/>
          <p14:tracePt t="20195" x="8661400" y="4367213"/>
          <p14:tracePt t="20210" x="8724900" y="4354513"/>
          <p14:tracePt t="20224" x="8750300" y="4354513"/>
          <p14:tracePt t="20227" x="8763000" y="4354513"/>
          <p14:tracePt t="20243" x="8763000" y="4330700"/>
          <p14:tracePt t="20260" x="8774113" y="4330700"/>
          <p14:tracePt t="20282" x="8786813" y="4305300"/>
          <p14:tracePt t="20484" x="8786813" y="4292600"/>
          <p14:tracePt t="20499" x="8774113" y="4292600"/>
          <p14:tracePt t="20507" x="8724900" y="4318000"/>
          <p14:tracePt t="20515" x="8661400" y="4354513"/>
          <p14:tracePt t="20524" x="8586788" y="4392613"/>
          <p14:tracePt t="20531" x="8499475" y="4418013"/>
          <p14:tracePt t="20539" x="8361363" y="4443413"/>
          <p14:tracePt t="20546" x="8186738" y="4467225"/>
          <p14:tracePt t="20554" x="7999413" y="4492625"/>
          <p14:tracePt t="20562" x="7710488" y="4530725"/>
          <p14:tracePt t="20570" x="7485063" y="4567238"/>
          <p14:tracePt t="20578" x="7210425" y="4567238"/>
          <p14:tracePt t="20587" x="6946900" y="4567238"/>
          <p14:tracePt t="20594" x="6621463" y="4554538"/>
          <p14:tracePt t="20603" x="6383338" y="4554538"/>
          <p14:tracePt t="20610" x="6170613" y="4543425"/>
          <p14:tracePt t="20620" x="5983288" y="4543425"/>
          <p14:tracePt t="20627" x="5845175" y="4543425"/>
          <p14:tracePt t="20638" x="5719763" y="4530725"/>
          <p14:tracePt t="20643" x="5619750" y="4505325"/>
          <p14:tracePt t="20656" x="5519738" y="4492625"/>
          <p14:tracePt t="20659" x="5457825" y="4467225"/>
          <p14:tracePt t="20668" x="5419725" y="4454525"/>
          <p14:tracePt t="20674" x="5394325" y="4443413"/>
          <p14:tracePt t="20682" x="5370513" y="4443413"/>
          <p14:tracePt t="20690" x="5345113" y="4430713"/>
          <p14:tracePt t="20706" x="5319713" y="4418013"/>
          <p14:tracePt t="20714" x="5307013" y="4418013"/>
          <p14:tracePt t="20722" x="5294313" y="4418013"/>
          <p14:tracePt t="20730" x="5270500" y="4405313"/>
          <p14:tracePt t="20738" x="5232400" y="4392613"/>
          <p14:tracePt t="20746" x="5219700" y="4367213"/>
          <p14:tracePt t="20754" x="5207000" y="4367213"/>
          <p14:tracePt t="20762" x="5181600" y="4354513"/>
          <p14:tracePt t="20771" x="5132388" y="4341813"/>
          <p14:tracePt t="20778" x="5106988" y="4341813"/>
          <p14:tracePt t="20786" x="5094288" y="4341813"/>
          <p14:tracePt t="20794" x="5081588" y="4341813"/>
          <p14:tracePt t="20884" x="5068888" y="4330700"/>
          <p14:tracePt t="20907" x="5068888" y="4318000"/>
          <p14:tracePt t="21059" x="5106988" y="4318000"/>
          <p14:tracePt t="21068" x="5157788" y="4318000"/>
          <p14:tracePt t="21074" x="5245100" y="4330700"/>
          <p14:tracePt t="21082" x="5345113" y="4330700"/>
          <p14:tracePt t="21090" x="5483225" y="4341813"/>
          <p14:tracePt t="21098" x="5657850" y="4354513"/>
          <p14:tracePt t="21106" x="5895975" y="4367213"/>
          <p14:tracePt t="21114" x="6146800" y="4405313"/>
          <p14:tracePt t="21122" x="6383338" y="4467225"/>
          <p14:tracePt t="21130" x="6584950" y="4505325"/>
          <p14:tracePt t="21140" x="6859588" y="4505325"/>
          <p14:tracePt t="21147" x="7146925" y="4554538"/>
          <p14:tracePt t="21157" x="7448550" y="4605338"/>
          <p14:tracePt t="21163" x="7761288" y="4630738"/>
          <p14:tracePt t="21172" x="8035925" y="4630738"/>
          <p14:tracePt t="21192" x="8348663" y="4656138"/>
          <p14:tracePt t="21196" x="8486775" y="4656138"/>
          <p14:tracePt t="21206" x="8586788" y="4656138"/>
          <p14:tracePt t="21211" x="8674100" y="4656138"/>
          <p14:tracePt t="21222" x="8763000" y="4656138"/>
          <p14:tracePt t="21226" x="8812213" y="4643438"/>
          <p14:tracePt t="21237" x="8850313" y="4643438"/>
          <p14:tracePt t="21242" x="8874125" y="4618038"/>
          <p14:tracePt t="21254" x="8899525" y="4605338"/>
          <p14:tracePt t="21258" x="8912225" y="4592638"/>
          <p14:tracePt t="21267" x="8950325" y="4567238"/>
          <p14:tracePt t="21274" x="9012238" y="4554538"/>
          <p14:tracePt t="21284" x="9063038" y="4518025"/>
          <p14:tracePt t="21290" x="9163050" y="4492625"/>
          <p14:tracePt t="21299" x="9263063" y="4467225"/>
          <p14:tracePt t="21306" x="9324975" y="4467225"/>
          <p14:tracePt t="21315" x="9424988" y="4467225"/>
          <p14:tracePt t="21325" x="9563100" y="4467225"/>
          <p14:tracePt t="21331" x="9675813" y="4467225"/>
          <p14:tracePt t="21340" x="9763125" y="4467225"/>
          <p14:tracePt t="21346" x="9852025" y="4467225"/>
          <p14:tracePt t="21354" x="9913938" y="4467225"/>
          <p14:tracePt t="21362" x="9988550" y="4454525"/>
          <p14:tracePt t="21371" x="10026650" y="4430713"/>
          <p14:tracePt t="21378" x="10052050" y="4418013"/>
          <p14:tracePt t="21387" x="10075863" y="4405313"/>
          <p14:tracePt t="21394" x="10101263" y="4392613"/>
          <p14:tracePt t="21404" x="10101263" y="4367213"/>
          <p14:tracePt t="21410" x="10101263" y="4354513"/>
          <p14:tracePt t="21420" x="10126663" y="4341813"/>
          <p14:tracePt t="21427" x="10126663" y="4318000"/>
          <p14:tracePt t="21436" x="10139363" y="4292600"/>
          <p14:tracePt t="21454" x="10139363" y="4279900"/>
          <p14:tracePt t="21458" x="10152063" y="4279900"/>
          <p14:tracePt t="21467" x="10164763" y="4267200"/>
          <p14:tracePt t="21474" x="10177463" y="4254500"/>
          <p14:tracePt t="21490" x="10188575" y="4241800"/>
          <p14:tracePt t="21659" x="10164763" y="4254500"/>
          <p14:tracePt t="21667" x="10139363" y="4279900"/>
          <p14:tracePt t="21675" x="10113963" y="4305300"/>
          <p14:tracePt t="21684" x="10101263" y="4341813"/>
          <p14:tracePt t="21691" x="10052050" y="4392613"/>
          <p14:tracePt t="21700" x="9963150" y="4443413"/>
          <p14:tracePt t="21707" x="9888538" y="4492625"/>
          <p14:tracePt t="21715" x="9813925" y="4530725"/>
          <p14:tracePt t="21722" x="9713913" y="4579938"/>
          <p14:tracePt t="21731" x="9601200" y="4618038"/>
          <p14:tracePt t="21743" x="9463088" y="4679950"/>
          <p14:tracePt t="21747" x="9312275" y="4718050"/>
          <p14:tracePt t="21756" x="9163050" y="4730750"/>
          <p14:tracePt t="21763" x="8999538" y="4792663"/>
          <p14:tracePt t="21773" x="8850313" y="4805363"/>
          <p14:tracePt t="21779" x="8686800" y="4830763"/>
          <p14:tracePt t="21789" x="8499475" y="4843463"/>
          <p14:tracePt t="21795" x="8335963" y="4856163"/>
          <p14:tracePt t="21806" x="8148638" y="4868863"/>
          <p14:tracePt t="21811" x="7897813" y="4868863"/>
          <p14:tracePt t="21822" x="7585075" y="4892675"/>
          <p14:tracePt t="21827" x="7272338" y="4892675"/>
          <p14:tracePt t="21839" x="7010400" y="4830763"/>
          <p14:tracePt t="21843" x="6734175" y="4830763"/>
          <p14:tracePt t="21856" x="6459538" y="4830763"/>
          <p14:tracePt t="21859" x="6246813" y="4830763"/>
          <p14:tracePt t="21867" x="6045200" y="4830763"/>
          <p14:tracePt t="21876" x="5857875" y="4830763"/>
          <p14:tracePt t="21882" x="5719763" y="4830763"/>
          <p14:tracePt t="21890" x="5570538" y="4830763"/>
          <p14:tracePt t="21898" x="5432425" y="4830763"/>
          <p14:tracePt t="21906" x="5294313" y="4830763"/>
          <p14:tracePt t="21914" x="5170488" y="4830763"/>
          <p14:tracePt t="21922" x="5068888" y="4830763"/>
          <p14:tracePt t="21930" x="4981575" y="4830763"/>
          <p14:tracePt t="21938" x="4868863" y="4830763"/>
          <p14:tracePt t="21946" x="4743450" y="4818063"/>
          <p14:tracePt t="21954" x="4643438" y="4818063"/>
          <p14:tracePt t="21962" x="4543425" y="4818063"/>
          <p14:tracePt t="21971" x="4456113" y="4818063"/>
          <p14:tracePt t="21978" x="4406900" y="4818063"/>
          <p14:tracePt t="21987" x="4368800" y="4818063"/>
          <p14:tracePt t="21994" x="4343400" y="4818063"/>
          <p14:tracePt t="22067" x="4330700" y="4818063"/>
          <p14:tracePt t="22195" x="4381500" y="4818063"/>
          <p14:tracePt t="22202" x="4443413" y="4818063"/>
          <p14:tracePt t="22211" x="4543425" y="4818063"/>
          <p14:tracePt t="22224" x="4656138" y="4818063"/>
          <p14:tracePt t="22228" x="4806950" y="4818063"/>
          <p14:tracePt t="22239" x="5032375" y="4856163"/>
          <p14:tracePt t="22243" x="5270500" y="4868863"/>
          <p14:tracePt t="22256" x="5657850" y="4892675"/>
          <p14:tracePt t="22259" x="6034088" y="4892675"/>
          <p14:tracePt t="22268" x="6508750" y="4905375"/>
          <p14:tracePt t="22273" x="6934200" y="4981575"/>
          <p14:tracePt t="22282" x="7372350" y="5056188"/>
          <p14:tracePt t="22290" x="7597775" y="5368925"/>
          <p14:tracePt t="22298" x="7897813" y="5530850"/>
          <p14:tracePt t="22306" x="8248650" y="5543550"/>
          <p14:tracePt t="22314" x="8524875" y="5568950"/>
          <p14:tracePt t="22322" x="8737600" y="5568950"/>
          <p14:tracePt t="22330" x="8937625" y="5568950"/>
          <p14:tracePt t="22339" x="9150350" y="5568950"/>
          <p14:tracePt t="22347" x="9413875" y="5568950"/>
          <p14:tracePt t="22357" x="9637713" y="5568950"/>
          <p14:tracePt t="22363" x="9839325" y="5568950"/>
          <p14:tracePt t="22372" x="10013950" y="5530850"/>
          <p14:tracePt t="38348" x="11052175" y="5105400"/>
          <p14:tracePt t="38355" x="11177588" y="5056188"/>
          <p14:tracePt t="38363" x="11277600" y="5018088"/>
          <p14:tracePt t="38372" x="11390313" y="4992688"/>
          <p14:tracePt t="38380" x="11479213" y="4968875"/>
          <p14:tracePt t="38388" x="11541125" y="4956175"/>
          <p14:tracePt t="38394" x="11579225" y="4943475"/>
          <p14:tracePt t="38405" x="11641138" y="4943475"/>
          <p14:tracePt t="38474" x="11579225" y="4918075"/>
          <p14:tracePt t="38485" x="11415713" y="4879975"/>
          <p14:tracePt t="38491" x="11115675" y="4792663"/>
          <p14:tracePt t="38499" x="10502900" y="4592638"/>
          <p14:tracePt t="38507" x="9626600" y="4379913"/>
          <p14:tracePt t="38516" x="8650288" y="4141788"/>
          <p14:tracePt t="38523" x="7610475" y="3892550"/>
          <p14:tracePt t="38532" x="6534150" y="3641725"/>
          <p14:tracePt t="38538" x="5619750" y="3403600"/>
          <p14:tracePt t="38547" x="4781550" y="3190875"/>
          <p14:tracePt t="38555" x="4068763" y="2965450"/>
          <p14:tracePt t="38563" x="3392488" y="2728913"/>
          <p14:tracePt t="38575" x="2754313" y="2590800"/>
          <p14:tracePt t="38579" x="2139950" y="2365375"/>
          <p14:tracePt t="38588" x="1539875" y="2089150"/>
          <p14:tracePt t="38595" x="989013" y="1852613"/>
          <p14:tracePt t="38603" x="488950" y="1589088"/>
          <p14:tracePt t="38610" x="74613" y="1414463"/>
          <p14:tracePt t="38780" x="112713" y="650875"/>
          <p14:tracePt t="38788" x="274638" y="550863"/>
          <p14:tracePt t="38795" x="450850" y="425450"/>
          <p14:tracePt t="38805" x="625475" y="287338"/>
          <p14:tracePt t="38811" x="825500" y="174625"/>
          <p14:tracePt t="38818" x="1063625" y="25400"/>
          <p14:tracePt t="39141" x="4268788" y="38100"/>
          <p14:tracePt t="39147" x="4394200" y="74613"/>
          <p14:tracePt t="39155" x="4481513" y="112713"/>
          <p14:tracePt t="39163" x="4530725" y="138113"/>
          <p14:tracePt t="39172" x="4594225" y="161925"/>
          <p14:tracePt t="39190" x="4681538" y="187325"/>
          <p14:tracePt t="39195" x="4694238" y="187325"/>
          <p14:tracePt t="39205" x="4719638" y="187325"/>
          <p14:tracePt t="39266" x="4719638" y="200025"/>
          <p14:tracePt t="39274" x="4732338" y="200025"/>
          <p14:tracePt t="39282" x="4743450" y="225425"/>
          <p14:tracePt t="39300" x="4743450" y="250825"/>
          <p14:tracePt t="39307" x="4756150" y="263525"/>
          <p14:tracePt t="39315" x="4768850" y="274638"/>
          <p14:tracePt t="39323" x="4794250" y="300038"/>
          <p14:tracePt t="39332" x="4843463" y="312738"/>
          <p14:tracePt t="39339" x="4868863" y="338138"/>
          <p14:tracePt t="39347" x="4894263" y="338138"/>
          <p14:tracePt t="39355" x="4919663" y="350838"/>
          <p14:tracePt t="39363" x="4945063" y="374650"/>
          <p14:tracePt t="39375" x="4968875" y="387350"/>
          <p14:tracePt t="39379" x="4994275" y="412750"/>
          <p14:tracePt t="39386" x="5032375" y="438150"/>
          <p14:tracePt t="39394" x="5081588" y="476250"/>
          <p14:tracePt t="39403" x="5157788" y="512763"/>
          <p14:tracePt t="39410" x="5219700" y="550863"/>
          <p14:tracePt t="39420" x="5270500" y="600075"/>
          <p14:tracePt t="39426" x="5332413" y="638175"/>
          <p14:tracePt t="39435" x="5370513" y="676275"/>
          <p14:tracePt t="39442" x="5407025" y="700088"/>
          <p14:tracePt t="39453" x="5419725" y="712788"/>
          <p14:tracePt t="39458" x="5432425" y="712788"/>
          <p14:tracePt t="39474" x="5445125" y="712788"/>
          <p14:tracePt t="39548" x="5445125" y="700088"/>
          <p14:tracePt t="39555" x="5445125" y="688975"/>
          <p14:tracePt t="39611" x="5445125" y="676275"/>
          <p14:tracePt t="39707" x="5445125" y="663575"/>
          <p14:tracePt t="40075" x="5470525" y="638175"/>
          <p14:tracePt t="40083" x="5483225" y="612775"/>
          <p14:tracePt t="40091" x="5507038" y="612775"/>
          <p14:tracePt t="40099" x="5557838" y="600075"/>
          <p14:tracePt t="40107" x="5670550" y="563563"/>
          <p14:tracePt t="40115" x="5795963" y="550863"/>
          <p14:tracePt t="40123" x="5945188" y="550863"/>
          <p14:tracePt t="40132" x="6134100" y="550863"/>
          <p14:tracePt t="40138" x="6359525" y="550863"/>
          <p14:tracePt t="40146" x="6646863" y="588963"/>
          <p14:tracePt t="40155" x="6934200" y="612775"/>
          <p14:tracePt t="40163" x="7285038" y="625475"/>
          <p14:tracePt t="40175" x="7710488" y="712788"/>
          <p14:tracePt t="40190" x="8699500" y="825500"/>
          <p14:tracePt t="40194" x="9150350" y="876300"/>
          <p14:tracePt t="40204" x="9525000" y="889000"/>
          <p14:tracePt t="40210" x="9839325" y="963613"/>
          <p14:tracePt t="40219" x="10026650" y="1001713"/>
          <p14:tracePt t="40226" x="10239375" y="1014413"/>
          <p14:tracePt t="40236" x="10377488" y="1014413"/>
          <p14:tracePt t="40242" x="10477500" y="1014413"/>
          <p14:tracePt t="40254" x="10577513" y="1025525"/>
          <p14:tracePt t="40258" x="10614025" y="1025525"/>
          <p14:tracePt t="40270" x="10639425" y="1025525"/>
          <p14:tracePt t="40330" x="10652125" y="1025525"/>
          <p14:tracePt t="40339" x="10652125" y="1038225"/>
          <p14:tracePt t="40347" x="10664825" y="1038225"/>
          <p14:tracePt t="40354" x="10702925" y="1050925"/>
          <p14:tracePt t="40363" x="10752138" y="1076325"/>
          <p14:tracePt t="40372" x="10828338" y="1114425"/>
          <p14:tracePt t="40379" x="10902950" y="1114425"/>
          <p14:tracePt t="40389" x="10990263" y="1125538"/>
          <p14:tracePt t="40395" x="11064875" y="1138238"/>
          <p14:tracePt t="40406" x="11115675" y="1138238"/>
          <p14:tracePt t="40411" x="11164888" y="1138238"/>
          <p14:tracePt t="40422" x="11202988" y="1138238"/>
          <p14:tracePt t="40427" x="11241088" y="1138238"/>
          <p14:tracePt t="40435" x="11253788" y="1138238"/>
          <p14:tracePt t="40443" x="11266488" y="1138238"/>
          <p14:tracePt t="40455" x="11277600" y="1138238"/>
          <p14:tracePt t="40458" x="11277600" y="1125538"/>
          <p14:tracePt t="40471" x="11277600" y="1101725"/>
          <p14:tracePt t="40474" x="11290300" y="1101725"/>
          <p14:tracePt t="40483" x="11290300" y="1089025"/>
          <p14:tracePt t="40490" x="11290300" y="1063625"/>
          <p14:tracePt t="40499" x="11290300" y="1050925"/>
          <p14:tracePt t="40506" x="11303000" y="1038225"/>
          <p14:tracePt t="40514" x="11303000" y="1014413"/>
          <p14:tracePt t="40522" x="11303000" y="989013"/>
          <p14:tracePt t="40532" x="11303000" y="938213"/>
          <p14:tracePt t="40540" x="11303000" y="912813"/>
          <p14:tracePt t="40546" x="11303000" y="876300"/>
          <p14:tracePt t="40554" x="11303000" y="850900"/>
          <p14:tracePt t="40563" x="11303000" y="825500"/>
          <p14:tracePt t="40576" x="11303000" y="812800"/>
          <p14:tracePt t="40578" x="11303000" y="801688"/>
          <p14:tracePt t="40586" x="11290300" y="788988"/>
          <p14:tracePt t="40594" x="11277600" y="776288"/>
          <p14:tracePt t="40603" x="11253788" y="738188"/>
          <p14:tracePt t="40610" x="11241088" y="738188"/>
          <p14:tracePt t="40619" x="11228388" y="725488"/>
          <p14:tracePt t="40626" x="11228388" y="712788"/>
          <p14:tracePt t="40650" x="11228388" y="700088"/>
          <p14:tracePt t="40659" x="11215688" y="700088"/>
          <p14:tracePt t="40722" x="11215688" y="688975"/>
          <p14:tracePt t="40955" x="11202988" y="688975"/>
          <p14:tracePt t="40963" x="11190288" y="688975"/>
          <p14:tracePt t="40978" x="11177588" y="688975"/>
          <p14:tracePt t="40994" x="11164888" y="688975"/>
          <p14:tracePt t="41003" x="11153775" y="676275"/>
          <p14:tracePt t="41026" x="11141075" y="676275"/>
          <p14:tracePt t="41082" x="11115675" y="676275"/>
        </p14:tracePtLst>
      </p14:laserTrace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1E99-45A7-4033-88C9-392E43E9B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4383" y="51223"/>
            <a:ext cx="4143233" cy="68575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Times Change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4B4B90D-E02F-4FDE-AB84-01EE1916F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211940"/>
              </p:ext>
            </p:extLst>
          </p:nvPr>
        </p:nvGraphicFramePr>
        <p:xfrm>
          <a:off x="232013" y="764268"/>
          <a:ext cx="5158854" cy="5772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367">
                  <a:extLst>
                    <a:ext uri="{9D8B030D-6E8A-4147-A177-3AD203B41FA5}">
                      <a16:colId xmlns:a16="http://schemas.microsoft.com/office/drawing/2014/main" val="3466110507"/>
                    </a:ext>
                  </a:extLst>
                </a:gridCol>
                <a:gridCol w="2647487">
                  <a:extLst>
                    <a:ext uri="{9D8B030D-6E8A-4147-A177-3AD203B41FA5}">
                      <a16:colId xmlns:a16="http://schemas.microsoft.com/office/drawing/2014/main" val="3645961454"/>
                    </a:ext>
                  </a:extLst>
                </a:gridCol>
              </a:tblGrid>
              <a:tr h="108044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Narration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Indirect Narration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808860"/>
                  </a:ext>
                </a:extLst>
              </a:tr>
              <a:tr h="58652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058346"/>
                  </a:ext>
                </a:extLst>
              </a:tr>
              <a:tr h="58652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Thus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61923"/>
                  </a:ext>
                </a:extLst>
              </a:tr>
              <a:tr h="58652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454986"/>
                  </a:ext>
                </a:extLst>
              </a:tr>
              <a:tr h="58652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Hither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Thither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999802"/>
                  </a:ext>
                </a:extLst>
              </a:tr>
              <a:tr h="58652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384161"/>
                  </a:ext>
                </a:extLst>
              </a:tr>
              <a:tr h="58652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Those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360972"/>
                  </a:ext>
                </a:extLst>
              </a:tr>
              <a:tr h="58652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Now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878964"/>
                  </a:ext>
                </a:extLst>
              </a:tr>
              <a:tr h="58652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75937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B7984F4-D8A9-4F8C-AE4E-0D3E2A4FA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10061"/>
              </p:ext>
            </p:extLst>
          </p:nvPr>
        </p:nvGraphicFramePr>
        <p:xfrm>
          <a:off x="5588188" y="791564"/>
          <a:ext cx="6371799" cy="477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977">
                  <a:extLst>
                    <a:ext uri="{9D8B030D-6E8A-4147-A177-3AD203B41FA5}">
                      <a16:colId xmlns:a16="http://schemas.microsoft.com/office/drawing/2014/main" val="3466110507"/>
                    </a:ext>
                  </a:extLst>
                </a:gridCol>
                <a:gridCol w="3767822">
                  <a:extLst>
                    <a:ext uri="{9D8B030D-6E8A-4147-A177-3AD203B41FA5}">
                      <a16:colId xmlns:a16="http://schemas.microsoft.com/office/drawing/2014/main" val="3645961454"/>
                    </a:ext>
                  </a:extLst>
                </a:gridCol>
              </a:tblGrid>
              <a:tr h="723337"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808860"/>
                  </a:ext>
                </a:extLst>
              </a:tr>
              <a:tr h="51707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day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058346"/>
                  </a:ext>
                </a:extLst>
              </a:tr>
              <a:tr h="51707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Tomorrow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next day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61923"/>
                  </a:ext>
                </a:extLst>
              </a:tr>
              <a:tr h="51707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Yesterday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previous day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454986"/>
                  </a:ext>
                </a:extLst>
              </a:tr>
              <a:tr h="51707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Tonight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night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999802"/>
                  </a:ext>
                </a:extLst>
              </a:tr>
              <a:tr h="51707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week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previous night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384161"/>
                  </a:ext>
                </a:extLst>
              </a:tr>
              <a:tr h="51707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week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following week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360972"/>
                  </a:ext>
                </a:extLst>
              </a:tr>
              <a:tr h="51707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87896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2599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04"/>
    </mc:Choice>
    <mc:Fallback xmlns="">
      <p:transition spd="slow" advTm="52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1070" x="11041063" y="676275"/>
          <p14:tracePt t="1078" x="10864850" y="712788"/>
          <p14:tracePt t="1087" x="10677525" y="750888"/>
          <p14:tracePt t="1094" x="10502900" y="750888"/>
          <p14:tracePt t="1104" x="10288588" y="725488"/>
          <p14:tracePt t="1110" x="9952038" y="650875"/>
          <p14:tracePt t="1121" x="9501188" y="512763"/>
          <p14:tracePt t="1127" x="8937625" y="374650"/>
          <p14:tracePt t="1138" x="8361363" y="250825"/>
          <p14:tracePt t="1144" x="7810500" y="187325"/>
          <p14:tracePt t="1157" x="7185025" y="138113"/>
          <p14:tracePt t="1160" x="6572250" y="112713"/>
          <p14:tracePt t="1168" x="6008688" y="50800"/>
          <p14:tracePt t="1176" x="5532438" y="50800"/>
          <p14:tracePt t="1184" x="5094288" y="50800"/>
          <p14:tracePt t="1194" x="4706938" y="0"/>
          <p14:tracePt t="1378" x="3617913" y="187325"/>
          <p14:tracePt t="1384" x="3905250" y="325438"/>
          <p14:tracePt t="1393" x="4205288" y="512763"/>
          <p14:tracePt t="1400" x="4506913" y="663575"/>
          <p14:tracePt t="1407" x="4806950" y="876300"/>
          <p14:tracePt t="1416" x="5006975" y="989013"/>
          <p14:tracePt t="1423" x="5194300" y="1063625"/>
          <p14:tracePt t="1431" x="5319713" y="1138238"/>
          <p14:tracePt t="1440" x="5407025" y="1201738"/>
          <p14:tracePt t="1447" x="5495925" y="1238250"/>
          <p14:tracePt t="1459" x="5570538" y="1276350"/>
          <p14:tracePt t="1464" x="5645150" y="1301750"/>
          <p14:tracePt t="1471" x="5732463" y="1301750"/>
          <p14:tracePt t="1478" x="5795963" y="1301750"/>
          <p14:tracePt t="1488" x="5883275" y="1301750"/>
          <p14:tracePt t="1494" x="6021388" y="1289050"/>
          <p14:tracePt t="1504" x="6170613" y="1263650"/>
          <p14:tracePt t="1510" x="6321425" y="1227138"/>
          <p14:tracePt t="1522" x="6483350" y="1189038"/>
          <p14:tracePt t="1527" x="6646863" y="1138238"/>
          <p14:tracePt t="1539" x="6759575" y="1114425"/>
          <p14:tracePt t="1544" x="6859588" y="1101725"/>
          <p14:tracePt t="1557" x="6946900" y="1076325"/>
          <p14:tracePt t="1559" x="6997700" y="1076325"/>
          <p14:tracePt t="1568" x="7021513" y="1076325"/>
          <p14:tracePt t="1575" x="7034213" y="1076325"/>
          <p14:tracePt t="1584" x="7046913" y="1063625"/>
          <p14:tracePt t="1591" x="7059613" y="1050925"/>
          <p14:tracePt t="1598" x="7072313" y="1050925"/>
          <p14:tracePt t="1615" x="7085013" y="1038225"/>
          <p14:tracePt t="1631" x="7110413" y="1025525"/>
          <p14:tracePt t="1638" x="7123113" y="1014413"/>
          <p14:tracePt t="1647" x="7134225" y="1014413"/>
          <p14:tracePt t="1655" x="7159625" y="1014413"/>
          <p14:tracePt t="1662" x="7223125" y="1014413"/>
          <p14:tracePt t="1671" x="7259638" y="1025525"/>
          <p14:tracePt t="1679" x="7297738" y="1038225"/>
          <p14:tracePt t="1689" x="7310438" y="1038225"/>
          <p14:tracePt t="1694" x="7335838" y="1038225"/>
          <p14:tracePt t="1719" x="7348538" y="1038225"/>
          <p14:tracePt t="1735" x="7359650" y="1038225"/>
          <p14:tracePt t="1776" x="7372350" y="1025525"/>
          <p14:tracePt t="1807" x="7372350" y="1014413"/>
          <p14:tracePt t="1848" x="7372350" y="1001713"/>
          <p14:tracePt t="1903" x="7372350" y="989013"/>
          <p14:tracePt t="14056" x="7372350" y="976313"/>
          <p14:tracePt t="14088" x="7372350" y="963613"/>
          <p14:tracePt t="14104" x="7359650" y="963613"/>
          <p14:tracePt t="14111" x="7359650" y="950913"/>
          <p14:tracePt t="14127" x="7335838" y="950913"/>
          <p14:tracePt t="14144" x="7323138" y="950913"/>
          <p14:tracePt t="14152" x="7310438" y="950913"/>
          <p14:tracePt t="14158" x="7272338" y="950913"/>
          <p14:tracePt t="14171" x="7210425" y="950913"/>
          <p14:tracePt t="14174" x="7110413" y="963613"/>
          <p14:tracePt t="14183" x="6959600" y="989013"/>
          <p14:tracePt t="14190" x="6734175" y="1089025"/>
          <p14:tracePt t="14199" x="6346825" y="1250950"/>
          <p14:tracePt t="14206" x="5857875" y="1463675"/>
          <p14:tracePt t="14214" x="5294313" y="1701800"/>
          <p14:tracePt t="14224" x="4681538" y="1901825"/>
          <p14:tracePt t="14232" x="4105275" y="2127250"/>
          <p14:tracePt t="14241" x="3579813" y="2339975"/>
          <p14:tracePt t="14247" x="3128963" y="2490788"/>
          <p14:tracePt t="14257" x="2716213" y="2640013"/>
          <p14:tracePt t="14263" x="2403475" y="2740025"/>
          <p14:tracePt t="14276" x="2165350" y="2816225"/>
          <p14:tracePt t="14279" x="2014538" y="2865438"/>
          <p14:tracePt t="14288" x="1878013" y="2890838"/>
          <p14:tracePt t="14294" x="1814513" y="2890838"/>
          <p14:tracePt t="14304" x="1790700" y="2890838"/>
          <p14:tracePt t="14368" x="1778000" y="2890838"/>
          <p14:tracePt t="14376" x="1765300" y="2890838"/>
          <p14:tracePt t="14384" x="1752600" y="2890838"/>
          <p14:tracePt t="14392" x="1714500" y="2890838"/>
          <p14:tracePt t="14399" x="1639888" y="2890838"/>
          <p14:tracePt t="14407" x="1527175" y="2890838"/>
          <p14:tracePt t="14416" x="1401763" y="2890838"/>
          <p14:tracePt t="14425" x="1301750" y="2890838"/>
          <p14:tracePt t="14430" x="1201738" y="2890838"/>
          <p14:tracePt t="14438" x="1089025" y="2903538"/>
          <p14:tracePt t="14446" x="963613" y="2941638"/>
          <p14:tracePt t="14454" x="838200" y="3041650"/>
          <p14:tracePt t="14462" x="763588" y="3078163"/>
          <p14:tracePt t="14471" x="725488" y="3090863"/>
          <p14:tracePt t="14543" x="712788" y="3090863"/>
          <p14:tracePt t="14559" x="712788" y="3065463"/>
          <p14:tracePt t="14567" x="712788" y="3016250"/>
          <p14:tracePt t="14574" x="712788" y="2952750"/>
          <p14:tracePt t="14584" x="712788" y="2903538"/>
          <p14:tracePt t="14592" x="712788" y="2865438"/>
          <p14:tracePt t="14600" x="712788" y="2816225"/>
          <p14:tracePt t="14607" x="712788" y="2778125"/>
          <p14:tracePt t="14616" x="725488" y="2765425"/>
          <p14:tracePt t="14633" x="738188" y="2740025"/>
          <p14:tracePt t="14640" x="763588" y="2703513"/>
          <p14:tracePt t="14647" x="814388" y="2665413"/>
          <p14:tracePt t="14656" x="825500" y="2665413"/>
          <p14:tracePt t="14663" x="850900" y="2652713"/>
          <p14:tracePt t="14676" x="876300" y="2652713"/>
          <p14:tracePt t="14679" x="914400" y="2652713"/>
          <p14:tracePt t="14690" x="1001713" y="2652713"/>
          <p14:tracePt t="14695" x="1139825" y="2652713"/>
          <p14:tracePt t="14704" x="1289050" y="2652713"/>
          <p14:tracePt t="14710" x="1489075" y="2652713"/>
          <p14:tracePt t="14720" x="1701800" y="2652713"/>
          <p14:tracePt t="14726" x="2003425" y="2652713"/>
          <p14:tracePt t="14737" x="2352675" y="2652713"/>
          <p14:tracePt t="14742" x="2728913" y="2652713"/>
          <p14:tracePt t="14753" x="3167063" y="2652713"/>
          <p14:tracePt t="14759" x="3605213" y="2652713"/>
          <p14:tracePt t="14770" x="3956050" y="2652713"/>
          <p14:tracePt t="14775" x="4330700" y="2652713"/>
          <p14:tracePt t="14782" x="4668838" y="2652713"/>
          <p14:tracePt t="14791" x="4881563" y="2652713"/>
          <p14:tracePt t="14798" x="5045075" y="2652713"/>
          <p14:tracePt t="14806" x="5157788" y="2652713"/>
          <p14:tracePt t="14815" x="5232400" y="2652713"/>
          <p14:tracePt t="14959" x="5219700" y="2652713"/>
          <p14:tracePt t="14968" x="5207000" y="2652713"/>
          <p14:tracePt t="14977" x="5194300" y="2652713"/>
          <p14:tracePt t="14985" x="5181600" y="2652713"/>
          <p14:tracePt t="14992" x="5157788" y="2665413"/>
          <p14:tracePt t="15001" x="5068888" y="2690813"/>
          <p14:tracePt t="15007" x="4968875" y="2703513"/>
          <p14:tracePt t="15017" x="4843463" y="2740025"/>
          <p14:tracePt t="15023" x="4694238" y="2778125"/>
          <p14:tracePt t="15032" x="4518025" y="2840038"/>
          <p14:tracePt t="15040" x="4294188" y="2890838"/>
          <p14:tracePt t="15048" x="4056063" y="2941638"/>
          <p14:tracePt t="15055" x="3792538" y="3003550"/>
          <p14:tracePt t="15063" x="3567113" y="3041650"/>
          <p14:tracePt t="15073" x="3379788" y="3054350"/>
          <p14:tracePt t="15079" x="3179763" y="3054350"/>
          <p14:tracePt t="15091" x="3041650" y="3054350"/>
          <p14:tracePt t="15095" x="2916238" y="3065463"/>
          <p14:tracePt t="15104" x="2790825" y="3078163"/>
          <p14:tracePt t="15111" x="2703513" y="3090863"/>
          <p14:tracePt t="15121" x="2628900" y="3090863"/>
          <p14:tracePt t="15127" x="2590800" y="3090863"/>
          <p14:tracePt t="15137" x="2554288" y="3090863"/>
          <p14:tracePt t="15143" x="2528888" y="3090863"/>
          <p14:tracePt t="15157" x="2516188" y="3090863"/>
          <p14:tracePt t="15160" x="2503488" y="3090863"/>
          <p14:tracePt t="15174" x="2465388" y="3090863"/>
          <p14:tracePt t="15182" x="2452688" y="3078163"/>
          <p14:tracePt t="15190" x="2441575" y="3065463"/>
          <p14:tracePt t="15199" x="2428875" y="3065463"/>
          <p14:tracePt t="15206" x="2403475" y="3054350"/>
          <p14:tracePt t="15214" x="2390775" y="3041650"/>
          <p14:tracePt t="15223" x="2390775" y="3028950"/>
          <p14:tracePt t="15231" x="2365375" y="3016250"/>
          <p14:tracePt t="15239" x="2365375" y="3003550"/>
          <p14:tracePt t="15247" x="2339975" y="3003550"/>
          <p14:tracePt t="15254" x="2316163" y="3003550"/>
          <p14:tracePt t="15262" x="2316163" y="2990850"/>
          <p14:tracePt t="15272" x="2290763" y="2990850"/>
          <p14:tracePt t="15280" x="2265363" y="2990850"/>
          <p14:tracePt t="15290" x="2228850" y="2978150"/>
          <p14:tracePt t="15295" x="2165350" y="2965450"/>
          <p14:tracePt t="15307" x="2116138" y="2952750"/>
          <p14:tracePt t="15311" x="2039938" y="2941638"/>
          <p14:tracePt t="15322" x="1978025" y="2941638"/>
          <p14:tracePt t="15328" x="1939925" y="2928938"/>
          <p14:tracePt t="15336" x="1903413" y="2928938"/>
          <p14:tracePt t="15345" x="1878013" y="2928938"/>
          <p14:tracePt t="15352" x="1839913" y="2928938"/>
          <p14:tracePt t="15360" x="1814513" y="2928938"/>
          <p14:tracePt t="15371" x="1801813" y="2916238"/>
          <p14:tracePt t="15375" x="1790700" y="2916238"/>
          <p14:tracePt t="15383" x="1765300" y="2916238"/>
          <p14:tracePt t="15399" x="1752600" y="2916238"/>
          <p14:tracePt t="15415" x="1739900" y="2916238"/>
          <p14:tracePt t="15432" x="1727200" y="2916238"/>
          <p14:tracePt t="15768" x="1752600" y="2916238"/>
          <p14:tracePt t="15775" x="1778000" y="2928938"/>
          <p14:tracePt t="15785" x="1790700" y="2928938"/>
          <p14:tracePt t="15801" x="1814513" y="2941638"/>
          <p14:tracePt t="15809" x="1814513" y="2952750"/>
          <p14:tracePt t="15816" x="1839913" y="2952750"/>
          <p14:tracePt t="15832" x="1878013" y="2952750"/>
          <p14:tracePt t="15840" x="1927225" y="2952750"/>
          <p14:tracePt t="15848" x="1978025" y="2952750"/>
          <p14:tracePt t="15857" x="2027238" y="2952750"/>
          <p14:tracePt t="15863" x="2116138" y="2952750"/>
          <p14:tracePt t="15874" x="2265363" y="2965450"/>
          <p14:tracePt t="15879" x="2416175" y="2978150"/>
          <p14:tracePt t="15893" x="2554288" y="2990850"/>
          <p14:tracePt t="15901" x="2678113" y="3003550"/>
          <p14:tracePt t="15906" x="2828925" y="3016250"/>
          <p14:tracePt t="15910" x="2967038" y="3041650"/>
          <p14:tracePt t="15921" x="3079750" y="3041650"/>
          <p14:tracePt t="15926" x="3216275" y="3041650"/>
          <p14:tracePt t="15937" x="3341688" y="3054350"/>
          <p14:tracePt t="15942" x="3454400" y="3065463"/>
          <p14:tracePt t="15954" x="3541713" y="3078163"/>
          <p14:tracePt t="15959" x="3592513" y="3078163"/>
          <p14:tracePt t="15974" x="3630613" y="3078163"/>
          <p14:tracePt t="15976" x="3643313" y="3078163"/>
          <p14:tracePt t="15984" x="3667125" y="3078163"/>
          <p14:tracePt t="15991" x="3679825" y="3078163"/>
          <p14:tracePt t="16000" x="3692525" y="3078163"/>
          <p14:tracePt t="16047" x="3705225" y="3078163"/>
          <p14:tracePt t="16056" x="3717925" y="3078163"/>
          <p14:tracePt t="16064" x="3730625" y="3065463"/>
          <p14:tracePt t="16073" x="3743325" y="3054350"/>
          <p14:tracePt t="16090" x="3756025" y="3054350"/>
          <p14:tracePt t="16111" x="3767138" y="3054350"/>
          <p14:tracePt t="16263" x="3756025" y="3054350"/>
          <p14:tracePt t="16271" x="3730625" y="3054350"/>
          <p14:tracePt t="16280" x="3717925" y="3065463"/>
          <p14:tracePt t="16291" x="3705225" y="3078163"/>
          <p14:tracePt t="16296" x="3679825" y="3078163"/>
          <p14:tracePt t="16304" x="3667125" y="3090863"/>
          <p14:tracePt t="16310" x="3654425" y="3103563"/>
          <p14:tracePt t="16320" x="3630613" y="3116263"/>
          <p14:tracePt t="16326" x="3605213" y="3128963"/>
          <p14:tracePt t="16337" x="3579813" y="3128963"/>
          <p14:tracePt t="16342" x="3541713" y="3141663"/>
          <p14:tracePt t="16353" x="3530600" y="3141663"/>
          <p14:tracePt t="16358" x="3517900" y="3141663"/>
          <p14:tracePt t="16370" x="3505200" y="3141663"/>
          <p14:tracePt t="16414" x="3492500" y="3141663"/>
          <p14:tracePt t="16422" x="3479800" y="3141663"/>
          <p14:tracePt t="16431" x="3467100" y="3141663"/>
          <p14:tracePt t="16438" x="3454400" y="3154363"/>
          <p14:tracePt t="16446" x="3441700" y="3154363"/>
          <p14:tracePt t="16455" x="3417888" y="3165475"/>
          <p14:tracePt t="16462" x="3379788" y="3165475"/>
          <p14:tracePt t="16472" x="3341688" y="3165475"/>
          <p14:tracePt t="16479" x="3292475" y="3178175"/>
          <p14:tracePt t="16490" x="3205163" y="3190875"/>
          <p14:tracePt t="16495" x="3116263" y="3203575"/>
          <p14:tracePt t="16508" x="3028950" y="3228975"/>
          <p14:tracePt t="16511" x="2941638" y="3241675"/>
          <p14:tracePt t="16523" x="2854325" y="3267075"/>
          <p14:tracePt t="16527" x="2754313" y="3290888"/>
          <p14:tracePt t="16536" x="2678113" y="3316288"/>
          <p14:tracePt t="16545" x="2603500" y="3341688"/>
          <p14:tracePt t="16552" x="2541588" y="3341688"/>
          <p14:tracePt t="16561" x="2490788" y="3354388"/>
          <p14:tracePt t="16571" x="2416175" y="3378200"/>
          <p14:tracePt t="16574" x="2339975" y="3390900"/>
          <p14:tracePt t="16583" x="2290763" y="3416300"/>
          <p14:tracePt t="16591" x="2252663" y="3416300"/>
          <p14:tracePt t="16599" x="2216150" y="3429000"/>
          <p14:tracePt t="16607" x="2178050" y="3441700"/>
          <p14:tracePt t="16615" x="2139950" y="3441700"/>
          <p14:tracePt t="16623" x="2090738" y="3479800"/>
          <p14:tracePt t="16632" x="2027238" y="3503613"/>
          <p14:tracePt t="16640" x="1978025" y="3503613"/>
          <p14:tracePt t="16648" x="1952625" y="3503613"/>
          <p14:tracePt t="16656" x="1927225" y="3503613"/>
          <p14:tracePt t="16663" x="1890713" y="3503613"/>
          <p14:tracePt t="16673" x="1827213" y="3503613"/>
          <p14:tracePt t="16679" x="1778000" y="3516313"/>
          <p14:tracePt t="16691" x="1714500" y="3529013"/>
          <p14:tracePt t="16694" x="1652588" y="3541713"/>
          <p14:tracePt t="16704" x="1577975" y="3541713"/>
          <p14:tracePt t="16710" x="1527175" y="3554413"/>
          <p14:tracePt t="16720" x="1489075" y="3567113"/>
          <p14:tracePt t="16726" x="1452563" y="3567113"/>
          <p14:tracePt t="16736" x="1427163" y="3567113"/>
          <p14:tracePt t="16743" x="1401763" y="3567113"/>
          <p14:tracePt t="16756" x="1376363" y="3567113"/>
          <p14:tracePt t="16759" x="1376363" y="3579813"/>
          <p14:tracePt t="16773" x="1363663" y="3579813"/>
          <p14:tracePt t="16872" x="1363663" y="3590925"/>
          <p14:tracePt t="16879" x="1376363" y="3590925"/>
          <p14:tracePt t="16889" x="1427163" y="3590925"/>
          <p14:tracePt t="16895" x="1501775" y="3603625"/>
          <p14:tracePt t="16908" x="1552575" y="3616325"/>
          <p14:tracePt t="16927" x="1839913" y="3629025"/>
          <p14:tracePt t="16941" x="2003425" y="3629025"/>
          <p14:tracePt t="16943" x="2152650" y="3654425"/>
          <p14:tracePt t="16955" x="2303463" y="3679825"/>
          <p14:tracePt t="16958" x="2503488" y="3741738"/>
          <p14:tracePt t="16971" x="2728913" y="3779838"/>
          <p14:tracePt t="16974" x="3003550" y="3792538"/>
          <p14:tracePt t="16983" x="3279775" y="3792538"/>
          <p14:tracePt t="16990" x="3541713" y="3829050"/>
          <p14:tracePt t="16999" x="3756025" y="3841750"/>
          <p14:tracePt t="17007" x="3943350" y="3854450"/>
          <p14:tracePt t="17014" x="4068763" y="3867150"/>
          <p14:tracePt t="17023" x="4192588" y="3879850"/>
          <p14:tracePt t="17031" x="4281488" y="3879850"/>
          <p14:tracePt t="17040" x="4318000" y="3879850"/>
          <p14:tracePt t="17048" x="4343400" y="3879850"/>
          <p14:tracePt t="17057" x="4356100" y="3879850"/>
          <p14:tracePt t="17088" x="4356100" y="3867150"/>
          <p14:tracePt t="17112" x="4356100" y="3841750"/>
          <p14:tracePt t="17119" x="4356100" y="3829050"/>
          <p14:tracePt t="17129" x="4343400" y="3829050"/>
          <p14:tracePt t="17140" x="4330700" y="3829050"/>
          <p14:tracePt t="17143" x="4318000" y="3829050"/>
          <p14:tracePt t="17156" x="4305300" y="3829050"/>
          <p14:tracePt t="17159" x="4294188" y="3829050"/>
          <p14:tracePt t="17173" x="4256088" y="3829050"/>
          <p14:tracePt t="17176" x="4192588" y="3829050"/>
          <p14:tracePt t="17184" x="4105275" y="3841750"/>
          <p14:tracePt t="17191" x="4005263" y="3867150"/>
          <p14:tracePt t="17200" x="3843338" y="3892550"/>
          <p14:tracePt t="17208" x="3692525" y="3916363"/>
          <p14:tracePt t="17216" x="3479800" y="3954463"/>
          <p14:tracePt t="17225" x="3192463" y="3992563"/>
          <p14:tracePt t="17230" x="2928938" y="4054475"/>
          <p14:tracePt t="17238" x="2603500" y="4105275"/>
          <p14:tracePt t="17246" x="2278063" y="4141788"/>
          <p14:tracePt t="17254" x="2027238" y="4167188"/>
          <p14:tracePt t="17262" x="1814513" y="4179888"/>
          <p14:tracePt t="17271" x="1627188" y="4192588"/>
          <p14:tracePt t="17278" x="1476375" y="4192588"/>
          <p14:tracePt t="17290" x="1352550" y="4192588"/>
          <p14:tracePt t="17295" x="1227138" y="4217988"/>
          <p14:tracePt t="17307" x="1139825" y="4230688"/>
          <p14:tracePt t="17311" x="1076325" y="4230688"/>
          <p14:tracePt t="17323" x="1038225" y="4230688"/>
          <p14:tracePt t="17327" x="1014413" y="4241800"/>
          <p14:tracePt t="17335" x="976313" y="4241800"/>
          <p14:tracePt t="17343" x="963613" y="4241800"/>
          <p14:tracePt t="17353" x="950913" y="4254500"/>
          <p14:tracePt t="17358" x="938213" y="4267200"/>
          <p14:tracePt t="17370" x="914400" y="4267200"/>
          <p14:tracePt t="17374" x="901700" y="4279900"/>
          <p14:tracePt t="17383" x="889000" y="4292600"/>
          <p14:tracePt t="17390" x="876300" y="4292600"/>
          <p14:tracePt t="17399" x="863600" y="4292600"/>
          <p14:tracePt t="17407" x="838200" y="4292600"/>
          <p14:tracePt t="17416" x="814388" y="4305300"/>
          <p14:tracePt t="17423" x="788988" y="4318000"/>
          <p14:tracePt t="17432" x="750888" y="4318000"/>
          <p14:tracePt t="17439" x="688975" y="4318000"/>
          <p14:tracePt t="17448" x="663575" y="4318000"/>
          <p14:tracePt t="17455" x="650875" y="4318000"/>
          <p14:tracePt t="17543" x="663575" y="4318000"/>
          <p14:tracePt t="17552" x="688975" y="4305300"/>
          <p14:tracePt t="17560" x="725488" y="4305300"/>
          <p14:tracePt t="17568" x="788988" y="4292600"/>
          <p14:tracePt t="17577" x="850900" y="4292600"/>
          <p14:tracePt t="17584" x="950913" y="4267200"/>
          <p14:tracePt t="17591" x="1050925" y="4254500"/>
          <p14:tracePt t="17600" x="1189038" y="4254500"/>
          <p14:tracePt t="17608" x="1376363" y="4254500"/>
          <p14:tracePt t="17617" x="1539875" y="4254500"/>
          <p14:tracePt t="17627" x="1739900" y="4254500"/>
          <p14:tracePt t="17631" x="1914525" y="4254500"/>
          <p14:tracePt t="17639" x="2090738" y="4254500"/>
          <p14:tracePt t="17646" x="2239963" y="4254500"/>
          <p14:tracePt t="17654" x="2352675" y="4254500"/>
          <p14:tracePt t="17662" x="2441575" y="4254500"/>
          <p14:tracePt t="17671" x="2541588" y="4254500"/>
          <p14:tracePt t="17678" x="2603500" y="4254500"/>
          <p14:tracePt t="17687" x="2678113" y="4254500"/>
          <p14:tracePt t="17694" x="2754313" y="4254500"/>
          <p14:tracePt t="17706" x="2841625" y="4267200"/>
          <p14:tracePt t="17711" x="2916238" y="4279900"/>
          <p14:tracePt t="17724" x="3003550" y="4279900"/>
          <p14:tracePt t="17727" x="3079750" y="4279900"/>
          <p14:tracePt t="17739" x="3179763" y="4279900"/>
          <p14:tracePt t="17743" x="3267075" y="4279900"/>
          <p14:tracePt t="17754" x="3354388" y="4279900"/>
          <p14:tracePt t="17761" x="3405188" y="4279900"/>
          <p14:tracePt t="17771" x="3441700" y="4279900"/>
          <p14:tracePt t="17774" x="3479800" y="4279900"/>
          <p14:tracePt t="17783" x="3505200" y="4279900"/>
          <p14:tracePt t="17791" x="3530600" y="4279900"/>
          <p14:tracePt t="17800" x="3567113" y="4279900"/>
          <p14:tracePt t="17806" x="3579813" y="4279900"/>
          <p14:tracePt t="17823" x="3605213" y="4279900"/>
          <p14:tracePt t="17832" x="3617913" y="4279900"/>
          <p14:tracePt t="17840" x="3630613" y="4279900"/>
          <p14:tracePt t="17848" x="3654425" y="4279900"/>
          <p14:tracePt t="17856" x="3679825" y="4279900"/>
          <p14:tracePt t="17874" x="3705225" y="4267200"/>
          <p14:tracePt t="18063" x="3692525" y="4292600"/>
          <p14:tracePt t="18071" x="3667125" y="4292600"/>
          <p14:tracePt t="18080" x="3617913" y="4318000"/>
          <p14:tracePt t="18090" x="3579813" y="4330700"/>
          <p14:tracePt t="18095" x="3505200" y="4354513"/>
          <p14:tracePt t="18106" x="3417888" y="4392613"/>
          <p14:tracePt t="18111" x="3328988" y="4443413"/>
          <p14:tracePt t="18124" x="3192463" y="4454525"/>
          <p14:tracePt t="18127" x="3079750" y="4479925"/>
          <p14:tracePt t="18139" x="2954338" y="4492625"/>
          <p14:tracePt t="18143" x="2854325" y="4505325"/>
          <p14:tracePt t="18154" x="2754313" y="4518025"/>
          <p14:tracePt t="18163" x="2654300" y="4530725"/>
          <p14:tracePt t="18169" x="2565400" y="4543425"/>
          <p14:tracePt t="18176" x="2503488" y="4543425"/>
          <p14:tracePt t="18183" x="2416175" y="4554538"/>
          <p14:tracePt t="18191" x="2303463" y="4579938"/>
          <p14:tracePt t="18199" x="2252663" y="4592638"/>
          <p14:tracePt t="18206" x="2178050" y="4618038"/>
          <p14:tracePt t="18214" x="2127250" y="4618038"/>
          <p14:tracePt t="18222" x="2103438" y="4618038"/>
          <p14:tracePt t="18230" x="2052638" y="4618038"/>
          <p14:tracePt t="18238" x="2003425" y="4618038"/>
          <p14:tracePt t="18247" x="1927225" y="4618038"/>
          <p14:tracePt t="18254" x="1878013" y="4618038"/>
          <p14:tracePt t="18262" x="1839913" y="4618038"/>
          <p14:tracePt t="18270" x="1778000" y="4618038"/>
          <p14:tracePt t="18278" x="1714500" y="4618038"/>
          <p14:tracePt t="18287" x="1627188" y="4618038"/>
          <p14:tracePt t="18294" x="1565275" y="4618038"/>
          <p14:tracePt t="18304" x="1489075" y="4630738"/>
          <p14:tracePt t="18311" x="1439863" y="4630738"/>
          <p14:tracePt t="18320" x="1363663" y="4643438"/>
          <p14:tracePt t="18327" x="1276350" y="4667250"/>
          <p14:tracePt t="18337" x="1227138" y="4692650"/>
          <p14:tracePt t="18342" x="1163638" y="4705350"/>
          <p14:tracePt t="18354" x="1127125" y="4718050"/>
          <p14:tracePt t="18358" x="1076325" y="4730750"/>
          <p14:tracePt t="18370" x="1038225" y="4743450"/>
          <p14:tracePt t="18375" x="1001713" y="4743450"/>
          <p14:tracePt t="18382" x="976313" y="4743450"/>
          <p14:tracePt t="18390" x="938213" y="4743450"/>
          <p14:tracePt t="18398" x="914400" y="4743450"/>
          <p14:tracePt t="18406" x="901700" y="4743450"/>
          <p14:tracePt t="18471" x="901700" y="4768850"/>
          <p14:tracePt t="18495" x="914400" y="4768850"/>
          <p14:tracePt t="18504" x="925513" y="4768850"/>
          <p14:tracePt t="18511" x="976313" y="4768850"/>
          <p14:tracePt t="18524" x="1014413" y="4768850"/>
          <p14:tracePt t="18527" x="1076325" y="4768850"/>
          <p14:tracePt t="18539" x="1127125" y="4779963"/>
          <p14:tracePt t="18543" x="1201738" y="4792663"/>
          <p14:tracePt t="18553" x="1314450" y="4792663"/>
          <p14:tracePt t="18561" x="1452563" y="4792663"/>
          <p14:tracePt t="18568" x="1577975" y="4792663"/>
          <p14:tracePt t="18574" x="1739900" y="4792663"/>
          <p14:tracePt t="18583" x="1890713" y="4805363"/>
          <p14:tracePt t="18590" x="2027238" y="4818063"/>
          <p14:tracePt t="18600" x="2190750" y="4818063"/>
          <p14:tracePt t="18606" x="2339975" y="4818063"/>
          <p14:tracePt t="18615" x="2452688" y="4805363"/>
          <p14:tracePt t="18622" x="2554288" y="4805363"/>
          <p14:tracePt t="18632" x="2616200" y="4805363"/>
          <p14:tracePt t="18639" x="2690813" y="4805363"/>
          <p14:tracePt t="18648" x="2778125" y="4805363"/>
          <p14:tracePt t="18656" x="2867025" y="4779963"/>
          <p14:tracePt t="18663" x="2916238" y="4768850"/>
          <p14:tracePt t="18672" x="2941638" y="4768850"/>
          <p14:tracePt t="18679" x="2967038" y="4768850"/>
          <p14:tracePt t="18693" x="2992438" y="4768850"/>
          <p14:tracePt t="18695" x="3016250" y="4768850"/>
          <p14:tracePt t="18706" x="3054350" y="4768850"/>
          <p14:tracePt t="18711" x="3103563" y="4768850"/>
          <p14:tracePt t="18724" x="3154363" y="4768850"/>
          <p14:tracePt t="18727" x="3216275" y="4779963"/>
          <p14:tracePt t="18739" x="3267075" y="4792663"/>
          <p14:tracePt t="18743" x="3305175" y="4792663"/>
          <p14:tracePt t="18756" x="3379788" y="4792663"/>
          <p14:tracePt t="18760" x="3429000" y="4805363"/>
          <p14:tracePt t="18772" x="3479800" y="4805363"/>
          <p14:tracePt t="18776" x="3541713" y="4805363"/>
          <p14:tracePt t="18784" x="3617913" y="4805363"/>
          <p14:tracePt t="18791" x="3667125" y="4805363"/>
          <p14:tracePt t="18800" x="3717925" y="4805363"/>
          <p14:tracePt t="18808" x="3779838" y="4792663"/>
          <p14:tracePt t="18816" x="3817938" y="4779963"/>
          <p14:tracePt t="18825" x="3856038" y="4768850"/>
          <p14:tracePt t="18831" x="3905250" y="4768850"/>
          <p14:tracePt t="18840" x="3917950" y="4768850"/>
          <p14:tracePt t="18847" x="3956050" y="4768850"/>
          <p14:tracePt t="18856" x="3968750" y="4768850"/>
          <p14:tracePt t="19000" x="3968750" y="4743450"/>
          <p14:tracePt t="19017" x="3943350" y="4743450"/>
          <p14:tracePt t="19024" x="3930650" y="4768850"/>
          <p14:tracePt t="19032" x="3917950" y="4768850"/>
          <p14:tracePt t="19040" x="3879850" y="4779963"/>
          <p14:tracePt t="19048" x="3830638" y="4805363"/>
          <p14:tracePt t="19056" x="3792538" y="4830763"/>
          <p14:tracePt t="19064" x="3717925" y="4856163"/>
          <p14:tracePt t="19073" x="3667125" y="4868863"/>
          <p14:tracePt t="19079" x="3592513" y="4892675"/>
          <p14:tracePt t="19092" x="3492500" y="4905375"/>
          <p14:tracePt t="19094" x="3405188" y="4930775"/>
          <p14:tracePt t="19104" x="3305175" y="4943475"/>
          <p14:tracePt t="19110" x="3216275" y="4968875"/>
          <p14:tracePt t="19119" x="3103563" y="4968875"/>
          <p14:tracePt t="19126" x="3041650" y="4981575"/>
          <p14:tracePt t="19135" x="2967038" y="5005388"/>
          <p14:tracePt t="19143" x="2928938" y="5005388"/>
          <p14:tracePt t="19155" x="2890838" y="5005388"/>
          <p14:tracePt t="19159" x="2828925" y="5005388"/>
          <p14:tracePt t="19170" x="2767013" y="5005388"/>
          <p14:tracePt t="19175" x="2690813" y="5005388"/>
          <p14:tracePt t="19183" x="2641600" y="5005388"/>
          <p14:tracePt t="19190" x="2603500" y="5018088"/>
          <p14:tracePt t="19199" x="2528888" y="5030788"/>
          <p14:tracePt t="19208" x="2465388" y="5030788"/>
          <p14:tracePt t="19215" x="2403475" y="5030788"/>
          <p14:tracePt t="19222" x="2328863" y="5043488"/>
          <p14:tracePt t="19231" x="2252663" y="5056188"/>
          <p14:tracePt t="19238" x="2165350" y="5068888"/>
          <p14:tracePt t="19247" x="2065338" y="5068888"/>
          <p14:tracePt t="19255" x="1990725" y="5081588"/>
          <p14:tracePt t="19263" x="1914525" y="5081588"/>
          <p14:tracePt t="19272" x="1827213" y="5092700"/>
          <p14:tracePt t="19279" x="1778000" y="5092700"/>
          <p14:tracePt t="19288" x="1727200" y="5092700"/>
          <p14:tracePt t="19295" x="1665288" y="5092700"/>
          <p14:tracePt t="19305" x="1627188" y="5092700"/>
          <p14:tracePt t="19311" x="1589088" y="5092700"/>
          <p14:tracePt t="19323" x="1552575" y="5105400"/>
          <p14:tracePt t="19327" x="1527175" y="5118100"/>
          <p14:tracePt t="19338" x="1514475" y="5130800"/>
          <p14:tracePt t="19343" x="1501775" y="5130800"/>
          <p14:tracePt t="19352" x="1501775" y="5143500"/>
          <p14:tracePt t="19360" x="1489075" y="5143500"/>
          <p14:tracePt t="19373" x="1465263" y="5168900"/>
          <p14:tracePt t="19375" x="1452563" y="5168900"/>
          <p14:tracePt t="19398" x="1427163" y="5168900"/>
          <p14:tracePt t="19406" x="1427163" y="5181600"/>
          <p14:tracePt t="19432" x="1414463" y="5181600"/>
          <p14:tracePt t="19439" x="1414463" y="5205413"/>
          <p14:tracePt t="19448" x="1401763" y="5205413"/>
          <p14:tracePt t="19456" x="1389063" y="5230813"/>
          <p14:tracePt t="19472" x="1376363" y="5243513"/>
          <p14:tracePt t="19496" x="1376363" y="5256213"/>
          <p14:tracePt t="19504" x="1376363" y="5268913"/>
          <p14:tracePt t="19542" x="1363663" y="5281613"/>
          <p14:tracePt t="20143" x="1376363" y="5281613"/>
          <p14:tracePt t="20153" x="1389063" y="5281613"/>
          <p14:tracePt t="20160" x="1427163" y="5294313"/>
          <p14:tracePt t="20168" x="1439863" y="5294313"/>
          <p14:tracePt t="20174" x="1465263" y="5294313"/>
          <p14:tracePt t="20183" x="1489075" y="5294313"/>
          <p14:tracePt t="20191" x="1552575" y="5305425"/>
          <p14:tracePt t="20200" x="1652588" y="5318125"/>
          <p14:tracePt t="20206" x="1765300" y="5318125"/>
          <p14:tracePt t="20215" x="1914525" y="5318125"/>
          <p14:tracePt t="20223" x="2090738" y="5330825"/>
          <p14:tracePt t="20232" x="2265363" y="5343525"/>
          <p14:tracePt t="20240" x="2452688" y="5368925"/>
          <p14:tracePt t="20248" x="2641600" y="5368925"/>
          <p14:tracePt t="20256" x="2803525" y="5368925"/>
          <p14:tracePt t="20263" x="2954338" y="5368925"/>
          <p14:tracePt t="20273" x="3067050" y="5368925"/>
          <p14:tracePt t="20279" x="3154363" y="5381625"/>
          <p14:tracePt t="20290" x="3241675" y="5407025"/>
          <p14:tracePt t="20295" x="3317875" y="5418138"/>
          <p14:tracePt t="20306" x="3379788" y="5430838"/>
          <p14:tracePt t="20310" x="3479800" y="5430838"/>
          <p14:tracePt t="20320" x="3541713" y="5430838"/>
          <p14:tracePt t="20326" x="3605213" y="5430838"/>
          <p14:tracePt t="20336" x="3643313" y="5430838"/>
          <p14:tracePt t="20342" x="3667125" y="5430838"/>
          <p14:tracePt t="20353" x="3679825" y="5430838"/>
          <p14:tracePt t="20358" x="3692525" y="5430838"/>
          <p14:tracePt t="20376" x="3705225" y="5430838"/>
          <p14:tracePt t="20415" x="3717925" y="5418138"/>
          <p14:tracePt t="20430" x="3730625" y="5418138"/>
          <p14:tracePt t="20462" x="3756025" y="5418138"/>
          <p14:tracePt t="20471" x="3756025" y="5407025"/>
          <p14:tracePt t="20575" x="3743325" y="5407025"/>
          <p14:tracePt t="20584" x="3730625" y="5407025"/>
          <p14:tracePt t="20592" x="3717925" y="5418138"/>
          <p14:tracePt t="20600" x="3679825" y="5430838"/>
          <p14:tracePt t="20608" x="3654425" y="5443538"/>
          <p14:tracePt t="20616" x="3643313" y="5468938"/>
          <p14:tracePt t="20623" x="3617913" y="5468938"/>
          <p14:tracePt t="20632" x="3592513" y="5494338"/>
          <p14:tracePt t="20639" x="3579813" y="5507038"/>
          <p14:tracePt t="20648" x="3517900" y="5543550"/>
          <p14:tracePt t="20656" x="3467100" y="5556250"/>
          <p14:tracePt t="20663" x="3379788" y="5581650"/>
          <p14:tracePt t="20673" x="3305175" y="5607050"/>
          <p14:tracePt t="20680" x="3241675" y="5607050"/>
          <p14:tracePt t="20691" x="3128963" y="5619750"/>
          <p14:tracePt t="20696" x="3028950" y="5643563"/>
          <p14:tracePt t="20704" x="2941638" y="5643563"/>
          <p14:tracePt t="20710" x="2841625" y="5668963"/>
          <p14:tracePt t="20720" x="2716213" y="5694363"/>
          <p14:tracePt t="20726" x="2603500" y="5732463"/>
          <p14:tracePt t="20736" x="2478088" y="5768975"/>
          <p14:tracePt t="20742" x="2378075" y="5781675"/>
          <p14:tracePt t="20753" x="2290763" y="5794375"/>
          <p14:tracePt t="20759" x="2203450" y="5807075"/>
          <p14:tracePt t="20773" x="2139950" y="5819775"/>
          <p14:tracePt t="20775" x="2078038" y="5832475"/>
          <p14:tracePt t="20785" x="2027238" y="5843588"/>
          <p14:tracePt t="20792" x="1965325" y="5868988"/>
          <p14:tracePt t="20800" x="1903413" y="5881688"/>
          <p14:tracePt t="20807" x="1839913" y="5907088"/>
          <p14:tracePt t="20816" x="1801813" y="5907088"/>
          <p14:tracePt t="20824" x="1765300" y="5907088"/>
          <p14:tracePt t="20832" x="1752600" y="5919788"/>
          <p14:tracePt t="20841" x="1739900" y="5932488"/>
          <p14:tracePt t="20847" x="1714500" y="5932488"/>
          <p14:tracePt t="20854" x="1701800" y="5932488"/>
          <p14:tracePt t="20863" x="1689100" y="5945188"/>
          <p14:tracePt t="20870" x="1677988" y="5956300"/>
          <p14:tracePt t="20905" x="1652588" y="5969000"/>
          <p14:tracePt t="20992" x="1652588" y="5994400"/>
          <p14:tracePt t="21000" x="1665288" y="5994400"/>
          <p14:tracePt t="21008" x="1677988" y="5994400"/>
          <p14:tracePt t="21016" x="1701800" y="5994400"/>
          <p14:tracePt t="21024" x="1752600" y="5994400"/>
          <p14:tracePt t="21032" x="1790700" y="5994400"/>
          <p14:tracePt t="21039" x="1839913" y="5994400"/>
          <p14:tracePt t="21048" x="1890713" y="5994400"/>
          <p14:tracePt t="21056" x="2003425" y="5994400"/>
          <p14:tracePt t="21063" x="2127250" y="5969000"/>
          <p14:tracePt t="21073" x="2265363" y="5956300"/>
          <p14:tracePt t="21079" x="2416175" y="5956300"/>
          <p14:tracePt t="21091" x="2541588" y="5956300"/>
          <p14:tracePt t="21096" x="2678113" y="5956300"/>
          <p14:tracePt t="21107" x="2790825" y="5919788"/>
          <p14:tracePt t="21111" x="2903538" y="5907088"/>
          <p14:tracePt t="21122" x="3003550" y="5881688"/>
          <p14:tracePt t="21126" x="3079750" y="5868988"/>
          <p14:tracePt t="21137" x="3128963" y="5868988"/>
          <p14:tracePt t="21142" x="3154363" y="5868988"/>
          <p14:tracePt t="21156" x="3179763" y="5856288"/>
          <p14:tracePt t="21175" x="3192463" y="5843588"/>
          <p14:tracePt t="21184" x="3216275" y="5843588"/>
          <p14:tracePt t="21191" x="3228975" y="5843588"/>
          <p14:tracePt t="21200" x="3241675" y="5843588"/>
          <p14:tracePt t="21207" x="3254375" y="5843588"/>
          <p14:tracePt t="21215" x="3305175" y="5832475"/>
          <p14:tracePt t="21223" x="3341688" y="5832475"/>
          <p14:tracePt t="21232" x="3367088" y="5832475"/>
          <p14:tracePt t="21241" x="3405188" y="5832475"/>
          <p14:tracePt t="21248" x="3441700" y="5832475"/>
          <p14:tracePt t="21256" x="3454400" y="5832475"/>
          <p14:tracePt t="21336" x="3467100" y="5832475"/>
          <p14:tracePt t="21358" x="3479800" y="5832475"/>
          <p14:tracePt t="21390" x="3479800" y="5819775"/>
          <p14:tracePt t="21399" x="3492500" y="5819775"/>
          <p14:tracePt t="21406" x="3492500" y="5807075"/>
          <p14:tracePt t="21423" x="3505200" y="5807075"/>
          <p14:tracePt t="21432" x="3517900" y="5794375"/>
          <p14:tracePt t="21439" x="3530600" y="5781675"/>
          <p14:tracePt t="21503" x="3541713" y="5781675"/>
          <p14:tracePt t="21528" x="3554413" y="5781675"/>
          <p14:tracePt t="21535" x="3567113" y="5781675"/>
          <p14:tracePt t="21543" x="3605213" y="5781675"/>
          <p14:tracePt t="21556" x="3654425" y="5768975"/>
          <p14:tracePt t="21559" x="3743325" y="5743575"/>
          <p14:tracePt t="21573" x="3830638" y="5743575"/>
          <p14:tracePt t="21576" x="3930650" y="5743575"/>
          <p14:tracePt t="21584" x="4030663" y="5719763"/>
          <p14:tracePt t="21591" x="4130675" y="5707063"/>
          <p14:tracePt t="21600" x="4205288" y="5681663"/>
          <p14:tracePt t="21608" x="4243388" y="5668963"/>
          <p14:tracePt t="21615" x="4268788" y="5656263"/>
          <p14:tracePt t="21663" x="4268788" y="5643563"/>
          <p14:tracePt t="21927" x="4268788" y="5630863"/>
          <p14:tracePt t="21968" x="4268788" y="5619750"/>
          <p14:tracePt t="21984" x="4268788" y="5607050"/>
          <p14:tracePt t="22000" x="4256088" y="5594350"/>
          <p14:tracePt t="23543" x="4256088" y="5581650"/>
          <p14:tracePt t="23559" x="4256088" y="5543550"/>
          <p14:tracePt t="23568" x="4294188" y="5494338"/>
          <p14:tracePt t="23576" x="4318000" y="5468938"/>
          <p14:tracePt t="23585" x="4356100" y="5418138"/>
          <p14:tracePt t="23592" x="4394200" y="5368925"/>
          <p14:tracePt t="23600" x="4406900" y="5343525"/>
          <p14:tracePt t="23607" x="4430713" y="5281613"/>
          <p14:tracePt t="23615" x="4494213" y="5218113"/>
          <p14:tracePt t="23624" x="4594225" y="5118100"/>
          <p14:tracePt t="23631" x="4681538" y="5030788"/>
          <p14:tracePt t="23640" x="4794250" y="4968875"/>
          <p14:tracePt t="23646" x="4906963" y="4879975"/>
          <p14:tracePt t="23654" x="5057775" y="4779963"/>
          <p14:tracePt t="23662" x="5181600" y="4667250"/>
          <p14:tracePt t="23670" x="5319713" y="4592638"/>
          <p14:tracePt t="23678" x="5457825" y="4492625"/>
          <p14:tracePt t="23687" x="5570538" y="4392613"/>
          <p14:tracePt t="23694" x="5657850" y="4318000"/>
          <p14:tracePt t="23706" x="5770563" y="4217988"/>
          <p14:tracePt t="23711" x="5870575" y="4129088"/>
          <p14:tracePt t="23723" x="5957888" y="4017963"/>
          <p14:tracePt t="23727" x="6021388" y="3941763"/>
          <p14:tracePt t="23739" x="6083300" y="3854450"/>
          <p14:tracePt t="23743" x="6146800" y="3741738"/>
          <p14:tracePt t="23752" x="6183313" y="3679825"/>
          <p14:tracePt t="23763" x="6234113" y="3603625"/>
          <p14:tracePt t="23769" x="6259513" y="3554413"/>
          <p14:tracePt t="23775" x="6283325" y="3503613"/>
          <p14:tracePt t="23784" x="6321425" y="3454400"/>
          <p14:tracePt t="23791" x="6346825" y="3416300"/>
          <p14:tracePt t="23798" x="6383338" y="3378200"/>
          <p14:tracePt t="23806" x="6421438" y="3316288"/>
          <p14:tracePt t="23814" x="6446838" y="3278188"/>
          <p14:tracePt t="23823" x="6496050" y="3203575"/>
          <p14:tracePt t="23830" x="6546850" y="3141663"/>
          <p14:tracePt t="23838" x="6596063" y="3065463"/>
          <p14:tracePt t="23846" x="6634163" y="2952750"/>
          <p14:tracePt t="23856" x="6659563" y="2852738"/>
          <p14:tracePt t="23864" x="6708775" y="2740025"/>
          <p14:tracePt t="23872" x="6746875" y="2616200"/>
          <p14:tracePt t="23880" x="6797675" y="2503488"/>
          <p14:tracePt t="23890" x="6821488" y="2390775"/>
          <p14:tracePt t="23895" x="6846888" y="2290763"/>
          <p14:tracePt t="23909" x="6859588" y="2227263"/>
          <p14:tracePt t="23913" x="6884988" y="2178050"/>
          <p14:tracePt t="23921" x="6897688" y="2139950"/>
          <p14:tracePt t="23926" x="6897688" y="2114550"/>
          <p14:tracePt t="23937" x="6897688" y="2101850"/>
          <p14:tracePt t="23958" x="6910388" y="2089150"/>
          <p14:tracePt t="23992" x="6910388" y="2078038"/>
          <p14:tracePt t="24000" x="6921500" y="2052638"/>
          <p14:tracePt t="24010" x="6921500" y="2039938"/>
          <p14:tracePt t="24016" x="6934200" y="2039938"/>
          <p14:tracePt t="24025" x="6946900" y="2039938"/>
          <p14:tracePt t="24031" x="6959600" y="2027238"/>
          <p14:tracePt t="24040" x="6985000" y="2027238"/>
          <p14:tracePt t="24047" x="6985000" y="2014538"/>
          <p14:tracePt t="24059" x="7010400" y="2014538"/>
          <p14:tracePt t="24062" x="7034213" y="2001838"/>
          <p14:tracePt t="24070" x="7034213" y="1989138"/>
          <p14:tracePt t="24078" x="7059613" y="1978025"/>
          <p14:tracePt t="24087" x="7059613" y="1965325"/>
          <p14:tracePt t="24094" x="7085013" y="1965325"/>
          <p14:tracePt t="24104" x="7097713" y="1952625"/>
          <p14:tracePt t="24110" x="7110413" y="1939925"/>
          <p14:tracePt t="24127" x="7134225" y="1927225"/>
          <p14:tracePt t="24143" x="7134225" y="1914525"/>
          <p14:tracePt t="24168" x="7159625" y="1914525"/>
          <p14:tracePt t="24183" x="7159625" y="1901825"/>
          <p14:tracePt t="24190" x="7172325" y="1901825"/>
          <p14:tracePt t="24199" x="7185025" y="1901825"/>
          <p14:tracePt t="24215" x="7197725" y="1889125"/>
          <p14:tracePt t="24231" x="7210425" y="1876425"/>
          <p14:tracePt t="24238" x="7210425" y="1865313"/>
          <p14:tracePt t="24254" x="7235825" y="1865313"/>
          <p14:tracePt t="24640" x="7246938" y="1852613"/>
          <p14:tracePt t="24656" x="7259638" y="1839913"/>
          <p14:tracePt t="24664" x="7285038" y="1827213"/>
          <p14:tracePt t="24672" x="7310438" y="1814513"/>
          <p14:tracePt t="24681" x="7335838" y="1789113"/>
          <p14:tracePt t="24691" x="7397750" y="1752600"/>
          <p14:tracePt t="24713" x="7710488" y="1652588"/>
          <p14:tracePt t="24723" x="7861300" y="1589088"/>
          <p14:tracePt t="24727" x="8035925" y="1539875"/>
          <p14:tracePt t="24740" x="8174038" y="1489075"/>
          <p14:tracePt t="24744" x="8248650" y="1476375"/>
          <p14:tracePt t="24756" x="8274050" y="1476375"/>
          <p14:tracePt t="24760" x="8286750" y="1463675"/>
          <p14:tracePt t="24772" x="8299450" y="1450975"/>
          <p14:tracePt t="24792" x="8312150" y="1439863"/>
          <p14:tracePt t="24806" x="8324850" y="1427163"/>
          <p14:tracePt t="24815" x="8335963" y="1427163"/>
          <p14:tracePt t="24824" x="8348663" y="1427163"/>
          <p14:tracePt t="24839" x="8412163" y="1414463"/>
          <p14:tracePt t="24846" x="8499475" y="1389063"/>
          <p14:tracePt t="24854" x="8724900" y="1327150"/>
          <p14:tracePt t="24862" x="8899525" y="1327150"/>
          <p14:tracePt t="24870" x="9163050" y="1301750"/>
          <p14:tracePt t="24878" x="9401175" y="1289050"/>
          <p14:tracePt t="24887" x="9537700" y="1276350"/>
          <p14:tracePt t="24895" x="9663113" y="1263650"/>
          <p14:tracePt t="24909" x="9713913" y="1263650"/>
          <p14:tracePt t="24912" x="9739313" y="1263650"/>
          <p14:tracePt t="24992" x="9739313" y="1276350"/>
          <p14:tracePt t="25017" x="9739313" y="1301750"/>
          <p14:tracePt t="25023" x="9739313" y="1314450"/>
          <p14:tracePt t="25039" x="9713913" y="1327150"/>
          <p14:tracePt t="25047" x="9675813" y="1350963"/>
          <p14:tracePt t="25056" x="9650413" y="1363663"/>
          <p14:tracePt t="25064" x="9626600" y="1389063"/>
          <p14:tracePt t="25072" x="9601200" y="1401763"/>
          <p14:tracePt t="25079" x="9563100" y="1427163"/>
          <p14:tracePt t="25090" x="9525000" y="1450975"/>
          <p14:tracePt t="25095" x="9513888" y="1476375"/>
          <p14:tracePt t="25105" x="9475788" y="1489075"/>
          <p14:tracePt t="25111" x="9450388" y="1514475"/>
          <p14:tracePt t="25121" x="9401175" y="1552575"/>
          <p14:tracePt t="25126" x="9324975" y="1601788"/>
          <p14:tracePt t="25136" x="9263063" y="1652588"/>
          <p14:tracePt t="25142" x="9188450" y="1701800"/>
          <p14:tracePt t="25153" x="9099550" y="1765300"/>
          <p14:tracePt t="25158" x="8986838" y="1827213"/>
          <p14:tracePt t="25171" x="8863013" y="1914525"/>
          <p14:tracePt t="25176" x="8724900" y="2001838"/>
          <p14:tracePt t="25185" x="8599488" y="2101850"/>
          <p14:tracePt t="25192" x="8461375" y="2201863"/>
          <p14:tracePt t="25201" x="8274050" y="2327275"/>
          <p14:tracePt t="25208" x="8099425" y="2452688"/>
          <p14:tracePt t="25216" x="7910513" y="2603500"/>
          <p14:tracePt t="25224" x="7661275" y="2790825"/>
          <p14:tracePt t="25233" x="7397750" y="2965450"/>
          <p14:tracePt t="25243" x="7123113" y="3141663"/>
          <p14:tracePt t="25248" x="6821488" y="3316288"/>
          <p14:tracePt t="25258" x="6508750" y="3529013"/>
          <p14:tracePt t="25264" x="6183313" y="3716338"/>
          <p14:tracePt t="25274" x="5821363" y="3929063"/>
          <p14:tracePt t="25279" x="5419725" y="4129088"/>
          <p14:tracePt t="25289" x="4956175" y="4354513"/>
          <p14:tracePt t="25295" x="4494213" y="4605338"/>
          <p14:tracePt t="25306" x="3930650" y="4905375"/>
          <p14:tracePt t="25311" x="3328988" y="5205413"/>
          <p14:tracePt t="25324" x="2716213" y="5481638"/>
          <p14:tracePt t="25327" x="1990725" y="5732463"/>
          <p14:tracePt t="25339" x="1276350" y="5994400"/>
          <p14:tracePt t="25343" x="500063" y="6219825"/>
          <p14:tracePt t="25658" x="1414463" y="6594475"/>
          <p14:tracePt t="25664" x="2879725" y="6519863"/>
          <p14:tracePt t="25673" x="4506913" y="6457950"/>
          <p14:tracePt t="25680" x="6157913" y="6432550"/>
          <p14:tracePt t="25690" x="7886700" y="6345238"/>
          <p14:tracePt t="25695" x="9575800" y="6257925"/>
          <p14:tracePt t="25961" x="10877550" y="5081588"/>
          <p14:tracePt t="25969" x="10339388" y="5056188"/>
          <p14:tracePt t="25977" x="9713913" y="4981575"/>
          <p14:tracePt t="25990" x="9137650" y="4843463"/>
          <p14:tracePt t="25993" x="8561388" y="4692650"/>
          <p14:tracePt t="26000" x="8023225" y="4530725"/>
          <p14:tracePt t="26007" x="7548563" y="4418013"/>
          <p14:tracePt t="26015" x="7085013" y="4305300"/>
          <p14:tracePt t="26024" x="6721475" y="4141788"/>
          <p14:tracePt t="26031" x="6496050" y="4029075"/>
          <p14:tracePt t="26043" x="6359525" y="3954463"/>
          <p14:tracePt t="26046" x="6283325" y="3854450"/>
          <p14:tracePt t="26054" x="6234113" y="3803650"/>
          <p14:tracePt t="26062" x="6208713" y="3767138"/>
          <p14:tracePt t="26071" x="6196013" y="3716338"/>
          <p14:tracePt t="26079" x="6196013" y="3679825"/>
          <p14:tracePt t="26087" x="6183313" y="3629025"/>
          <p14:tracePt t="26095" x="6183313" y="3579813"/>
          <p14:tracePt t="26104" x="6183313" y="3503613"/>
          <p14:tracePt t="26111" x="6183313" y="3441700"/>
          <p14:tracePt t="26121" x="6183313" y="3367088"/>
          <p14:tracePt t="26126" x="6183313" y="3328988"/>
          <p14:tracePt t="26138" x="6183313" y="3278188"/>
          <p14:tracePt t="26142" x="6196013" y="3216275"/>
          <p14:tracePt t="26154" x="6221413" y="3141663"/>
          <p14:tracePt t="26159" x="6246813" y="3065463"/>
          <p14:tracePt t="26170" x="6283325" y="3003550"/>
          <p14:tracePt t="26174" x="6334125" y="2928938"/>
          <p14:tracePt t="26187" x="6446838" y="2803525"/>
          <p14:tracePt t="26191" x="6559550" y="2690813"/>
          <p14:tracePt t="26199" x="6672263" y="2603500"/>
          <p14:tracePt t="26207" x="6784975" y="2452688"/>
          <p14:tracePt t="26215" x="6884988" y="2327275"/>
          <p14:tracePt t="26222" x="6959600" y="2201863"/>
          <p14:tracePt t="26232" x="7072313" y="2089150"/>
          <p14:tracePt t="26238" x="7197725" y="1952625"/>
          <p14:tracePt t="26247" x="7285038" y="1852613"/>
          <p14:tracePt t="26256" x="7435850" y="1727200"/>
          <p14:tracePt t="26264" x="7561263" y="1614488"/>
          <p14:tracePt t="26273" x="7723188" y="1514475"/>
          <p14:tracePt t="26279" x="7886700" y="1401763"/>
          <p14:tracePt t="26290" x="8048625" y="1327150"/>
          <p14:tracePt t="26295" x="8186738" y="1263650"/>
          <p14:tracePt t="26311" x="8386763" y="1163638"/>
          <p14:tracePt t="26322" x="8448675" y="1138238"/>
          <p14:tracePt t="26326" x="8524875" y="1138238"/>
          <p14:tracePt t="26337" x="8599488" y="1114425"/>
          <p14:tracePt t="26342" x="8637588" y="1114425"/>
          <p14:tracePt t="26353" x="8661400" y="1114425"/>
          <p14:tracePt t="26358" x="8686800" y="1114425"/>
          <p14:tracePt t="26370" x="8724900" y="1114425"/>
          <p14:tracePt t="26376" x="8750300" y="1114425"/>
          <p14:tracePt t="26384" x="8774113" y="1125538"/>
          <p14:tracePt t="26391" x="8799513" y="1138238"/>
          <p14:tracePt t="26400" x="8824913" y="1138238"/>
          <p14:tracePt t="26407" x="8863013" y="1150938"/>
          <p14:tracePt t="26415" x="8912225" y="1163638"/>
          <p14:tracePt t="26425" x="8950325" y="1176338"/>
          <p14:tracePt t="26432" x="8975725" y="1176338"/>
          <p14:tracePt t="26439" x="9024938" y="1189038"/>
          <p14:tracePt t="26446" x="9088438" y="1189038"/>
          <p14:tracePt t="26454" x="9163050" y="1201738"/>
          <p14:tracePt t="26462" x="9212263" y="1214438"/>
          <p14:tracePt t="26470" x="9275763" y="1238250"/>
          <p14:tracePt t="26479" x="9324975" y="1238250"/>
          <p14:tracePt t="26487" x="9375775" y="1250950"/>
          <p14:tracePt t="26496" x="9450388" y="1289050"/>
          <p14:tracePt t="26506" x="9488488" y="1289050"/>
          <p14:tracePt t="26511" x="9513888" y="1301750"/>
          <p14:tracePt t="26523" x="9537700" y="1301750"/>
          <p14:tracePt t="26540" x="9550400" y="1301750"/>
          <p14:tracePt t="26543" x="9563100" y="1314450"/>
          <p14:tracePt t="26556" x="9575800" y="1314450"/>
          <p14:tracePt t="26559" x="9601200" y="1327150"/>
          <p14:tracePt t="26569" x="9637713" y="1350963"/>
          <p14:tracePt t="26579" x="9713913" y="1389063"/>
          <p14:tracePt t="26584" x="9788525" y="1450975"/>
          <p14:tracePt t="26590" x="9863138" y="1527175"/>
          <p14:tracePt t="26599" x="9975850" y="1589088"/>
          <p14:tracePt t="26607" x="10064750" y="1663700"/>
          <p14:tracePt t="26615" x="10164763" y="1714500"/>
          <p14:tracePt t="26622" x="10213975" y="1765300"/>
          <p14:tracePt t="26631" x="10277475" y="1801813"/>
          <p14:tracePt t="26638" x="10313988" y="1827213"/>
          <p14:tracePt t="26647" x="10326688" y="1839913"/>
          <p14:tracePt t="26840" x="10339388" y="1852613"/>
          <p14:tracePt t="26848" x="10339388" y="1865313"/>
          <p14:tracePt t="26856" x="10339388" y="1876425"/>
          <p14:tracePt t="26863" x="10326688" y="1876425"/>
          <p14:tracePt t="26873" x="10313988" y="1889125"/>
          <p14:tracePt t="26880" x="10288588" y="1901825"/>
          <p14:tracePt t="26890" x="10239375" y="1939925"/>
          <p14:tracePt t="26911" x="9988550" y="2139950"/>
          <p14:tracePt t="26923" x="9875838" y="2190750"/>
          <p14:tracePt t="26927" x="9739313" y="2214563"/>
          <p14:tracePt t="26940" x="9626600" y="2252663"/>
          <p14:tracePt t="26943" x="9475788" y="2278063"/>
          <p14:tracePt t="26956" x="9312275" y="2303463"/>
          <p14:tracePt t="26959" x="9188450" y="2339975"/>
          <p14:tracePt t="26968" x="9063038" y="2352675"/>
          <p14:tracePt t="26977" x="8950325" y="2365375"/>
          <p14:tracePt t="26983" x="8837613" y="2390775"/>
          <p14:tracePt t="26990" x="8737600" y="2414588"/>
          <p14:tracePt t="27000" x="8624888" y="2439988"/>
          <p14:tracePt t="27006" x="8512175" y="2465388"/>
          <p14:tracePt t="27016" x="8435975" y="2465388"/>
          <p14:tracePt t="27022" x="8348663" y="2478088"/>
          <p14:tracePt t="27031" x="8299450" y="2516188"/>
          <p14:tracePt t="27039" x="8261350" y="2527300"/>
          <p14:tracePt t="27048" x="8223250" y="2540000"/>
          <p14:tracePt t="27054" x="8186738" y="2540000"/>
          <p14:tracePt t="27063" x="8161338" y="2552700"/>
          <p14:tracePt t="27070" x="8135938" y="2552700"/>
          <p14:tracePt t="27079" x="8099425" y="2552700"/>
          <p14:tracePt t="27089" x="8086725" y="2552700"/>
          <p14:tracePt t="27095" x="8061325" y="2552700"/>
          <p14:tracePt t="27105" x="8048625" y="2552700"/>
          <p14:tracePt t="27127" x="8023225" y="2552700"/>
          <p14:tracePt t="27142" x="7999413" y="2552700"/>
          <p14:tracePt t="27156" x="7948613" y="2565400"/>
          <p14:tracePt t="27159" x="7910513" y="2565400"/>
          <p14:tracePt t="27174" x="7861300" y="2565400"/>
          <p14:tracePt t="27177" x="7785100" y="2565400"/>
          <p14:tracePt t="27189" x="7685088" y="2565400"/>
          <p14:tracePt t="27192" x="7597775" y="2590800"/>
          <p14:tracePt t="27200" x="7497763" y="2616200"/>
          <p14:tracePt t="27207" x="7423150" y="2640013"/>
          <p14:tracePt t="27215" x="7348538" y="2665413"/>
          <p14:tracePt t="27223" x="7272338" y="2703513"/>
          <p14:tracePt t="27232" x="7235825" y="2728913"/>
          <p14:tracePt t="27242" x="7210425" y="2752725"/>
          <p14:tracePt t="27246" x="7185025" y="2778125"/>
          <p14:tracePt t="27254" x="7146925" y="2803525"/>
          <p14:tracePt t="27262" x="7134225" y="2828925"/>
          <p14:tracePt t="27270" x="7110413" y="2840038"/>
          <p14:tracePt t="27278" x="7110413" y="2852738"/>
          <p14:tracePt t="27287" x="7110413" y="2865438"/>
          <p14:tracePt t="27464" x="7097713" y="2865438"/>
          <p14:tracePt t="27479" x="7123113" y="2865438"/>
          <p14:tracePt t="27488" x="7185025" y="2865438"/>
          <p14:tracePt t="27496" x="7285038" y="2865438"/>
          <p14:tracePt t="27509" x="7397750" y="2865438"/>
          <p14:tracePt t="27511" x="7535863" y="2865438"/>
          <p14:tracePt t="27520" x="7685088" y="2840038"/>
          <p14:tracePt t="27526" x="7874000" y="2828925"/>
          <p14:tracePt t="27537" x="8123238" y="2828925"/>
          <p14:tracePt t="27542" x="8435975" y="2816225"/>
          <p14:tracePt t="27553" x="8750300" y="2790825"/>
          <p14:tracePt t="27558" x="9137650" y="2752725"/>
          <p14:tracePt t="27572" x="9413875" y="2752725"/>
          <p14:tracePt t="27576" x="9726613" y="2752725"/>
          <p14:tracePt t="27589" x="10039350" y="2728913"/>
          <p14:tracePt t="27592" x="10288588" y="2716213"/>
          <p14:tracePt t="27600" x="10490200" y="2716213"/>
          <p14:tracePt t="27608" x="10652125" y="2716213"/>
          <p14:tracePt t="27615" x="10790238" y="2703513"/>
          <p14:tracePt t="27624" x="10915650" y="2690813"/>
          <p14:tracePt t="27632" x="11028363" y="2678113"/>
          <p14:tracePt t="27645" x="11115675" y="2678113"/>
          <p14:tracePt t="27647" x="11177588" y="2678113"/>
          <p14:tracePt t="27659" x="11215688" y="2678113"/>
          <p14:tracePt t="27839" x="11228388" y="2665413"/>
          <p14:tracePt t="28543" x="11215688" y="2665413"/>
          <p14:tracePt t="28552" x="11190288" y="2678113"/>
          <p14:tracePt t="28560" x="11141075" y="2716213"/>
          <p14:tracePt t="28568" x="11064875" y="2765425"/>
          <p14:tracePt t="28579" x="10977563" y="2803525"/>
          <p14:tracePt t="28585" x="10902950" y="2840038"/>
          <p14:tracePt t="28591" x="10802938" y="2903538"/>
          <p14:tracePt t="28598" x="10690225" y="2941638"/>
          <p14:tracePt t="28607" x="10539413" y="3003550"/>
          <p14:tracePt t="28615" x="10401300" y="3054350"/>
          <p14:tracePt t="28623" x="10252075" y="3090863"/>
          <p14:tracePt t="28631" x="10101263" y="3128963"/>
          <p14:tracePt t="28638" x="9926638" y="3165475"/>
          <p14:tracePt t="28647" x="9750425" y="3228975"/>
          <p14:tracePt t="28654" x="9588500" y="3267075"/>
          <p14:tracePt t="28663" x="9437688" y="3290888"/>
          <p14:tracePt t="28670" x="9288463" y="3341688"/>
          <p14:tracePt t="28678" x="9150350" y="3354388"/>
          <p14:tracePt t="28687" x="9024938" y="3378200"/>
          <p14:tracePt t="28694" x="8886825" y="3403600"/>
          <p14:tracePt t="28704" x="8774113" y="3441700"/>
          <p14:tracePt t="28711" x="8650288" y="3467100"/>
          <p14:tracePt t="28721" x="8561388" y="3479800"/>
          <p14:tracePt t="28727" x="8461375" y="3516313"/>
          <p14:tracePt t="28736" x="8335963" y="3541713"/>
          <p14:tracePt t="28742" x="8235950" y="3541713"/>
          <p14:tracePt t="28754" x="8148638" y="3554413"/>
          <p14:tracePt t="28758" x="8074025" y="3567113"/>
          <p14:tracePt t="28772" x="7986713" y="3567113"/>
          <p14:tracePt t="28775" x="7897813" y="3567113"/>
          <p14:tracePt t="28788" x="7848600" y="3567113"/>
          <p14:tracePt t="28792" x="7810500" y="3567113"/>
          <p14:tracePt t="28801" x="7761288" y="3567113"/>
          <p14:tracePt t="28808" x="7723188" y="3567113"/>
          <p14:tracePt t="28816" x="7673975" y="3567113"/>
          <p14:tracePt t="28824" x="7610475" y="3554413"/>
          <p14:tracePt t="28832" x="7561263" y="3541713"/>
          <p14:tracePt t="28841" x="7497763" y="3541713"/>
          <p14:tracePt t="28848" x="7423150" y="3541713"/>
          <p14:tracePt t="28857" x="7372350" y="3541713"/>
          <p14:tracePt t="28862" x="7323138" y="3541713"/>
          <p14:tracePt t="28871" x="7272338" y="3541713"/>
          <p14:tracePt t="28878" x="7235825" y="3541713"/>
          <p14:tracePt t="28886" x="7223125" y="3541713"/>
          <p14:tracePt t="28894" x="7197725" y="3541713"/>
          <p14:tracePt t="28906" x="7185025" y="3541713"/>
          <p14:tracePt t="29008" x="7172325" y="3541713"/>
          <p14:tracePt t="29023" x="7172325" y="3516313"/>
          <p14:tracePt t="29199" x="7172325" y="3503613"/>
          <p14:tracePt t="29239" x="7172325" y="3479800"/>
          <p14:tracePt t="29254" x="7210425" y="3479800"/>
          <p14:tracePt t="29262" x="7259638" y="3479800"/>
          <p14:tracePt t="29270" x="7323138" y="3479800"/>
          <p14:tracePt t="29279" x="7410450" y="3454400"/>
          <p14:tracePt t="29287" x="7485063" y="3429000"/>
          <p14:tracePt t="29294" x="7561263" y="3390900"/>
          <p14:tracePt t="29304" x="7635875" y="3354388"/>
          <p14:tracePt t="29311" x="7723188" y="3341688"/>
          <p14:tracePt t="29321" x="7835900" y="3316288"/>
          <p14:tracePt t="29327" x="7961313" y="3290888"/>
          <p14:tracePt t="29337" x="8061325" y="3254375"/>
          <p14:tracePt t="29342" x="8212138" y="3241675"/>
          <p14:tracePt t="29354" x="8399463" y="3241675"/>
          <p14:tracePt t="29358" x="8574088" y="3241675"/>
          <p14:tracePt t="29370" x="8750300" y="3241675"/>
          <p14:tracePt t="29374" x="8950325" y="3241675"/>
          <p14:tracePt t="29387" x="9124950" y="3241675"/>
          <p14:tracePt t="29391" x="9324975" y="3241675"/>
          <p14:tracePt t="29400" x="9550400" y="3203575"/>
          <p14:tracePt t="29407" x="9701213" y="3190875"/>
          <p14:tracePt t="29415" x="9839325" y="3190875"/>
          <p14:tracePt t="29422" x="9939338" y="3178175"/>
          <p14:tracePt t="29432" x="10039350" y="3154363"/>
          <p14:tracePt t="29439" x="10101263" y="3128963"/>
          <p14:tracePt t="29448" x="10152063" y="3103563"/>
          <p14:tracePt t="29455" x="10188575" y="3090863"/>
          <p14:tracePt t="29464" x="10226675" y="3078163"/>
          <p14:tracePt t="29472" x="10264775" y="3054350"/>
          <p14:tracePt t="29479" x="10288588" y="3028950"/>
          <p14:tracePt t="29489" x="10339388" y="3016250"/>
          <p14:tracePt t="29496" x="10352088" y="2990850"/>
          <p14:tracePt t="29509" x="10390188" y="2978150"/>
          <p14:tracePt t="29512" x="10414000" y="2952750"/>
          <p14:tracePt t="29519" x="10464800" y="2928938"/>
          <p14:tracePt t="29527" x="10502900" y="2928938"/>
          <p14:tracePt t="29536" x="10526713" y="2928938"/>
          <p14:tracePt t="29542" x="10552113" y="2916238"/>
          <p14:tracePt t="29553" x="10564813" y="2916238"/>
          <p14:tracePt t="29600" x="10590213" y="2903538"/>
          <p14:tracePt t="29695" x="10602913" y="2903538"/>
          <p14:tracePt t="29712" x="10614025" y="2903538"/>
          <p14:tracePt t="29728" x="10626725" y="2903538"/>
          <p14:tracePt t="29735" x="10652125" y="2903538"/>
          <p14:tracePt t="29744" x="10677525" y="2916238"/>
          <p14:tracePt t="29756" x="10715625" y="2916238"/>
          <p14:tracePt t="29759" x="10752138" y="2916238"/>
          <p14:tracePt t="29768" x="10802938" y="2916238"/>
          <p14:tracePt t="29779" x="10828338" y="2928938"/>
          <p14:tracePt t="29790" x="10928350" y="2978150"/>
          <p14:tracePt t="29801" x="10990263" y="3016250"/>
          <p14:tracePt t="29808" x="11064875" y="3078163"/>
          <p14:tracePt t="29816" x="11128375" y="3128963"/>
          <p14:tracePt t="29823" x="11190288" y="3190875"/>
          <p14:tracePt t="29832" x="11215688" y="3228975"/>
          <p14:tracePt t="29839" x="11241088" y="3267075"/>
          <p14:tracePt t="29847" x="11266488" y="3328988"/>
          <p14:tracePt t="29855" x="11303000" y="3354388"/>
          <p14:tracePt t="29864" x="11328400" y="3367088"/>
          <p14:tracePt t="29872" x="11341100" y="3390900"/>
          <p14:tracePt t="29880" x="11353800" y="3403600"/>
          <p14:tracePt t="29905" x="11366500" y="3403600"/>
          <p14:tracePt t="30000" x="11390313" y="3403600"/>
          <p14:tracePt t="30023" x="11390313" y="3390900"/>
          <p14:tracePt t="30047" x="11403013" y="3367088"/>
          <p14:tracePt t="30072" x="11403013" y="3354388"/>
          <p14:tracePt t="30175" x="11403013" y="3341688"/>
          <p14:tracePt t="30415" x="11390313" y="3354388"/>
          <p14:tracePt t="30424" x="11377613" y="3367088"/>
          <p14:tracePt t="30432" x="11366500" y="3378200"/>
          <p14:tracePt t="30443" x="11353800" y="3390900"/>
          <p14:tracePt t="30448" x="11315700" y="3403600"/>
          <p14:tracePt t="30455" x="11253788" y="3503613"/>
          <p14:tracePt t="30462" x="11141075" y="3616325"/>
          <p14:tracePt t="30470" x="11064875" y="3641725"/>
          <p14:tracePt t="30478" x="10990263" y="3667125"/>
          <p14:tracePt t="30487" x="10890250" y="3692525"/>
          <p14:tracePt t="30494" x="10777538" y="3703638"/>
          <p14:tracePt t="30504" x="10652125" y="3741738"/>
          <p14:tracePt t="30510" x="10526713" y="3779838"/>
          <p14:tracePt t="30521" x="10390188" y="3803650"/>
          <p14:tracePt t="30526" x="10226675" y="3816350"/>
          <p14:tracePt t="30538" x="10075863" y="3841750"/>
          <p14:tracePt t="30542" x="9926638" y="3905250"/>
          <p14:tracePt t="30554" x="9775825" y="3941763"/>
          <p14:tracePt t="30558" x="9601200" y="3967163"/>
          <p14:tracePt t="30570" x="9437688" y="3992563"/>
          <p14:tracePt t="30574" x="9301163" y="4041775"/>
          <p14:tracePt t="30585" x="9150350" y="4079875"/>
          <p14:tracePt t="30590" x="8986838" y="4105275"/>
          <p14:tracePt t="30599" x="8837613" y="4129088"/>
          <p14:tracePt t="30606" x="8686800" y="4167188"/>
          <p14:tracePt t="30615" x="8499475" y="4205288"/>
          <p14:tracePt t="30622" x="8324850" y="4230688"/>
          <p14:tracePt t="30630" x="8174038" y="4267200"/>
          <p14:tracePt t="30638" x="8010525" y="4305300"/>
          <p14:tracePt t="30648" x="7835900" y="4318000"/>
          <p14:tracePt t="30655" x="7710488" y="4330700"/>
          <p14:tracePt t="30664" x="7572375" y="4341813"/>
          <p14:tracePt t="30673" x="7435850" y="4341813"/>
          <p14:tracePt t="30679" x="7359650" y="4341813"/>
          <p14:tracePt t="30689" x="7285038" y="4341813"/>
          <p14:tracePt t="30695" x="7235825" y="4341813"/>
          <p14:tracePt t="30706" x="7197725" y="4341813"/>
          <p14:tracePt t="30711" x="7172325" y="4341813"/>
          <p14:tracePt t="30726" x="7146925" y="4341813"/>
          <p14:tracePt t="30736" x="7134225" y="4341813"/>
          <p14:tracePt t="30784" x="7123113" y="4341813"/>
          <p14:tracePt t="30808" x="7110413" y="4341813"/>
          <p14:tracePt t="30816" x="7097713" y="4341813"/>
          <p14:tracePt t="30831" x="7085013" y="4330700"/>
          <p14:tracePt t="30841" x="7072313" y="4318000"/>
          <p14:tracePt t="30848" x="7072313" y="4292600"/>
          <p14:tracePt t="30860" x="7072313" y="4267200"/>
          <p14:tracePt t="30863" x="7059613" y="4254500"/>
          <p14:tracePt t="30872" x="7046913" y="4241800"/>
          <p14:tracePt t="30879" x="7046913" y="4217988"/>
          <p14:tracePt t="30887" x="7046913" y="4192588"/>
          <p14:tracePt t="30895" x="7046913" y="4179888"/>
          <p14:tracePt t="30905" x="7046913" y="4154488"/>
          <p14:tracePt t="30911" x="7046913" y="4141788"/>
          <p14:tracePt t="30921" x="7046913" y="4117975"/>
          <p14:tracePt t="30927" x="7046913" y="4105275"/>
          <p14:tracePt t="30942" x="7046913" y="4092575"/>
          <p14:tracePt t="30954" x="7059613" y="4079875"/>
          <p14:tracePt t="30958" x="7072313" y="4079875"/>
          <p14:tracePt t="30991" x="7097713" y="4079875"/>
          <p14:tracePt t="31000" x="7097713" y="4054475"/>
          <p14:tracePt t="31006" x="7123113" y="4054475"/>
          <p14:tracePt t="31015" x="7134225" y="4054475"/>
          <p14:tracePt t="31031" x="7159625" y="4054475"/>
          <p14:tracePt t="31038" x="7185025" y="4054475"/>
          <p14:tracePt t="31047" x="7210425" y="4054475"/>
          <p14:tracePt t="31055" x="7235825" y="4054475"/>
          <p14:tracePt t="31064" x="7259638" y="4029075"/>
          <p14:tracePt t="31072" x="7297738" y="4017963"/>
          <p14:tracePt t="31080" x="7323138" y="3992563"/>
          <p14:tracePt t="31089" x="7335838" y="3979863"/>
          <p14:tracePt t="31096" x="7359650" y="3967163"/>
          <p14:tracePt t="31106" x="7359650" y="3954463"/>
          <p14:tracePt t="31111" x="7385050" y="3929063"/>
          <p14:tracePt t="31125" x="7385050" y="3916363"/>
          <p14:tracePt t="31128" x="7397750" y="3905250"/>
          <p14:tracePt t="31140" x="7397750" y="3892550"/>
          <p14:tracePt t="31143" x="7410450" y="3879850"/>
          <p14:tracePt t="31154" x="7410450" y="3841750"/>
          <p14:tracePt t="31170" x="7435850" y="3816350"/>
          <p14:tracePt t="31199" x="7448550" y="3779838"/>
          <p14:tracePt t="31631" x="7459663" y="3767138"/>
          <p14:tracePt t="31640" x="7472363" y="3767138"/>
          <p14:tracePt t="31650" x="7523163" y="3767138"/>
          <p14:tracePt t="31655" x="7610475" y="3779838"/>
          <p14:tracePt t="31662" x="7723188" y="3803650"/>
          <p14:tracePt t="31670" x="7797800" y="3816350"/>
          <p14:tracePt t="31678" x="7910513" y="3841750"/>
          <p14:tracePt t="31687" x="8010525" y="3841750"/>
          <p14:tracePt t="31695" x="8123238" y="3841750"/>
          <p14:tracePt t="31704" x="8261350" y="3854450"/>
          <p14:tracePt t="31712" x="8424863" y="3867150"/>
          <p14:tracePt t="31723" x="8561388" y="3867150"/>
          <p14:tracePt t="31727" x="8686800" y="3867150"/>
          <p14:tracePt t="31740" x="8824913" y="3879850"/>
          <p14:tracePt t="31743" x="8986838" y="3879850"/>
          <p14:tracePt t="31756" x="9175750" y="3879850"/>
          <p14:tracePt t="31759" x="9363075" y="3879850"/>
          <p14:tracePt t="31769" x="9613900" y="3879850"/>
          <p14:tracePt t="31779" x="9826625" y="3879850"/>
          <p14:tracePt t="31789" x="10052050" y="3841750"/>
          <p14:tracePt t="31792" x="10213975" y="3803650"/>
          <p14:tracePt t="31799" x="10364788" y="3779838"/>
          <p14:tracePt t="31807" x="10502900" y="3767138"/>
          <p14:tracePt t="31815" x="10564813" y="3741738"/>
          <p14:tracePt t="31823" x="10590213" y="3729038"/>
          <p14:tracePt t="31895" x="10602913" y="3716338"/>
          <p14:tracePt t="31927" x="10602913" y="3703638"/>
          <p14:tracePt t="31935" x="10602913" y="3679825"/>
          <p14:tracePt t="31945" x="10614025" y="3679825"/>
          <p14:tracePt t="32072" x="10614025" y="3667125"/>
          <p14:tracePt t="32656" x="10602913" y="3679825"/>
          <p14:tracePt t="32664" x="10577513" y="3692525"/>
          <p14:tracePt t="32671" x="10564813" y="3692525"/>
          <p14:tracePt t="32680" x="10526713" y="3703638"/>
          <p14:tracePt t="32689" x="10464800" y="3729038"/>
          <p14:tracePt t="32695" x="10414000" y="3754438"/>
          <p14:tracePt t="32706" x="10326688" y="3792538"/>
          <p14:tracePt t="32712" x="10213975" y="3829050"/>
          <p14:tracePt t="32718" x="10113963" y="3854450"/>
          <p14:tracePt t="32727" x="9963150" y="3916363"/>
          <p14:tracePt t="32737" x="9801225" y="3954463"/>
          <p14:tracePt t="32742" x="9688513" y="3992563"/>
          <p14:tracePt t="32753" x="9537700" y="4041775"/>
          <p14:tracePt t="32758" x="9401175" y="4079875"/>
          <p14:tracePt t="32770" x="9263063" y="4117975"/>
          <p14:tracePt t="32774" x="9124950" y="4141788"/>
          <p14:tracePt t="32787" x="9012238" y="4192588"/>
          <p14:tracePt t="32790" x="8912225" y="4205288"/>
          <p14:tracePt t="32803" x="8824913" y="4230688"/>
          <p14:tracePt t="32807" x="8763000" y="4254500"/>
          <p14:tracePt t="32814" x="8674100" y="4254500"/>
          <p14:tracePt t="32823" x="8586788" y="4267200"/>
          <p14:tracePt t="32830" x="8486775" y="4292600"/>
          <p14:tracePt t="32838" x="8374063" y="4305300"/>
          <p14:tracePt t="32846" x="8274050" y="4330700"/>
          <p14:tracePt t="32854" x="8174038" y="4330700"/>
          <p14:tracePt t="32862" x="8074025" y="4354513"/>
          <p14:tracePt t="32870" x="7974013" y="4379913"/>
          <p14:tracePt t="32879" x="7861300" y="4392613"/>
          <p14:tracePt t="32889" x="7761288" y="4405313"/>
          <p14:tracePt t="32895" x="7673975" y="4418013"/>
          <p14:tracePt t="32910" x="7585075" y="4430713"/>
          <p14:tracePt t="32912" x="7535863" y="4430713"/>
          <p14:tracePt t="32923" x="7497763" y="4443413"/>
          <p14:tracePt t="32928" x="7448550" y="4443413"/>
          <p14:tracePt t="32941" x="7423150" y="4467225"/>
          <p14:tracePt t="32943" x="7397750" y="4467225"/>
          <p14:tracePt t="32956" x="7359650" y="4467225"/>
          <p14:tracePt t="32960" x="7323138" y="4467225"/>
          <p14:tracePt t="32968" x="7285038" y="4467225"/>
          <p14:tracePt t="32979" x="7246938" y="4467225"/>
          <p14:tracePt t="32983" x="7223125" y="4479925"/>
          <p14:tracePt t="32990" x="7185025" y="4492625"/>
          <p14:tracePt t="32999" x="7159625" y="4505325"/>
          <p14:tracePt t="33006" x="7134225" y="4518025"/>
          <p14:tracePt t="33015" x="7110413" y="4518025"/>
          <p14:tracePt t="33022" x="7085013" y="4518025"/>
          <p14:tracePt t="35104" x="7097713" y="4518025"/>
          <p14:tracePt t="35112" x="7159625" y="4518025"/>
          <p14:tracePt t="35122" x="7310438" y="4543425"/>
          <p14:tracePt t="35130" x="7459663" y="4554538"/>
          <p14:tracePt t="35134" x="7597775" y="4567238"/>
          <p14:tracePt t="35142" x="7773988" y="4567238"/>
          <p14:tracePt t="35153" x="8010525" y="4579938"/>
          <p14:tracePt t="35159" x="8286750" y="4592638"/>
          <p14:tracePt t="35170" x="8537575" y="4592638"/>
          <p14:tracePt t="35174" x="8774113" y="4618038"/>
          <p14:tracePt t="35186" x="9024938" y="4618038"/>
          <p14:tracePt t="35190" x="9199563" y="4618038"/>
          <p14:tracePt t="35202" x="9363075" y="4618038"/>
          <p14:tracePt t="35207" x="9550400" y="4630738"/>
          <p14:tracePt t="35214" x="9701213" y="4643438"/>
          <p14:tracePt t="35223" x="9839325" y="4643438"/>
          <p14:tracePt t="35230" x="9913938" y="4643438"/>
          <p14:tracePt t="35238" x="9963150" y="4667250"/>
          <p14:tracePt t="35247" x="9988550" y="4667250"/>
          <p14:tracePt t="35254" x="10001250" y="4667250"/>
          <p14:tracePt t="35270" x="10001250" y="4656138"/>
          <p14:tracePt t="35295" x="10001250" y="4643438"/>
          <p14:tracePt t="35327" x="10001250" y="4630738"/>
          <p14:tracePt t="35335" x="10001250" y="4618038"/>
          <p14:tracePt t="35354" x="10001250" y="4592638"/>
          <p14:tracePt t="35368" x="9988550" y="4579938"/>
          <p14:tracePt t="35377" x="9975850" y="4579938"/>
          <p14:tracePt t="35384" x="9975850" y="4567238"/>
          <p14:tracePt t="35395" x="9963150" y="4554538"/>
          <p14:tracePt t="35399" x="9952038" y="4554538"/>
          <p14:tracePt t="35406" x="9926638" y="4530725"/>
          <p14:tracePt t="35415" x="9913938" y="4530725"/>
          <p14:tracePt t="35422" x="9901238" y="4518025"/>
          <p14:tracePt t="35430" x="9901238" y="4505325"/>
          <p14:tracePt t="35438" x="9888538" y="4505325"/>
          <p14:tracePt t="35446" x="9888538" y="4492625"/>
          <p14:tracePt t="35479" x="9875838" y="4467225"/>
          <p14:tracePt t="35487" x="9863138" y="4467225"/>
          <p14:tracePt t="36287" x="9852025" y="4467225"/>
          <p14:tracePt t="36296" x="9826625" y="4467225"/>
          <p14:tracePt t="36305" x="9801225" y="4467225"/>
          <p14:tracePt t="36315" x="9788525" y="4467225"/>
          <p14:tracePt t="36321" x="9763125" y="4467225"/>
          <p14:tracePt t="36329" x="9739313" y="4467225"/>
          <p14:tracePt t="36337" x="9701213" y="4479925"/>
          <p14:tracePt t="36342" x="9663113" y="4518025"/>
          <p14:tracePt t="36353" x="9626600" y="4518025"/>
          <p14:tracePt t="36358" x="9601200" y="4518025"/>
          <p14:tracePt t="36370" x="9550400" y="4530725"/>
          <p14:tracePt t="36374" x="9513888" y="4530725"/>
          <p14:tracePt t="36386" x="9488488" y="4530725"/>
          <p14:tracePt t="36390" x="9463088" y="4530725"/>
          <p14:tracePt t="36399" x="9450388" y="4543425"/>
          <p14:tracePt t="36407" x="9424988" y="4543425"/>
          <p14:tracePt t="36415" x="9413875" y="4554538"/>
          <p14:tracePt t="36423" x="9401175" y="4554538"/>
          <p14:tracePt t="36600" x="9413875" y="4554538"/>
          <p14:tracePt t="36606" x="9437688" y="4554538"/>
          <p14:tracePt t="36616" x="9463088" y="4554538"/>
          <p14:tracePt t="36622" x="9501188" y="4543425"/>
          <p14:tracePt t="36633" x="9525000" y="4530725"/>
          <p14:tracePt t="36640" x="9537700" y="4530725"/>
          <p14:tracePt t="36648" x="9588500" y="4518025"/>
          <p14:tracePt t="36656" x="9663113" y="4505325"/>
          <p14:tracePt t="36663" x="9750425" y="4479925"/>
          <p14:tracePt t="36671" x="9839325" y="4454525"/>
          <p14:tracePt t="36680" x="9952038" y="4443413"/>
          <p14:tracePt t="36689" x="10026650" y="4430713"/>
          <p14:tracePt t="36696" x="10101263" y="4418013"/>
          <p14:tracePt t="36706" x="10177463" y="4418013"/>
          <p14:tracePt t="36711" x="10264775" y="4405313"/>
          <p14:tracePt t="36721" x="10352088" y="4379913"/>
          <p14:tracePt t="36728" x="10452100" y="4367213"/>
          <p14:tracePt t="36737" x="10514013" y="4354513"/>
          <p14:tracePt t="36745" x="10577513" y="4354513"/>
          <p14:tracePt t="36750" x="10652125" y="4354513"/>
          <p14:tracePt t="36758" x="10690225" y="4354513"/>
          <p14:tracePt t="36769" x="10702925" y="4354513"/>
          <p14:tracePt t="36774" x="10715625" y="4354513"/>
          <p14:tracePt t="37304" x="10726738" y="4354513"/>
          <p14:tracePt t="37321" x="10739438" y="4354513"/>
          <p14:tracePt t="37327" x="10752138" y="4354513"/>
          <p14:tracePt t="37343" x="10764838" y="4354513"/>
          <p14:tracePt t="37359" x="10790238" y="4354513"/>
          <p14:tracePt t="37375" x="10828338" y="4354513"/>
          <p14:tracePt t="37385" x="10877550" y="4354513"/>
          <p14:tracePt t="37392" x="10928350" y="4354513"/>
          <p14:tracePt t="37400" x="10977563" y="4354513"/>
          <p14:tracePt t="37408" x="11028363" y="4354513"/>
          <p14:tracePt t="37414" x="11077575" y="4354513"/>
          <p14:tracePt t="37423" x="11115675" y="4354513"/>
          <p14:tracePt t="37430" x="11164888" y="4354513"/>
          <p14:tracePt t="37438" x="11190288" y="4354513"/>
          <p14:tracePt t="37472" x="11202988" y="4354513"/>
          <p14:tracePt t="37495" x="11215688" y="4354513"/>
          <p14:tracePt t="37512" x="11228388" y="4341813"/>
          <p14:tracePt t="37522" x="11241088" y="4330700"/>
          <p14:tracePt t="37537" x="11253788" y="4330700"/>
          <p14:tracePt t="41200" x="11253788" y="4292600"/>
          <p14:tracePt t="43839" x="11241088" y="4292600"/>
          <p14:tracePt t="43847" x="11215688" y="4305300"/>
          <p14:tracePt t="43855" x="11202988" y="4318000"/>
          <p14:tracePt t="43863" x="11190288" y="4318000"/>
          <p14:tracePt t="43872" x="11190288" y="4330700"/>
          <p14:tracePt t="43881" x="11164888" y="4330700"/>
          <p14:tracePt t="43892" x="11141075" y="4341813"/>
          <p14:tracePt t="43896" x="11102975" y="4341813"/>
          <p14:tracePt t="43905" x="11064875" y="4341813"/>
          <p14:tracePt t="43911" x="11015663" y="4354513"/>
          <p14:tracePt t="43923" x="10977563" y="4367213"/>
          <p14:tracePt t="43927" x="10902950" y="4392613"/>
          <p14:tracePt t="43940" x="10839450" y="4405313"/>
          <p14:tracePt t="43944" x="10752138" y="4418013"/>
          <p14:tracePt t="43952" x="10664825" y="4443413"/>
          <p14:tracePt t="43959" x="10539413" y="4479925"/>
          <p14:tracePt t="43967" x="10401300" y="4518025"/>
          <p14:tracePt t="43974" x="10277475" y="4567238"/>
          <p14:tracePt t="43986" x="10164763" y="4618038"/>
          <p14:tracePt t="43991" x="10064750" y="4667250"/>
          <p14:tracePt t="44002" x="9963150" y="4730750"/>
          <p14:tracePt t="44006" x="9839325" y="4830763"/>
          <p14:tracePt t="44015" x="9713913" y="4918075"/>
          <p14:tracePt t="44023" x="9601200" y="4981575"/>
          <p14:tracePt t="44030" x="9501188" y="5030788"/>
          <p14:tracePt t="44039" x="9401175" y="5092700"/>
          <p14:tracePt t="44046" x="9301163" y="5168900"/>
          <p14:tracePt t="44054" x="9224963" y="5205413"/>
          <p14:tracePt t="44062" x="9150350" y="5256213"/>
          <p14:tracePt t="44070" x="9075738" y="5281613"/>
          <p14:tracePt t="44079" x="8986838" y="5330825"/>
          <p14:tracePt t="44086" x="8899525" y="5356225"/>
          <p14:tracePt t="44095" x="8812213" y="5368925"/>
          <p14:tracePt t="44103" x="8724900" y="5368925"/>
          <p14:tracePt t="44110" x="8624888" y="5381625"/>
          <p14:tracePt t="44122" x="8537575" y="5381625"/>
          <p14:tracePt t="44127" x="8435975" y="5394325"/>
          <p14:tracePt t="44140" x="8324850" y="5407025"/>
          <p14:tracePt t="44143" x="8174038" y="5407025"/>
          <p14:tracePt t="44155" x="8035925" y="5407025"/>
          <p14:tracePt t="44159" x="7874000" y="5407025"/>
          <p14:tracePt t="44174" x="7697788" y="5407025"/>
          <p14:tracePt t="44176" x="7548563" y="5407025"/>
          <p14:tracePt t="44188" x="7372350" y="5407025"/>
          <p14:tracePt t="44191" x="7210425" y="5407025"/>
          <p14:tracePt t="44200" x="7059613" y="5407025"/>
          <p14:tracePt t="44212" x="6934200" y="5407025"/>
          <p14:tracePt t="44216" x="6797675" y="5407025"/>
          <p14:tracePt t="44224" x="6696075" y="5407025"/>
          <p14:tracePt t="44232" x="6621463" y="5394325"/>
          <p14:tracePt t="44238" x="6584950" y="5368925"/>
          <p14:tracePt t="44246" x="6572250" y="5368925"/>
          <p14:tracePt t="44254" x="6534150" y="5368925"/>
          <p14:tracePt t="44262" x="6521450" y="5343525"/>
          <p14:tracePt t="44272" x="6521450" y="5330825"/>
          <p14:tracePt t="44279" x="6508750" y="5318125"/>
          <p14:tracePt t="44297" x="6496050" y="5305425"/>
          <p14:tracePt t="44312" x="6483350" y="5294313"/>
          <p14:tracePt t="44323" x="6483350" y="5281613"/>
          <p14:tracePt t="44326" x="6472238" y="5268913"/>
          <p14:tracePt t="44337" x="6459538" y="5256213"/>
          <p14:tracePt t="44342" x="6446838" y="5243513"/>
          <p14:tracePt t="44353" x="6434138" y="5243513"/>
          <p14:tracePt t="44368" x="6421438" y="5230813"/>
          <p14:tracePt t="44374" x="6421438" y="5218113"/>
          <p14:tracePt t="44385" x="6408738" y="5218113"/>
          <p14:tracePt t="44390" x="6396038" y="5205413"/>
          <p14:tracePt t="44502" x="6396038" y="5194300"/>
          <p14:tracePt t="44542" x="6396038" y="5168900"/>
          <p14:tracePt t="44558" x="6396038" y="5143500"/>
          <p14:tracePt t="44568" x="6408738" y="5143500"/>
          <p14:tracePt t="44582" x="6408738" y="5130800"/>
          <p14:tracePt t="44599" x="6421438" y="5118100"/>
          <p14:tracePt t="44606" x="6421438" y="5105400"/>
          <p14:tracePt t="44622" x="6434138" y="5105400"/>
          <p14:tracePt t="44630" x="6446838" y="5092700"/>
          <p14:tracePt t="44638" x="6459538" y="5092700"/>
          <p14:tracePt t="44654" x="6459538" y="5081588"/>
          <p14:tracePt t="44662" x="6483350" y="5081588"/>
          <p14:tracePt t="44678" x="6483350" y="5068888"/>
          <p14:tracePt t="44686" x="6496050" y="5068888"/>
          <p14:tracePt t="44701" x="6496050" y="5056188"/>
          <p14:tracePt t="44758" x="6508750" y="5030788"/>
          <p14:tracePt t="44790" x="6521450" y="5030788"/>
          <p14:tracePt t="44814" x="6546850" y="5030788"/>
          <p14:tracePt t="44846" x="6559550" y="5030788"/>
          <p14:tracePt t="44854" x="6572250" y="5030788"/>
          <p14:tracePt t="44862" x="6596063" y="5018088"/>
          <p14:tracePt t="44870" x="6608763" y="5018088"/>
          <p14:tracePt t="44878" x="6634163" y="5018088"/>
          <p14:tracePt t="44886" x="6659563" y="5018088"/>
          <p14:tracePt t="44894" x="6708775" y="5018088"/>
          <p14:tracePt t="44902" x="6784975" y="5005388"/>
          <p14:tracePt t="44910" x="6846888" y="5005388"/>
          <p14:tracePt t="44918" x="6921500" y="5005388"/>
          <p14:tracePt t="44926" x="6972300" y="5005388"/>
          <p14:tracePt t="44936" x="7021513" y="5005388"/>
          <p14:tracePt t="44942" x="7046913" y="5005388"/>
          <p14:tracePt t="44952" x="7072313" y="4992688"/>
          <p14:tracePt t="44958" x="7110413" y="4981575"/>
          <p14:tracePt t="44969" x="7146925" y="4981575"/>
          <p14:tracePt t="44974" x="7159625" y="4981575"/>
          <p14:tracePt t="44982" x="7172325" y="4981575"/>
          <p14:tracePt t="44990" x="7197725" y="4981575"/>
          <p14:tracePt t="45001" x="7223125" y="4981575"/>
          <p14:tracePt t="45014" x="7235825" y="4981575"/>
          <p14:tracePt t="45022" x="7259638" y="4981575"/>
          <p14:tracePt t="45038" x="7297738" y="4981575"/>
          <p14:tracePt t="45046" x="7310438" y="4981575"/>
          <p14:tracePt t="45054" x="7335838" y="4981575"/>
          <p14:tracePt t="45062" x="7359650" y="4981575"/>
          <p14:tracePt t="45070" x="7385050" y="4981575"/>
          <p14:tracePt t="45102" x="7397750" y="4981575"/>
          <p14:tracePt t="45135" x="7410450" y="4981575"/>
          <p14:tracePt t="45142" x="7423150" y="4968875"/>
          <p14:tracePt t="45151" x="7435850" y="4956175"/>
          <p14:tracePt t="45158" x="7448550" y="4956175"/>
          <p14:tracePt t="45168" x="7459663" y="4956175"/>
          <p14:tracePt t="45174" x="7497763" y="4956175"/>
          <p14:tracePt t="45185" x="7535863" y="4956175"/>
          <p14:tracePt t="45190" x="7572375" y="4956175"/>
          <p14:tracePt t="45202" x="7610475" y="4956175"/>
          <p14:tracePt t="45206" x="7648575" y="4956175"/>
          <p14:tracePt t="45214" x="7685088" y="4943475"/>
          <p14:tracePt t="45222" x="7710488" y="4930775"/>
          <p14:tracePt t="45230" x="7723188" y="4918075"/>
          <p14:tracePt t="46448" x="7735888" y="4905375"/>
          <p14:tracePt t="46456" x="7748588" y="4905375"/>
          <p14:tracePt t="46464" x="7797800" y="4905375"/>
          <p14:tracePt t="46473" x="7935913" y="4918075"/>
          <p14:tracePt t="46479" x="8061325" y="4930775"/>
          <p14:tracePt t="46492" x="8212138" y="4930775"/>
          <p14:tracePt t="46494" x="8386763" y="4918075"/>
          <p14:tracePt t="46503" x="8524875" y="4905375"/>
          <p14:tracePt t="46510" x="8574088" y="4905375"/>
          <p14:tracePt t="46520" x="8612188" y="4905375"/>
          <p14:tracePt t="46526" x="8637588" y="4905375"/>
          <p14:tracePt t="46536" x="8686800" y="4905375"/>
          <p14:tracePt t="46542" x="8786813" y="4905375"/>
          <p14:tracePt t="46553" x="8886825" y="4892675"/>
          <p14:tracePt t="46559" x="8924925" y="4892675"/>
          <p14:tracePt t="46571" x="8963025" y="4892675"/>
          <p14:tracePt t="46574" x="9012238" y="4892675"/>
          <p14:tracePt t="46587" x="9050338" y="4879975"/>
          <p14:tracePt t="46590" x="9075738" y="4879975"/>
          <p14:tracePt t="46603" x="9112250" y="4868863"/>
          <p14:tracePt t="46606" x="9175750" y="4856163"/>
          <p14:tracePt t="46618" x="9250363" y="4830763"/>
          <p14:tracePt t="46622" x="9337675" y="4818063"/>
          <p14:tracePt t="46631" x="9424988" y="4792663"/>
          <p14:tracePt t="46638" x="9513888" y="4768850"/>
          <p14:tracePt t="46646" x="9613900" y="4730750"/>
          <p14:tracePt t="46654" x="9726613" y="4705350"/>
          <p14:tracePt t="46663" x="9852025" y="4630738"/>
          <p14:tracePt t="46672" x="9952038" y="4618038"/>
          <p14:tracePt t="46680" x="10013950" y="4618038"/>
          <p14:tracePt t="46687" x="10088563" y="4618038"/>
          <p14:tracePt t="46696" x="10139363" y="4618038"/>
          <p14:tracePt t="46705" x="10164763" y="4618038"/>
          <p14:tracePt t="46711" x="10188575" y="4618038"/>
          <p14:tracePt t="46723" x="10213975" y="4618038"/>
          <p14:tracePt t="46727" x="10239375" y="4630738"/>
          <p14:tracePt t="46740" x="10252075" y="4630738"/>
          <p14:tracePt t="46832" x="10264775" y="4630738"/>
          <p14:tracePt t="47912" x="10264775" y="4656138"/>
          <p14:tracePt t="47927" x="10264775" y="4679950"/>
          <p14:tracePt t="47935" x="10264775" y="4692650"/>
          <p14:tracePt t="47945" x="10226675" y="4743450"/>
          <p14:tracePt t="47951" x="10201275" y="4792663"/>
          <p14:tracePt t="47960" x="10152063" y="4856163"/>
          <p14:tracePt t="47969" x="10101263" y="4930775"/>
          <p14:tracePt t="47974" x="10039350" y="4992688"/>
          <p14:tracePt t="47985" x="9975850" y="5081588"/>
          <p14:tracePt t="48002" x="9875838" y="5243513"/>
          <p14:tracePt t="48006" x="9775825" y="5343525"/>
          <p14:tracePt t="48015" x="9701213" y="5443538"/>
          <p14:tracePt t="48023" x="9626600" y="5518150"/>
          <p14:tracePt t="48032" x="9575800" y="5581650"/>
          <p14:tracePt t="48039" x="9488488" y="5643563"/>
          <p14:tracePt t="48046" x="9388475" y="5707063"/>
          <p14:tracePt t="48055" x="9288463" y="5768975"/>
          <p14:tracePt t="48063" x="9175750" y="5856288"/>
          <p14:tracePt t="48070" x="9050338" y="5932488"/>
          <p14:tracePt t="48078" x="8912225" y="5994400"/>
          <p14:tracePt t="48086" x="8724900" y="6119813"/>
          <p14:tracePt t="48094" x="8486775" y="6245225"/>
          <p14:tracePt t="48102" x="8299450" y="6319838"/>
          <p14:tracePt t="48112" x="8061325" y="6394450"/>
          <p14:tracePt t="48121" x="7810500" y="6419850"/>
          <p14:tracePt t="48127" x="7623175" y="6445250"/>
          <p14:tracePt t="48138" x="7410450" y="6470650"/>
          <p14:tracePt t="48144" x="7235825" y="6483350"/>
          <p14:tracePt t="48156" x="7085013" y="6494463"/>
          <p14:tracePt t="48160" x="6946900" y="6494463"/>
          <p14:tracePt t="48173" x="6821488" y="6483350"/>
          <p14:tracePt t="48176" x="6734175" y="6445250"/>
          <p14:tracePt t="48189" x="6621463" y="6419850"/>
          <p14:tracePt t="48192" x="6534150" y="6407150"/>
          <p14:tracePt t="48214" x="6408738" y="6370638"/>
          <p14:tracePt t="48217" x="6383338" y="6357938"/>
          <p14:tracePt t="48222" x="6346825" y="6357938"/>
          <p14:tracePt t="48230" x="6346825" y="6345238"/>
          <p14:tracePt t="48238" x="6334125" y="6332538"/>
          <p14:tracePt t="48254" x="6321425" y="6319838"/>
          <p14:tracePt t="48262" x="6308725" y="6307138"/>
          <p14:tracePt t="48271" x="6296025" y="6294438"/>
          <p14:tracePt t="48278" x="6296025" y="6269038"/>
          <p14:tracePt t="48286" x="6283325" y="6245225"/>
          <p14:tracePt t="48295" x="6259513" y="6219825"/>
          <p14:tracePt t="48303" x="6246813" y="6194425"/>
          <p14:tracePt t="48311" x="6234113" y="6157913"/>
          <p14:tracePt t="48319" x="6208713" y="6132513"/>
          <p14:tracePt t="48326" x="6208713" y="6107113"/>
          <p14:tracePt t="48338" x="6170613" y="6081713"/>
          <p14:tracePt t="48342" x="6170613" y="6056313"/>
          <p14:tracePt t="48352" x="6170613" y="6045200"/>
          <p14:tracePt t="48358" x="6170613" y="6032500"/>
          <p14:tracePt t="48368" x="6170613" y="6007100"/>
          <p14:tracePt t="48374" x="6170613" y="5981700"/>
          <p14:tracePt t="48384" x="6170613" y="5969000"/>
          <p14:tracePt t="48390" x="6170613" y="5945188"/>
          <p14:tracePt t="48401" x="6170613" y="5932488"/>
          <p14:tracePt t="48406" x="6170613" y="5907088"/>
          <p14:tracePt t="48421" x="6170613" y="5894388"/>
          <p14:tracePt t="48424" x="6170613" y="5868988"/>
          <p14:tracePt t="48432" x="6170613" y="5856288"/>
          <p14:tracePt t="48441" x="6170613" y="5819775"/>
          <p14:tracePt t="48447" x="6170613" y="5807075"/>
          <p14:tracePt t="48456" x="6170613" y="5794375"/>
          <p14:tracePt t="48463" x="6170613" y="5768975"/>
          <p14:tracePt t="48474" x="6170613" y="5743575"/>
          <p14:tracePt t="48479" x="6170613" y="5732463"/>
          <p14:tracePt t="48489" x="6170613" y="5719763"/>
          <p14:tracePt t="48495" x="6170613" y="5707063"/>
          <p14:tracePt t="48503" x="6170613" y="5668963"/>
          <p14:tracePt t="48510" x="6183313" y="5656263"/>
          <p14:tracePt t="48519" x="6183313" y="5643563"/>
          <p14:tracePt t="48526" x="6183313" y="5630863"/>
          <p14:tracePt t="48542" x="6183313" y="5619750"/>
          <p14:tracePt t="49192" x="6183313" y="5607050"/>
          <p14:tracePt t="49200" x="6183313" y="5581650"/>
          <p14:tracePt t="49207" x="6183313" y="5568950"/>
          <p14:tracePt t="49222" x="6196013" y="5543550"/>
          <p14:tracePt t="49233" x="6208713" y="5543550"/>
          <p14:tracePt t="49247" x="6208713" y="5518150"/>
          <p14:tracePt t="49256" x="6221413" y="5518150"/>
          <p14:tracePt t="49294" x="6221413" y="5507038"/>
          <p14:tracePt t="49391" x="6221413" y="5494338"/>
          <p14:tracePt t="49400" x="6234113" y="5494338"/>
          <p14:tracePt t="49411" x="6246813" y="5494338"/>
          <p14:tracePt t="49416" x="6259513" y="5481638"/>
          <p14:tracePt t="49424" x="6270625" y="5481638"/>
          <p14:tracePt t="49431" x="6283325" y="5468938"/>
          <p14:tracePt t="49438" x="6321425" y="5456238"/>
          <p14:tracePt t="49446" x="6359525" y="5456238"/>
          <p14:tracePt t="49454" x="6434138" y="5443538"/>
          <p14:tracePt t="49462" x="6546850" y="5430838"/>
          <p14:tracePt t="49470" x="6696075" y="5394325"/>
          <p14:tracePt t="49478" x="6884988" y="5381625"/>
          <p14:tracePt t="49486" x="7146925" y="5368925"/>
          <p14:tracePt t="49495" x="7410450" y="5368925"/>
          <p14:tracePt t="49502" x="7685088" y="5368925"/>
          <p14:tracePt t="49511" x="7935913" y="5368925"/>
          <p14:tracePt t="49522" x="8148638" y="5368925"/>
          <p14:tracePt t="49527" x="8299450" y="5368925"/>
          <p14:tracePt t="49541" x="8461375" y="5368925"/>
          <p14:tracePt t="49543" x="8599488" y="5381625"/>
          <p14:tracePt t="49554" x="8699500" y="5394325"/>
          <p14:tracePt t="49558" x="8724900" y="5394325"/>
          <p14:tracePt t="49569" x="8750300" y="5394325"/>
          <p14:tracePt t="49575" x="8774113" y="5394325"/>
          <p14:tracePt t="49586" x="8799513" y="5394325"/>
        </p14:tracePtLst>
      </p14:laserTrace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61EB6E-5011-475D-8840-2E4B81C9B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45" y="1"/>
            <a:ext cx="6578221" cy="455479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F880D8-2C86-44E3-910F-6BC66D4A31B8}"/>
              </a:ext>
            </a:extLst>
          </p:cNvPr>
          <p:cNvSpPr/>
          <p:nvPr/>
        </p:nvSpPr>
        <p:spPr>
          <a:xfrm>
            <a:off x="191068" y="4763070"/>
            <a:ext cx="11450471" cy="15694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 FOR WATCHING.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Visit My YouTube Channel: English Tutor Anis</a:t>
            </a:r>
          </a:p>
        </p:txBody>
      </p:sp>
    </p:spTree>
    <p:extLst>
      <p:ext uri="{BB962C8B-B14F-4D97-AF65-F5344CB8AC3E}">
        <p14:creationId xmlns:p14="http://schemas.microsoft.com/office/powerpoint/2010/main" val="145716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B2BE0A-2F82-439A-8D9B-763800ABA382}"/>
              </a:ext>
            </a:extLst>
          </p:cNvPr>
          <p:cNvSpPr/>
          <p:nvPr/>
        </p:nvSpPr>
        <p:spPr>
          <a:xfrm>
            <a:off x="1114567" y="68239"/>
            <a:ext cx="9962865" cy="8598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NARRATION/ NARRATIVE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4ACAA3-96F3-411B-B4A7-B2A5CF2FCA72}"/>
              </a:ext>
            </a:extLst>
          </p:cNvPr>
          <p:cNvSpPr/>
          <p:nvPr/>
        </p:nvSpPr>
        <p:spPr>
          <a:xfrm>
            <a:off x="150124" y="1023582"/>
            <a:ext cx="11764371" cy="163773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Narration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kãwU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Narrate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kã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†_‡K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AvMZ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hvi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A_©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eY©bv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Kiv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 A_©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vr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,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Speaker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e³v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hv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e‡j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eY©bv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K‡i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ZvB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Narration / Speech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Dw³|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CC10BC-F29D-4A85-8922-E30539F74F08}"/>
              </a:ext>
            </a:extLst>
          </p:cNvPr>
          <p:cNvSpPr/>
          <p:nvPr/>
        </p:nvSpPr>
        <p:spPr>
          <a:xfrm>
            <a:off x="150125" y="2838734"/>
            <a:ext cx="11122926" cy="225188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Narration is two kinds</a:t>
            </a:r>
          </a:p>
          <a:p>
            <a:pPr marL="742950" indent="-742950" algn="ctr">
              <a:buAutoNum type="arabicPeriod"/>
            </a:pP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Narration (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প্রত্যক্ষ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উক্তি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Indirect Narration (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পরোক্ষ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উক্তি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05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35"/>
    </mc:Choice>
    <mc:Fallback xmlns="">
      <p:transition spd="slow" advTm="316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  <p:extLst>
    <p:ext uri="{3A86A75C-4F4B-4683-9AE1-C65F6400EC91}">
      <p14:laserTraceLst xmlns:p14="http://schemas.microsoft.com/office/powerpoint/2010/main">
        <p14:tracePtLst>
          <p14:tracePt t="20245" x="3554413" y="6197600"/>
          <p14:tracePt t="20458" x="1978025" y="6796088"/>
          <p14:tracePt t="20464" x="1965325" y="6757988"/>
          <p14:tracePt t="20475" x="1965325" y="6696075"/>
          <p14:tracePt t="20481" x="1965325" y="6619875"/>
          <p14:tracePt t="20491" x="1965325" y="6545263"/>
          <p14:tracePt t="20497" x="1978025" y="6457950"/>
          <p14:tracePt t="20504" x="2003425" y="6370638"/>
          <p14:tracePt t="20511" x="2014538" y="6294438"/>
          <p14:tracePt t="20520" x="2027238" y="6232525"/>
          <p14:tracePt t="20527" x="2039938" y="6145213"/>
          <p14:tracePt t="20537" x="2065338" y="6056313"/>
          <p14:tracePt t="20543" x="2103438" y="5981700"/>
          <p14:tracePt t="20552" x="2178050" y="5868988"/>
          <p14:tracePt t="20560" x="2228850" y="5756275"/>
          <p14:tracePt t="20570" x="2290763" y="5643563"/>
          <p14:tracePt t="20576" x="2365375" y="5518150"/>
          <p14:tracePt t="20586" x="2478088" y="5394325"/>
          <p14:tracePt t="20591" x="2590800" y="5294313"/>
          <p14:tracePt t="20599" x="2716213" y="5218113"/>
          <p14:tracePt t="20607" x="2854325" y="5118100"/>
          <p14:tracePt t="20616" x="2954338" y="5030788"/>
          <p14:tracePt t="20623" x="3079750" y="4968875"/>
          <p14:tracePt t="20631" x="3192463" y="4879975"/>
          <p14:tracePt t="20639" x="3254375" y="4856163"/>
          <p14:tracePt t="20647" x="3328988" y="4805363"/>
          <p14:tracePt t="20655" x="3367088" y="4756150"/>
          <p14:tracePt t="20664" x="3392488" y="4743450"/>
          <p14:tracePt t="20672" x="3392488" y="4718050"/>
          <p14:tracePt t="20681" x="3417888" y="4718050"/>
          <p14:tracePt t="20696" x="3417888" y="4692650"/>
          <p14:tracePt t="20706" x="3441700" y="4692650"/>
          <p14:tracePt t="20722" x="3441700" y="4667250"/>
          <p14:tracePt t="20728" x="3467100" y="4656138"/>
          <p14:tracePt t="20737" x="3492500" y="4630738"/>
          <p14:tracePt t="20745" x="3541713" y="4605338"/>
          <p14:tracePt t="20755" x="3579813" y="4567238"/>
          <p14:tracePt t="20759" x="3643313" y="4518025"/>
          <p14:tracePt t="20769" x="3717925" y="4479925"/>
          <p14:tracePt t="20775" x="3767138" y="4443413"/>
          <p14:tracePt t="20787" x="3843338" y="4392613"/>
          <p14:tracePt t="20792" x="3930650" y="4330700"/>
          <p14:tracePt t="20801" x="4005263" y="4279900"/>
          <p14:tracePt t="20808" x="4081463" y="4217988"/>
          <p14:tracePt t="20817" x="4143375" y="4167188"/>
          <p14:tracePt t="20823" x="4168775" y="4129088"/>
          <p14:tracePt t="20832" x="4217988" y="4079875"/>
          <p14:tracePt t="20840" x="4230688" y="4067175"/>
          <p14:tracePt t="20849" x="4243388" y="4041775"/>
          <p14:tracePt t="20856" x="4256088" y="4029075"/>
          <p14:tracePt t="20880" x="4256088" y="4017963"/>
          <p14:tracePt t="20945" x="4243388" y="4017963"/>
          <p14:tracePt t="20961" x="4192588" y="4017963"/>
          <p14:tracePt t="20973" x="4156075" y="3992563"/>
          <p14:tracePt t="20978" x="4081463" y="3979863"/>
          <p14:tracePt t="20986" x="3992563" y="3954463"/>
          <p14:tracePt t="20994" x="3905250" y="3929063"/>
          <p14:tracePt t="21001" x="3817938" y="3905250"/>
          <p14:tracePt t="21010" x="3705225" y="3879850"/>
          <p14:tracePt t="21016" x="3579813" y="3854450"/>
          <p14:tracePt t="21026" x="3479800" y="3829050"/>
          <p14:tracePt t="21031" x="3392488" y="3803650"/>
          <p14:tracePt t="21040" x="3328988" y="3792538"/>
          <p14:tracePt t="21047" x="3305175" y="3767138"/>
          <p14:tracePt t="21056" x="3279775" y="3767138"/>
          <p14:tracePt t="21063" x="3267075" y="3767138"/>
          <p14:tracePt t="21072" x="3241675" y="3767138"/>
          <p14:tracePt t="21080" x="3216275" y="3767138"/>
          <p14:tracePt t="21144" x="3192463" y="3767138"/>
          <p14:tracePt t="21152" x="3179763" y="3792538"/>
          <p14:tracePt t="21184" x="3167063" y="3803650"/>
          <p14:tracePt t="21200" x="3141663" y="3816350"/>
          <p14:tracePt t="21209" x="3128963" y="3816350"/>
          <p14:tracePt t="21218" x="3116263" y="3829050"/>
          <p14:tracePt t="21225" x="3103563" y="3829050"/>
          <p14:tracePt t="21234" x="3079750" y="3841750"/>
          <p14:tracePt t="21240" x="3054350" y="3841750"/>
          <p14:tracePt t="21249" x="3016250" y="3854450"/>
          <p14:tracePt t="21257" x="2992438" y="3854450"/>
          <p14:tracePt t="21264" x="2954338" y="3867150"/>
          <p14:tracePt t="21273" x="2903538" y="3867150"/>
          <p14:tracePt t="21280" x="2867025" y="3879850"/>
          <p14:tracePt t="21292" x="2828925" y="3879850"/>
          <p14:tracePt t="21295" x="2803525" y="3879850"/>
          <p14:tracePt t="21304" x="2778125" y="3892550"/>
          <p14:tracePt t="21312" x="2716213" y="3905250"/>
          <p14:tracePt t="21320" x="2641600" y="3916363"/>
          <p14:tracePt t="21328" x="2578100" y="3916363"/>
          <p14:tracePt t="21337" x="2490788" y="3916363"/>
          <p14:tracePt t="21344" x="2403475" y="3916363"/>
          <p14:tracePt t="21353" x="2303463" y="3916363"/>
          <p14:tracePt t="21361" x="2228850" y="3916363"/>
          <p14:tracePt t="21373" x="2127250" y="3916363"/>
          <p14:tracePt t="21376" x="2078038" y="3916363"/>
          <p14:tracePt t="21388" x="2014538" y="3916363"/>
          <p14:tracePt t="21392" x="1978025" y="3916363"/>
          <p14:tracePt t="21401" x="1952625" y="3916363"/>
          <p14:tracePt t="21417" x="1927225" y="3916363"/>
          <p14:tracePt t="21793" x="1903413" y="3929063"/>
          <p14:tracePt t="21801" x="1878013" y="3929063"/>
          <p14:tracePt t="21808" x="1827213" y="3954463"/>
          <p14:tracePt t="21818" x="1790700" y="3979863"/>
          <p14:tracePt t="21826" x="1752600" y="3979863"/>
          <p14:tracePt t="21897" x="1739900" y="4005263"/>
          <p14:tracePt t="21912" x="1739900" y="4017963"/>
          <p14:tracePt t="21928" x="1739900" y="4041775"/>
          <p14:tracePt t="21944" x="1752600" y="4054475"/>
          <p14:tracePt t="21953" x="1778000" y="4079875"/>
          <p14:tracePt t="21959" x="1814513" y="4105275"/>
          <p14:tracePt t="21970" x="1852613" y="4105275"/>
          <p14:tracePt t="21990" x="1927225" y="4141788"/>
          <p14:tracePt t="21991" x="1965325" y="4154488"/>
          <p14:tracePt t="22003" x="2014538" y="4154488"/>
          <p14:tracePt t="22008" x="2052638" y="4154488"/>
          <p14:tracePt t="22017" x="2090738" y="4141788"/>
          <p14:tracePt t="22024" x="2127250" y="4129088"/>
          <p14:tracePt t="22032" x="2152650" y="4117975"/>
          <p14:tracePt t="22040" x="2178050" y="4092575"/>
          <p14:tracePt t="22048" x="2203450" y="4092575"/>
          <p14:tracePt t="22058" x="2252663" y="4054475"/>
          <p14:tracePt t="22064" x="2278063" y="4041775"/>
          <p14:tracePt t="22075" x="2290763" y="4029075"/>
          <p14:tracePt t="22080" x="2316163" y="4017963"/>
          <p14:tracePt t="22128" x="2328863" y="4017963"/>
          <p14:tracePt t="22154" x="2352675" y="4005263"/>
          <p14:tracePt t="22160" x="2378075" y="4005263"/>
          <p14:tracePt t="22177" x="2403475" y="4005263"/>
          <p14:tracePt t="22193" x="2416175" y="4005263"/>
          <p14:tracePt t="22201" x="2441575" y="4005263"/>
          <p14:tracePt t="22209" x="2452688" y="4005263"/>
          <p14:tracePt t="22217" x="2465388" y="4005263"/>
          <p14:tracePt t="22223" x="2478088" y="4005263"/>
          <p14:tracePt t="22231" x="2490788" y="4005263"/>
          <p14:tracePt t="22248" x="2503488" y="4005263"/>
          <p14:tracePt t="22280" x="2516188" y="4005263"/>
          <p14:tracePt t="22297" x="2541588" y="4017963"/>
          <p14:tracePt t="22321" x="2565400" y="4017963"/>
          <p14:tracePt t="22338" x="2578100" y="4029075"/>
          <p14:tracePt t="22345" x="2590800" y="4029075"/>
          <p14:tracePt t="22368" x="2603500" y="4041775"/>
          <p14:tracePt t="22450" x="2616200" y="4041775"/>
          <p14:tracePt t="22456" x="2628900" y="4041775"/>
          <p14:tracePt t="22464" x="2654300" y="4067175"/>
          <p14:tracePt t="22474" x="2678113" y="4079875"/>
          <p14:tracePt t="22481" x="2716213" y="4117975"/>
          <p14:tracePt t="22492" x="2767013" y="4154488"/>
          <p14:tracePt t="22496" x="2854325" y="4217988"/>
          <p14:tracePt t="22505" x="2928938" y="4305300"/>
          <p14:tracePt t="22512" x="3041650" y="4379913"/>
          <p14:tracePt t="22521" x="3179763" y="4454525"/>
          <p14:tracePt t="22528" x="3317875" y="4505325"/>
          <p14:tracePt t="22536" x="3454400" y="4543425"/>
          <p14:tracePt t="22544" x="3541713" y="4579938"/>
          <p14:tracePt t="22553" x="3592513" y="4592638"/>
          <p14:tracePt t="22561" x="3643313" y="4605338"/>
          <p14:tracePt t="22572" x="3667125" y="4618038"/>
          <p14:tracePt t="22576" x="3679825" y="4618038"/>
          <p14:tracePt t="22593" x="3692525" y="4618038"/>
          <p14:tracePt t="22601" x="3717925" y="4618038"/>
          <p14:tracePt t="22607" x="3743325" y="4605338"/>
          <p14:tracePt t="22617" x="3767138" y="4554538"/>
          <p14:tracePt t="22624" x="3867150" y="4454525"/>
          <p14:tracePt t="22631" x="3968750" y="4354513"/>
          <p14:tracePt t="22639" x="4043363" y="4279900"/>
          <p14:tracePt t="22648" x="4081463" y="4241800"/>
          <p14:tracePt t="22655" x="4105275" y="4241800"/>
          <p14:tracePt t="22664" x="4105275" y="4217988"/>
          <p14:tracePt t="22671" x="4143375" y="4205288"/>
          <p14:tracePt t="22680" x="4168775" y="4167188"/>
          <p14:tracePt t="22687" x="4192588" y="4154488"/>
          <p14:tracePt t="22696" x="4205288" y="4141788"/>
          <p14:tracePt t="22705" x="4230688" y="4129088"/>
          <p14:tracePt t="22712" x="4243388" y="4105275"/>
          <p14:tracePt t="22721" x="4281488" y="4092575"/>
          <p14:tracePt t="22728" x="4330700" y="4067175"/>
          <p14:tracePt t="22737" x="4406900" y="4017963"/>
          <p14:tracePt t="22745" x="4481513" y="3992563"/>
          <p14:tracePt t="22754" x="4530725" y="3967163"/>
          <p14:tracePt t="22761" x="4606925" y="3967163"/>
          <p14:tracePt t="22769" x="4706938" y="3929063"/>
          <p14:tracePt t="22775" x="4806950" y="3916363"/>
          <p14:tracePt t="22787" x="4906963" y="3892550"/>
          <p14:tracePt t="22791" x="5032375" y="3879850"/>
          <p14:tracePt t="22802" x="5132388" y="3854450"/>
          <p14:tracePt t="22808" x="5219700" y="3854450"/>
          <p14:tracePt t="22816" x="5319713" y="3841750"/>
          <p14:tracePt t="22824" x="5383213" y="3816350"/>
          <p14:tracePt t="22832" x="5445125" y="3816350"/>
          <p14:tracePt t="22841" x="5483225" y="3816350"/>
          <p14:tracePt t="22850" x="5507038" y="3792538"/>
          <p14:tracePt t="22858" x="5532438" y="3792538"/>
          <p14:tracePt t="23097" x="5545138" y="3792538"/>
          <p14:tracePt t="23104" x="5557838" y="3792538"/>
          <p14:tracePt t="23112" x="5570538" y="3792538"/>
          <p14:tracePt t="23128" x="5595938" y="3792538"/>
          <p14:tracePt t="23138" x="5607050" y="3803650"/>
          <p14:tracePt t="23144" x="5632450" y="3803650"/>
          <p14:tracePt t="23153" x="5683250" y="3816350"/>
          <p14:tracePt t="23160" x="5770563" y="3816350"/>
          <p14:tracePt t="23171" x="5857875" y="3816350"/>
          <p14:tracePt t="23176" x="5921375" y="3841750"/>
          <p14:tracePt t="23188" x="5995988" y="3867150"/>
          <p14:tracePt t="23191" x="6083300" y="3879850"/>
          <p14:tracePt t="23201" x="6170613" y="3905250"/>
          <p14:tracePt t="23207" x="6246813" y="3916363"/>
          <p14:tracePt t="23216" x="6283325" y="3941763"/>
          <p14:tracePt t="23223" x="6321425" y="3941763"/>
          <p14:tracePt t="23231" x="6359525" y="3954463"/>
          <p14:tracePt t="23239" x="6396038" y="3954463"/>
          <p14:tracePt t="23248" x="6434138" y="3967163"/>
          <p14:tracePt t="23257" x="6483350" y="3967163"/>
          <p14:tracePt t="23264" x="6521450" y="3979863"/>
          <p14:tracePt t="23274" x="6546850" y="3979863"/>
          <p14:tracePt t="23280" x="6572250" y="3992563"/>
          <p14:tracePt t="23291" x="6584950" y="3992563"/>
          <p14:tracePt t="23296" x="6608763" y="4005263"/>
          <p14:tracePt t="23311" x="6646863" y="4005263"/>
          <p14:tracePt t="23320" x="6672263" y="4017963"/>
          <p14:tracePt t="23328" x="6696075" y="4017963"/>
          <p14:tracePt t="23336" x="6734175" y="4017963"/>
          <p14:tracePt t="23344" x="6772275" y="4017963"/>
          <p14:tracePt t="23353" x="6808788" y="4017963"/>
          <p14:tracePt t="23360" x="6821488" y="4017963"/>
          <p14:tracePt t="23372" x="6859588" y="4017963"/>
          <p14:tracePt t="23376" x="6872288" y="4017963"/>
          <p14:tracePt t="23388" x="6884988" y="4017963"/>
          <p14:tracePt t="23392" x="6897688" y="4017963"/>
          <p14:tracePt t="23401" x="6921500" y="4017963"/>
          <p14:tracePt t="23409" x="6959600" y="4017963"/>
          <p14:tracePt t="23417" x="7010400" y="4005263"/>
          <p14:tracePt t="23424" x="7046913" y="3992563"/>
          <p14:tracePt t="23431" x="7085013" y="3979863"/>
          <p14:tracePt t="23439" x="7123113" y="3979863"/>
          <p14:tracePt t="23448" x="7159625" y="3979863"/>
          <p14:tracePt t="23455" x="7197725" y="3979863"/>
          <p14:tracePt t="23464" x="7223125" y="3954463"/>
          <p14:tracePt t="23472" x="7246938" y="3954463"/>
          <p14:tracePt t="23480" x="7285038" y="3941763"/>
          <p14:tracePt t="23490" x="7310438" y="3941763"/>
          <p14:tracePt t="23497" x="7348538" y="3929063"/>
          <p14:tracePt t="23553" x="7359650" y="3916363"/>
          <p14:tracePt t="23602" x="7372350" y="3905250"/>
          <p14:tracePt t="23633" x="7385050" y="3905250"/>
          <p14:tracePt t="23651" x="7410450" y="3905250"/>
          <p14:tracePt t="23659" x="7472363" y="3905250"/>
          <p14:tracePt t="23665" x="7523163" y="3905250"/>
          <p14:tracePt t="23672" x="7585075" y="3916363"/>
          <p14:tracePt t="23680" x="7661275" y="3916363"/>
          <p14:tracePt t="23689" x="7735888" y="3916363"/>
          <p14:tracePt t="23696" x="7835900" y="3916363"/>
          <p14:tracePt t="23703" x="7948613" y="3929063"/>
          <p14:tracePt t="23712" x="8074025" y="3941763"/>
          <p14:tracePt t="23721" x="8212138" y="3954463"/>
          <p14:tracePt t="23728" x="8335963" y="3979863"/>
          <p14:tracePt t="23737" x="8448675" y="4005263"/>
          <p14:tracePt t="23744" x="8574088" y="4029075"/>
          <p14:tracePt t="23753" x="8686800" y="4029075"/>
          <p14:tracePt t="23760" x="8799513" y="4029075"/>
          <p14:tracePt t="23770" x="8886825" y="4029075"/>
          <p14:tracePt t="23776" x="8937625" y="4029075"/>
          <p14:tracePt t="23786" x="8963025" y="4029075"/>
          <p14:tracePt t="24441" x="8975725" y="4029075"/>
          <p14:tracePt t="24496" x="8975725" y="4017963"/>
          <p14:tracePt t="24521" x="8986838" y="4005263"/>
          <p14:tracePt t="24745" x="8975725" y="4005263"/>
          <p14:tracePt t="24761" x="8950325" y="4005263"/>
          <p14:tracePt t="24776" x="8924925" y="4017963"/>
          <p14:tracePt t="24802" x="8912225" y="4029075"/>
          <p14:tracePt t="24833" x="8899525" y="4041775"/>
          <p14:tracePt t="24888" x="8874125" y="4041775"/>
          <p14:tracePt t="24896" x="8874125" y="4054475"/>
          <p14:tracePt t="24906" x="8850313" y="4054475"/>
          <p14:tracePt t="25448" x="8850313" y="4067175"/>
          <p14:tracePt t="25864" x="8837613" y="4079875"/>
          <p14:tracePt t="25872" x="8812213" y="4079875"/>
          <p14:tracePt t="25881" x="8812213" y="4092575"/>
          <p14:tracePt t="25889" x="8799513" y="4092575"/>
          <p14:tracePt t="25897" x="8786813" y="4092575"/>
          <p14:tracePt t="25906" x="8774113" y="4092575"/>
          <p14:tracePt t="25913" x="8750300" y="4117975"/>
          <p14:tracePt t="25922" x="8724900" y="4129088"/>
          <p14:tracePt t="25928" x="8699500" y="4129088"/>
          <p14:tracePt t="25938" x="8686800" y="4154488"/>
          <p14:tracePt t="25944" x="8661400" y="4154488"/>
          <p14:tracePt t="25961" x="8650288" y="4179888"/>
          <p14:tracePt t="25969" x="8637588" y="4179888"/>
          <p14:tracePt t="25977" x="8612188" y="4179888"/>
          <p14:tracePt t="25992" x="8399463" y="4279900"/>
          <p14:tracePt t="26005" x="8235950" y="4330700"/>
          <p14:tracePt t="26008" x="8061325" y="4354513"/>
          <p14:tracePt t="26018" x="7861300" y="4443413"/>
          <p14:tracePt t="26025" x="7673975" y="4479925"/>
          <p14:tracePt t="26033" x="7497763" y="4505325"/>
          <p14:tracePt t="26041" x="7348538" y="4518025"/>
          <p14:tracePt t="26049" x="7159625" y="4543425"/>
          <p14:tracePt t="26057" x="6772275" y="4605338"/>
          <p14:tracePt t="26064" x="6408738" y="4667250"/>
          <p14:tracePt t="26074" x="6083300" y="4705350"/>
          <p14:tracePt t="26081" x="5683250" y="4818063"/>
          <p14:tracePt t="26090" x="5281613" y="4905375"/>
          <p14:tracePt t="26096" x="4994275" y="4930775"/>
          <p14:tracePt t="26105" x="4681538" y="5005388"/>
          <p14:tracePt t="26112" x="4418013" y="5068888"/>
          <p14:tracePt t="26121" x="4192588" y="5118100"/>
          <p14:tracePt t="26128" x="3992563" y="5143500"/>
          <p14:tracePt t="26137" x="3792538" y="5194300"/>
          <p14:tracePt t="26144" x="3643313" y="5230813"/>
          <p14:tracePt t="26154" x="3429000" y="5281613"/>
          <p14:tracePt t="26161" x="3205163" y="5305425"/>
          <p14:tracePt t="26172" x="3041650" y="5318125"/>
          <p14:tracePt t="26177" x="2903538" y="5356225"/>
          <p14:tracePt t="26187" x="2754313" y="5356225"/>
          <p14:tracePt t="26192" x="2603500" y="5356225"/>
          <p14:tracePt t="26204" x="2452688" y="5330825"/>
          <p14:tracePt t="26208" x="2328863" y="5305425"/>
          <p14:tracePt t="26217" x="2216150" y="5294313"/>
          <p14:tracePt t="26225" x="2127250" y="5294313"/>
          <p14:tracePt t="26233" x="2052638" y="5281613"/>
          <p14:tracePt t="26241" x="2003425" y="5268913"/>
          <p14:tracePt t="26247" x="1965325" y="5268913"/>
          <p14:tracePt t="26255" x="1939925" y="5268913"/>
          <p14:tracePt t="26264" x="1903413" y="5268913"/>
          <p14:tracePt t="26271" x="1878013" y="5268913"/>
          <p14:tracePt t="26280" x="1839913" y="5268913"/>
          <p14:tracePt t="26287" x="1814513" y="5268913"/>
          <p14:tracePt t="26296" x="1790700" y="5268913"/>
          <p14:tracePt t="26304" x="1778000" y="5268913"/>
          <p14:tracePt t="26311" x="1765300" y="5268913"/>
          <p14:tracePt t="26327" x="1739900" y="5256213"/>
          <p14:tracePt t="26337" x="1739900" y="5243513"/>
          <p14:tracePt t="26344" x="1739900" y="5230813"/>
          <p14:tracePt t="26369" x="1739900" y="5218113"/>
          <p14:tracePt t="26391" x="1714500" y="5205413"/>
          <p14:tracePt t="26402" x="1714500" y="5194300"/>
          <p14:tracePt t="26409" x="1714500" y="5181600"/>
          <p14:tracePt t="26418" x="1727200" y="5156200"/>
          <p14:tracePt t="26424" x="1752600" y="5143500"/>
          <p14:tracePt t="26433" x="1765300" y="5130800"/>
          <p14:tracePt t="26441" x="1778000" y="5118100"/>
          <p14:tracePt t="26450" x="1814513" y="5092700"/>
          <p14:tracePt t="26457" x="1852613" y="5081588"/>
          <p14:tracePt t="26464" x="1927225" y="5056188"/>
          <p14:tracePt t="26474" x="1990725" y="5018088"/>
          <p14:tracePt t="26481" x="2027238" y="4968875"/>
          <p14:tracePt t="26490" x="2103438" y="4943475"/>
          <p14:tracePt t="26497" x="2190750" y="4930775"/>
          <p14:tracePt t="26506" x="2278063" y="4892675"/>
          <p14:tracePt t="26512" x="2378075" y="4868863"/>
          <p14:tracePt t="26520" x="2503488" y="4856163"/>
          <p14:tracePt t="26527" x="2616200" y="4818063"/>
          <p14:tracePt t="26536" x="2716213" y="4792663"/>
          <p14:tracePt t="26543" x="2778125" y="4779963"/>
          <p14:tracePt t="26553" x="2816225" y="4768850"/>
          <p14:tracePt t="26559" x="2867025" y="4768850"/>
          <p14:tracePt t="26569" x="2890838" y="4768850"/>
          <p14:tracePt t="26577" x="2903538" y="4768850"/>
          <p14:tracePt t="26625" x="2916238" y="4768850"/>
          <p14:tracePt t="26633" x="2928938" y="4768850"/>
          <p14:tracePt t="26640" x="2954338" y="4768850"/>
          <p14:tracePt t="26647" x="2979738" y="4768850"/>
          <p14:tracePt t="26656" x="3028950" y="4779963"/>
          <p14:tracePt t="26664" x="3067050" y="4792663"/>
          <p14:tracePt t="26671" x="3116263" y="4792663"/>
          <p14:tracePt t="26680" x="3154363" y="4792663"/>
          <p14:tracePt t="26687" x="3192463" y="4792663"/>
          <p14:tracePt t="26696" x="3279775" y="4792663"/>
          <p14:tracePt t="26703" x="3379788" y="4792663"/>
          <p14:tracePt t="26711" x="3454400" y="4779963"/>
          <p14:tracePt t="26720" x="3530600" y="4756150"/>
          <p14:tracePt t="26727" x="3605213" y="4730750"/>
          <p14:tracePt t="26737" x="3667125" y="4730750"/>
          <p14:tracePt t="26744" x="3717925" y="4718050"/>
          <p14:tracePt t="26753" x="3779838" y="4705350"/>
          <p14:tracePt t="26759" x="3805238" y="4679950"/>
          <p14:tracePt t="26770" x="3830638" y="4679950"/>
          <p14:tracePt t="26776" x="3867150" y="4667250"/>
          <p14:tracePt t="26786" x="3930650" y="4630738"/>
          <p14:tracePt t="26791" x="3956050" y="4605338"/>
          <p14:tracePt t="26802" x="3979863" y="4592638"/>
          <p14:tracePt t="26808" x="4005263" y="4592638"/>
          <p14:tracePt t="26818" x="4030663" y="4592638"/>
          <p14:tracePt t="26825" x="4056063" y="4592638"/>
          <p14:tracePt t="26833" x="4092575" y="4579938"/>
          <p14:tracePt t="26841" x="4168775" y="4567238"/>
          <p14:tracePt t="26849" x="4268788" y="4554538"/>
          <p14:tracePt t="26857" x="4343400" y="4554538"/>
          <p14:tracePt t="26864" x="4406900" y="4554538"/>
          <p14:tracePt t="26874" x="4481513" y="4554538"/>
          <p14:tracePt t="26881" x="4543425" y="4567238"/>
          <p14:tracePt t="26892" x="4619625" y="4579938"/>
          <p14:tracePt t="26896" x="4694238" y="4605338"/>
          <p14:tracePt t="26905" x="4768850" y="4605338"/>
          <p14:tracePt t="26911" x="4856163" y="4605338"/>
          <p14:tracePt t="26920" x="4906963" y="4618038"/>
          <p14:tracePt t="26927" x="4945063" y="4630738"/>
          <p14:tracePt t="26937" x="4968875" y="4643438"/>
          <p14:tracePt t="26943" x="4994275" y="4643438"/>
          <p14:tracePt t="26954" x="5006975" y="4643438"/>
          <p14:tracePt t="26993" x="5032375" y="4643438"/>
          <p14:tracePt t="27009" x="5045075" y="4643438"/>
          <p14:tracePt t="27017" x="5045075" y="4656138"/>
          <p14:tracePt t="27026" x="5068888" y="4667250"/>
          <p14:tracePt t="27041" x="5094288" y="4679950"/>
          <p14:tracePt t="27048" x="5106988" y="4679950"/>
          <p14:tracePt t="27055" x="5132388" y="4692650"/>
          <p14:tracePt t="27063" x="5157788" y="4705350"/>
          <p14:tracePt t="27071" x="5181600" y="4718050"/>
          <p14:tracePt t="27080" x="5219700" y="4730750"/>
          <p14:tracePt t="27088" x="5270500" y="4730750"/>
          <p14:tracePt t="27095" x="5319713" y="4730750"/>
          <p14:tracePt t="27105" x="5357813" y="4756150"/>
          <p14:tracePt t="27112" x="5419725" y="4768850"/>
          <p14:tracePt t="27121" x="5483225" y="4768850"/>
          <p14:tracePt t="27127" x="5557838" y="4768850"/>
          <p14:tracePt t="27137" x="5607050" y="4768850"/>
          <p14:tracePt t="27144" x="5670550" y="4768850"/>
          <p14:tracePt t="27153" x="5719763" y="4768850"/>
          <p14:tracePt t="27159" x="5770563" y="4768850"/>
          <p14:tracePt t="27171" x="5845175" y="4730750"/>
          <p14:tracePt t="27176" x="5908675" y="4718050"/>
          <p14:tracePt t="27187" x="5921375" y="4705350"/>
          <p14:tracePt t="27191" x="5932488" y="4705350"/>
          <p14:tracePt t="27204" x="5932488" y="4692650"/>
          <p14:tracePt t="27207" x="5945188" y="4692650"/>
          <p14:tracePt t="27232" x="5945188" y="4679950"/>
          <p14:tracePt t="27240" x="5970588" y="4679950"/>
          <p14:tracePt t="27257" x="5983288" y="4679950"/>
          <p14:tracePt t="27264" x="5995988" y="4667250"/>
          <p14:tracePt t="27274" x="6008688" y="4656138"/>
          <p14:tracePt t="27281" x="6021388" y="4656138"/>
          <p14:tracePt t="27290" x="6045200" y="4630738"/>
          <p14:tracePt t="27296" x="6057900" y="4630738"/>
          <p14:tracePt t="27304" x="6083300" y="4618038"/>
          <p14:tracePt t="27321" x="6096000" y="4605338"/>
          <p14:tracePt t="27328" x="6108700" y="4605338"/>
          <p14:tracePt t="27336" x="6121400" y="4605338"/>
          <p14:tracePt t="27344" x="6134100" y="4605338"/>
          <p14:tracePt t="27354" x="6157913" y="4592638"/>
          <p14:tracePt t="27361" x="6170613" y="4592638"/>
          <p14:tracePt t="27372" x="6221413" y="4592638"/>
          <p14:tracePt t="27376" x="6308725" y="4592638"/>
          <p14:tracePt t="27388" x="6408738" y="4592638"/>
          <p14:tracePt t="27392" x="6472238" y="4592638"/>
          <p14:tracePt t="27406" x="6559550" y="4592638"/>
          <p14:tracePt t="27408" x="6696075" y="4618038"/>
          <p14:tracePt t="27417" x="6834188" y="4618038"/>
          <p14:tracePt t="27423" x="6972300" y="4618038"/>
          <p14:tracePt t="27433" x="7097713" y="4630738"/>
          <p14:tracePt t="27439" x="7235825" y="4630738"/>
          <p14:tracePt t="27447" x="7385050" y="4643438"/>
          <p14:tracePt t="27455" x="7523163" y="4679950"/>
          <p14:tracePt t="27464" x="7685088" y="4718050"/>
          <p14:tracePt t="27471" x="7823200" y="4768850"/>
          <p14:tracePt t="27480" x="7961313" y="4792663"/>
          <p14:tracePt t="27488" x="8074025" y="4805363"/>
          <p14:tracePt t="27496" x="8186738" y="4830763"/>
          <p14:tracePt t="27504" x="8261350" y="4830763"/>
          <p14:tracePt t="27511" x="8286750" y="4830763"/>
          <p14:tracePt t="27521" x="8312150" y="4830763"/>
          <p14:tracePt t="27527" x="8324850" y="4830763"/>
          <p14:tracePt t="27537" x="8348663" y="4830763"/>
          <p14:tracePt t="27544" x="8361363" y="4830763"/>
          <p14:tracePt t="27554" x="8374063" y="4830763"/>
          <p14:tracePt t="27560" x="8386763" y="4818063"/>
          <p14:tracePt t="27570" x="8386763" y="4805363"/>
          <p14:tracePt t="27576" x="8412163" y="4792663"/>
          <p14:tracePt t="27586" x="8412163" y="4779963"/>
          <p14:tracePt t="27603" x="8424863" y="4779963"/>
          <p14:tracePt t="27608" x="8424863" y="4768850"/>
          <p14:tracePt t="27616" x="8435975" y="4768850"/>
          <p14:tracePt t="27624" x="8448675" y="4756150"/>
          <p14:tracePt t="27631" x="8461375" y="4756150"/>
          <p14:tracePt t="27640" x="8499475" y="4743450"/>
          <p14:tracePt t="27648" x="8548688" y="4730750"/>
          <p14:tracePt t="27655" x="8586788" y="4730750"/>
          <p14:tracePt t="27663" x="8612188" y="4718050"/>
          <p14:tracePt t="27680" x="8624888" y="4705350"/>
          <p14:tracePt t="27688" x="8637588" y="4692650"/>
          <p14:tracePt t="27705" x="8650288" y="4679950"/>
          <p14:tracePt t="27728" x="8661400" y="4679950"/>
          <p14:tracePt t="27760" x="8674100" y="4667250"/>
          <p14:tracePt t="27991" x="8686800" y="4667250"/>
          <p14:tracePt t="28007" x="8686800" y="4679950"/>
          <p14:tracePt t="28023" x="8699500" y="4692650"/>
          <p14:tracePt t="28047" x="8724900" y="4705350"/>
          <p14:tracePt t="28055" x="8750300" y="4705350"/>
          <p14:tracePt t="28063" x="8774113" y="4718050"/>
          <p14:tracePt t="28071" x="8812213" y="4730750"/>
          <p14:tracePt t="28079" x="8874125" y="4730750"/>
          <p14:tracePt t="28087" x="8963025" y="4730750"/>
          <p14:tracePt t="28095" x="9075738" y="4705350"/>
          <p14:tracePt t="28103" x="9163050" y="4679950"/>
          <p14:tracePt t="28111" x="9224963" y="4679950"/>
          <p14:tracePt t="28120" x="9263063" y="4679950"/>
          <p14:tracePt t="28127" x="9288463" y="4679950"/>
          <p14:tracePt t="28136" x="9301163" y="4679950"/>
          <p14:tracePt t="28143" x="9324975" y="4667250"/>
          <p14:tracePt t="29560" x="9312275" y="4667250"/>
          <p14:tracePt t="29577" x="9301163" y="4667250"/>
          <p14:tracePt t="29617" x="9288463" y="4667250"/>
          <p14:tracePt t="29649" x="9275763" y="4679950"/>
          <p14:tracePt t="29656" x="9263063" y="4679950"/>
          <p14:tracePt t="29665" x="9250363" y="467995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65323-BB71-4F6C-B40E-70F19D04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567" y="64874"/>
            <a:ext cx="4203511" cy="86317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Direct Narration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E0D1C9-5744-4AAB-849E-2F4E2A952137}"/>
              </a:ext>
            </a:extLst>
          </p:cNvPr>
          <p:cNvSpPr txBox="1"/>
          <p:nvPr/>
        </p:nvSpPr>
        <p:spPr>
          <a:xfrm>
            <a:off x="191070" y="970091"/>
            <a:ext cx="1173707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e³vi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wb‡Ri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e³e¨‡K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A‡b¨i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e³e¨‡K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ûeû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mivmwi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Dc¯’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vcb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Ki‡j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Zv‡K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Direct Narration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cÖZ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¨¶ Dw³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ejv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nq| †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hgbÑ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42A309D-D8EC-470A-ACDF-A34C4CAE0E6B}"/>
              </a:ext>
            </a:extLst>
          </p:cNvPr>
          <p:cNvSpPr txBox="1">
            <a:spLocks/>
          </p:cNvSpPr>
          <p:nvPr/>
        </p:nvSpPr>
        <p:spPr>
          <a:xfrm>
            <a:off x="191070" y="2821052"/>
            <a:ext cx="7274256" cy="69897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Direct Narration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বৈশিষ্ঠ্য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7B9AE4-6A91-4742-A6B9-B927C0BC959C}"/>
              </a:ext>
            </a:extLst>
          </p:cNvPr>
          <p:cNvSpPr txBox="1">
            <a:spLocks/>
          </p:cNvSpPr>
          <p:nvPr/>
        </p:nvSpPr>
        <p:spPr>
          <a:xfrm>
            <a:off x="191069" y="3603436"/>
            <a:ext cx="11737073" cy="175432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Direct Narration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টি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Inverted comma “ ”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ভিত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রে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থাকে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(ii) Reporting verb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পর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কমা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থাকে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(iii) Direct Narration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প্রথম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অক্ষরটি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Capital Letter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হয়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1816E7-16A1-4AE1-ADC1-A1B26FFB9CF4}"/>
              </a:ext>
            </a:extLst>
          </p:cNvPr>
          <p:cNvSpPr txBox="1"/>
          <p:nvPr/>
        </p:nvSpPr>
        <p:spPr>
          <a:xfrm>
            <a:off x="191069" y="2253833"/>
            <a:ext cx="7697337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Ex: </a:t>
            </a:r>
            <a:r>
              <a:rPr lang="en-US" sz="28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Biplob</a:t>
            </a:r>
            <a:r>
              <a:rPr lang="en-US" sz="2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said, “I am very careful about my study.” 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C1FE4F2-AC75-43BA-98EE-F7445DDD2955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801000" y="1990080"/>
              <a:ext cx="6772320" cy="1301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C1FE4F2-AC75-43BA-98EE-F7445DDD29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1640" y="1980720"/>
                <a:ext cx="6797520" cy="13204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3202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73"/>
    </mc:Choice>
    <mc:Fallback xmlns="">
      <p:transition spd="slow" advTm="1051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  <p:extLst>
    <p:ext uri="{3A86A75C-4F4B-4683-9AE1-C65F6400EC91}">
      <p14:laserTraceLst xmlns:p14="http://schemas.microsoft.com/office/powerpoint/2010/main">
        <p14:tracePtLst>
          <p14:tracePt t="4786" x="9237663" y="4705350"/>
          <p14:tracePt t="4795" x="9224963" y="4705350"/>
          <p14:tracePt t="4802" x="9212263" y="4705350"/>
          <p14:tracePt t="4809" x="9137650" y="4756150"/>
          <p14:tracePt t="4818" x="9037638" y="4792663"/>
          <p14:tracePt t="4825" x="8924925" y="4805363"/>
          <p14:tracePt t="4835" x="8686800" y="4805363"/>
          <p14:tracePt t="4841" x="8248650" y="4968875"/>
          <p14:tracePt t="4851" x="7761288" y="5005388"/>
          <p14:tracePt t="4858" x="7246938" y="5005388"/>
          <p14:tracePt t="4870" x="6759575" y="4956175"/>
          <p14:tracePt t="4874" x="6183313" y="4805363"/>
          <p14:tracePt t="4887" x="5532438" y="4579938"/>
          <p14:tracePt t="4903" x="4330700" y="4167188"/>
          <p14:tracePt t="4907" x="3743325" y="3929063"/>
          <p14:tracePt t="4915" x="3179763" y="3579813"/>
          <p14:tracePt t="4924" x="2565400" y="3354388"/>
          <p14:tracePt t="4930" x="2052638" y="3190875"/>
          <p14:tracePt t="4937" x="1577975" y="3054350"/>
          <p14:tracePt t="4945" x="1201738" y="2978150"/>
          <p14:tracePt t="4953" x="925513" y="2865438"/>
          <p14:tracePt t="4961" x="750888" y="2803525"/>
          <p14:tracePt t="4971" x="600075" y="2728913"/>
          <p14:tracePt t="4977" x="488950" y="2678113"/>
          <p14:tracePt t="4986" x="387350" y="2627313"/>
          <p14:tracePt t="4993" x="338138" y="2603500"/>
          <p14:tracePt t="5002" x="287338" y="2565400"/>
          <p14:tracePt t="5009" x="263525" y="2540000"/>
          <p14:tracePt t="5020" x="212725" y="2503488"/>
          <p14:tracePt t="5026" x="174625" y="2452688"/>
          <p14:tracePt t="5037" x="100013" y="2378075"/>
          <p14:tracePt t="5042" x="25400" y="2278063"/>
          <p14:tracePt t="5251" x="274638" y="1739900"/>
          <p14:tracePt t="5259" x="525463" y="1852613"/>
          <p14:tracePt t="5270" x="776288" y="1939925"/>
          <p14:tracePt t="5274" x="1101725" y="1989138"/>
          <p14:tracePt t="5287" x="1339850" y="2039938"/>
          <p14:tracePt t="5291" x="1601788" y="2101850"/>
          <p14:tracePt t="5299" x="1778000" y="2101850"/>
          <p14:tracePt t="5305" x="1914525" y="2114550"/>
          <p14:tracePt t="5314" x="1978025" y="2114550"/>
          <p14:tracePt t="5321" x="2052638" y="2114550"/>
          <p14:tracePt t="5330" x="2127250" y="2101850"/>
          <p14:tracePt t="5339" x="2190750" y="2065338"/>
          <p14:tracePt t="5345" x="2252663" y="2027238"/>
          <p14:tracePt t="5353" x="2316163" y="2001838"/>
          <p14:tracePt t="5361" x="2403475" y="1952625"/>
          <p14:tracePt t="5370" x="2503488" y="1901825"/>
          <p14:tracePt t="5377" x="2565400" y="1865313"/>
          <p14:tracePt t="5385" x="2641600" y="1827213"/>
          <p14:tracePt t="5393" x="2678113" y="1789113"/>
          <p14:tracePt t="5402" x="2728913" y="1776413"/>
          <p14:tracePt t="5409" x="2741613" y="1765300"/>
          <p14:tracePt t="5418" x="2767013" y="1752600"/>
          <p14:tracePt t="5425" x="2767013" y="1727200"/>
          <p14:tracePt t="5473" x="2790825" y="1714500"/>
          <p14:tracePt t="5506" x="2790825" y="1701800"/>
          <p14:tracePt t="5522" x="2803525" y="1701800"/>
          <p14:tracePt t="5530" x="2816225" y="1689100"/>
          <p14:tracePt t="5537" x="2828925" y="1689100"/>
          <p14:tracePt t="5546" x="2854325" y="1676400"/>
          <p14:tracePt t="5554" x="2903538" y="1663700"/>
          <p14:tracePt t="5563" x="2992438" y="1639888"/>
          <p14:tracePt t="5570" x="3116263" y="1589088"/>
          <p14:tracePt t="5578" x="3228975" y="1527175"/>
          <p14:tracePt t="5588" x="3354388" y="1476375"/>
          <p14:tracePt t="5594" x="3441700" y="1450975"/>
          <p14:tracePt t="5607" x="3517900" y="1427163"/>
          <p14:tracePt t="5610" x="3579813" y="1414463"/>
          <p14:tracePt t="5618" x="3630613" y="1389063"/>
          <p14:tracePt t="5625" x="3654425" y="1389063"/>
          <p14:tracePt t="5635" x="3679825" y="1376363"/>
          <p14:tracePt t="5641" x="3692525" y="1376363"/>
          <p14:tracePt t="5674" x="3705225" y="1363663"/>
          <p14:tracePt t="5890" x="3692525" y="1363663"/>
          <p14:tracePt t="5938" x="3679825" y="1363663"/>
          <p14:tracePt t="5946" x="3667125" y="1376363"/>
          <p14:tracePt t="5956" x="3605213" y="1427163"/>
          <p14:tracePt t="5963" x="3579813" y="1476375"/>
          <p14:tracePt t="6129" x="3605213" y="1476375"/>
          <p14:tracePt t="6137" x="3654425" y="1476375"/>
          <p14:tracePt t="6145" x="3743325" y="1476375"/>
          <p14:tracePt t="6153" x="3830638" y="1463675"/>
          <p14:tracePt t="6161" x="3943350" y="1463675"/>
          <p14:tracePt t="6169" x="4043363" y="1463675"/>
          <p14:tracePt t="6177" x="4130675" y="1463675"/>
          <p14:tracePt t="6185" x="4217988" y="1463675"/>
          <p14:tracePt t="6193" x="4305300" y="1450975"/>
          <p14:tracePt t="6202" x="4356100" y="1427163"/>
          <p14:tracePt t="6209" x="4406900" y="1427163"/>
          <p14:tracePt t="6220" x="4443413" y="1427163"/>
          <p14:tracePt t="6226" x="4456113" y="1414463"/>
          <p14:tracePt t="6236" x="4468813" y="1414463"/>
          <p14:tracePt t="6284" x="4494213" y="1414463"/>
          <p14:tracePt t="6300" x="4506913" y="1414463"/>
          <p14:tracePt t="6308" x="4518025" y="1414463"/>
          <p14:tracePt t="6315" x="4530725" y="1414463"/>
          <p14:tracePt t="6322" x="4568825" y="1414463"/>
          <p14:tracePt t="6331" x="4619625" y="1414463"/>
          <p14:tracePt t="6338" x="4668838" y="1414463"/>
          <p14:tracePt t="6346" x="4706938" y="1414463"/>
          <p14:tracePt t="6353" x="4768850" y="1414463"/>
          <p14:tracePt t="6363" x="4843463" y="1414463"/>
          <p14:tracePt t="6371" x="4894263" y="1427163"/>
          <p14:tracePt t="6378" x="4932363" y="1427163"/>
          <p14:tracePt t="6387" x="4968875" y="1439863"/>
          <p14:tracePt t="6394" x="5057775" y="1450975"/>
          <p14:tracePt t="6405" x="5132388" y="1463675"/>
          <p14:tracePt t="6410" x="5181600" y="1463675"/>
          <p14:tracePt t="6421" x="5245100" y="1463675"/>
          <p14:tracePt t="6425" x="5281613" y="1463675"/>
          <p14:tracePt t="6435" x="5319713" y="1476375"/>
          <p14:tracePt t="6441" x="5332413" y="1476375"/>
          <p14:tracePt t="6506" x="5345113" y="1476375"/>
          <p14:tracePt t="6514" x="5357813" y="1476375"/>
          <p14:tracePt t="6522" x="5370513" y="1476375"/>
          <p14:tracePt t="6538" x="5394325" y="1476375"/>
          <p14:tracePt t="6545" x="5407025" y="1476375"/>
          <p14:tracePt t="6553" x="5419725" y="1476375"/>
          <p14:tracePt t="6561" x="5445125" y="1476375"/>
          <p14:tracePt t="6577" x="5457825" y="1476375"/>
          <p14:tracePt t="6626" x="5470525" y="1476375"/>
          <p14:tracePt t="6634" x="5483225" y="1476375"/>
          <p14:tracePt t="6642" x="5495925" y="1476375"/>
          <p14:tracePt t="6650" x="5519738" y="1476375"/>
          <p14:tracePt t="6660" x="5545138" y="1476375"/>
          <p14:tracePt t="6668" x="5595938" y="1476375"/>
          <p14:tracePt t="6673" x="5632450" y="1476375"/>
          <p14:tracePt t="6685" x="5683250" y="1476375"/>
          <p14:tracePt t="6689" x="5745163" y="1476375"/>
          <p14:tracePt t="6701" x="5821363" y="1476375"/>
          <p14:tracePt t="6705" x="5883275" y="1463675"/>
          <p14:tracePt t="6713" x="5908675" y="1463675"/>
          <p14:tracePt t="6721" x="5932488" y="1463675"/>
          <p14:tracePt t="6731" x="5957888" y="1463675"/>
          <p14:tracePt t="6763" x="5970588" y="1463675"/>
          <p14:tracePt t="6778" x="5995988" y="1450975"/>
          <p14:tracePt t="6787" x="6008688" y="1450975"/>
          <p14:tracePt t="6794" x="6034088" y="1439863"/>
          <p14:tracePt t="6806" x="6070600" y="1439863"/>
          <p14:tracePt t="6810" x="6108700" y="1439863"/>
          <p14:tracePt t="6818" x="6170613" y="1439863"/>
          <p14:tracePt t="6825" x="6234113" y="1439863"/>
          <p14:tracePt t="6835" x="6321425" y="1439863"/>
          <p14:tracePt t="6841" x="6396038" y="1439863"/>
          <p14:tracePt t="6851" x="6446838" y="1439863"/>
          <p14:tracePt t="6857" x="6496050" y="1439863"/>
          <p14:tracePt t="6867" x="6508750" y="1439863"/>
          <p14:tracePt t="6874" x="6521450" y="1439863"/>
          <p14:tracePt t="7020" x="6546850" y="1439863"/>
          <p14:tracePt t="7036" x="6572250" y="1439863"/>
          <p14:tracePt t="7042" x="6596063" y="1427163"/>
          <p14:tracePt t="7051" x="6621463" y="1427163"/>
          <p14:tracePt t="7059" x="6646863" y="1427163"/>
          <p14:tracePt t="7067" x="6672263" y="1427163"/>
          <p14:tracePt t="7073" x="6708775" y="1427163"/>
          <p14:tracePt t="7087" x="6759575" y="1427163"/>
          <p14:tracePt t="7089" x="6808788" y="1427163"/>
          <p14:tracePt t="7098" x="6884988" y="1427163"/>
          <p14:tracePt t="7105" x="6921500" y="1439863"/>
          <p14:tracePt t="7115" x="6946900" y="1439863"/>
          <p14:tracePt t="7123" x="6972300" y="1450975"/>
          <p14:tracePt t="7131" x="6997700" y="1463675"/>
          <p14:tracePt t="7137" x="7021513" y="1476375"/>
          <p14:tracePt t="7147" x="7034213" y="1476375"/>
          <p14:tracePt t="7243" x="7046913" y="1476375"/>
          <p14:tracePt t="7258" x="7059613" y="1476375"/>
          <p14:tracePt t="7267" x="7072313" y="1476375"/>
          <p14:tracePt t="7274" x="7097713" y="1476375"/>
          <p14:tracePt t="7287" x="7123113" y="1476375"/>
          <p14:tracePt t="7290" x="7146925" y="1476375"/>
          <p14:tracePt t="7299" x="7197725" y="1476375"/>
          <p14:tracePt t="7305" x="7246938" y="1476375"/>
          <p14:tracePt t="7314" x="7285038" y="1476375"/>
          <p14:tracePt t="7322" x="7323138" y="1476375"/>
          <p14:tracePt t="7330" x="7348538" y="1476375"/>
          <p14:tracePt t="7338" x="7385050" y="1476375"/>
          <p14:tracePt t="7346" x="7423150" y="1476375"/>
          <p14:tracePt t="7354" x="7459663" y="1489075"/>
          <p14:tracePt t="7362" x="7497763" y="1501775"/>
          <p14:tracePt t="7370" x="7535863" y="1514475"/>
          <p14:tracePt t="7378" x="7572375" y="1514475"/>
          <p14:tracePt t="7387" x="7610475" y="1514475"/>
          <p14:tracePt t="7394" x="7635875" y="1514475"/>
          <p14:tracePt t="7404" x="7661275" y="1514475"/>
          <p14:tracePt t="7410" x="7673975" y="1514475"/>
          <p14:tracePt t="7451" x="7685088" y="1514475"/>
          <p14:tracePt t="7458" x="7697788" y="1514475"/>
          <p14:tracePt t="7467" x="7710488" y="1514475"/>
          <p14:tracePt t="7484" x="7723188" y="1514475"/>
          <p14:tracePt t="7491" x="7735888" y="1514475"/>
          <p14:tracePt t="7504" x="7748588" y="1514475"/>
          <p14:tracePt t="7506" x="7773988" y="1501775"/>
          <p14:tracePt t="7515" x="7823200" y="1476375"/>
          <p14:tracePt t="7521" x="7848600" y="1476375"/>
          <p14:tracePt t="7530" x="7861300" y="1476375"/>
          <p14:tracePt t="7537" x="7874000" y="1463675"/>
          <p14:tracePt t="7602" x="7886700" y="1450975"/>
          <p14:tracePt t="7682" x="7897813" y="1450975"/>
          <p14:tracePt t="7706" x="7923213" y="1450975"/>
          <p14:tracePt t="7714" x="7923213" y="1439863"/>
          <p14:tracePt t="7723" x="7935913" y="1439863"/>
          <p14:tracePt t="7732" x="7948613" y="1439863"/>
          <p14:tracePt t="7738" x="7961313" y="1439863"/>
          <p14:tracePt t="7745" x="7974013" y="1427163"/>
          <p14:tracePt t="7753" x="8023225" y="1427163"/>
          <p14:tracePt t="7761" x="8061325" y="1427163"/>
          <p14:tracePt t="7769" x="8099425" y="1427163"/>
          <p14:tracePt t="7777" x="8148638" y="1427163"/>
          <p14:tracePt t="7785" x="8212138" y="1427163"/>
          <p14:tracePt t="7794" x="8274050" y="1427163"/>
          <p14:tracePt t="7804" x="8348663" y="1439863"/>
          <p14:tracePt t="7810" x="8386763" y="1439863"/>
          <p14:tracePt t="7820" x="8435975" y="1414463"/>
          <p14:tracePt t="7826" x="8499475" y="1414463"/>
          <p14:tracePt t="7838" x="8524875" y="1401763"/>
          <p14:tracePt t="7842" x="8548688" y="1401763"/>
          <p14:tracePt t="7854" x="8586788" y="1401763"/>
          <p14:tracePt t="7858" x="8624888" y="1401763"/>
          <p14:tracePt t="7866" x="8650288" y="1389063"/>
          <p14:tracePt t="7875" x="8686800" y="1401763"/>
          <p14:tracePt t="7887" x="8712200" y="1427163"/>
          <p14:tracePt t="7889" x="8750300" y="1427163"/>
          <p14:tracePt t="7898" x="8774113" y="1427163"/>
          <p14:tracePt t="7905" x="8812213" y="1427163"/>
          <p14:tracePt t="7913" x="8863013" y="1427163"/>
          <p14:tracePt t="7921" x="8874125" y="1427163"/>
          <p14:tracePt t="7929" x="8912225" y="1427163"/>
          <p14:tracePt t="7937" x="8937625" y="1439863"/>
          <p14:tracePt t="7947" x="8963025" y="1439863"/>
          <p14:tracePt t="7964" x="8975725" y="1439863"/>
          <p14:tracePt t="8194" x="8986838" y="1439863"/>
          <p14:tracePt t="8619" x="8999538" y="1439863"/>
          <p14:tracePt t="8626" x="9012238" y="1439863"/>
          <p14:tracePt t="8636" x="9024938" y="1439863"/>
          <p14:tracePt t="8643" x="9037638" y="1439863"/>
          <p14:tracePt t="8653" x="9063038" y="1439863"/>
          <p14:tracePt t="8658" x="9137650" y="1450975"/>
          <p14:tracePt t="8666" x="9224963" y="1463675"/>
          <p14:tracePt t="8674" x="9324975" y="1501775"/>
          <p14:tracePt t="8687" x="9450388" y="1539875"/>
          <p14:tracePt t="8691" x="9588500" y="1563688"/>
          <p14:tracePt t="8704" x="9739313" y="1576388"/>
          <p14:tracePt t="8706" x="9813925" y="1652588"/>
          <p14:tracePt t="8715" x="9913938" y="1676400"/>
          <p14:tracePt t="8721" x="10013950" y="1676400"/>
          <p14:tracePt t="8731" x="10064750" y="1689100"/>
          <p14:tracePt t="8737" x="10088563" y="1689100"/>
          <p14:tracePt t="8802" x="10101263" y="1689100"/>
          <p14:tracePt t="8866" x="10113963" y="1689100"/>
          <p14:tracePt t="8874" x="10126663" y="1689100"/>
          <p14:tracePt t="8890" x="10152063" y="1676400"/>
          <p14:tracePt t="8899" x="10177463" y="1676400"/>
          <p14:tracePt t="8907" x="10201275" y="1676400"/>
          <p14:tracePt t="8915" x="10239375" y="1676400"/>
          <p14:tracePt t="8922" x="10264775" y="1676400"/>
          <p14:tracePt t="8931" x="10301288" y="1676400"/>
          <p14:tracePt t="8938" x="10352088" y="1663700"/>
          <p14:tracePt t="8945" x="10401300" y="1663700"/>
          <p14:tracePt t="8955" x="10477500" y="1663700"/>
          <p14:tracePt t="8961" x="10539413" y="1663700"/>
          <p14:tracePt t="8969" x="10590213" y="1663700"/>
          <p14:tracePt t="8977" x="10639425" y="1663700"/>
          <p14:tracePt t="8985" x="10677525" y="1663700"/>
          <p14:tracePt t="8993" x="10690225" y="1652588"/>
          <p14:tracePt t="9001" x="10702925" y="1639888"/>
          <p14:tracePt t="9025" x="10726738" y="1639888"/>
          <p14:tracePt t="9794" x="10726738" y="1627188"/>
          <p14:tracePt t="13106" x="10702925" y="1627188"/>
          <p14:tracePt t="13122" x="10702925" y="1652588"/>
          <p14:tracePt t="13131" x="10677525" y="1652588"/>
          <p14:tracePt t="13147" x="10626725" y="1689100"/>
          <p14:tracePt t="13153" x="10564813" y="1714500"/>
          <p14:tracePt t="13162" x="10526713" y="1727200"/>
          <p14:tracePt t="13170" x="10464800" y="1765300"/>
          <p14:tracePt t="13179" x="10390188" y="1814513"/>
          <p14:tracePt t="13187" x="10277475" y="1852613"/>
          <p14:tracePt t="13194" x="10139363" y="1865313"/>
          <p14:tracePt t="13203" x="10039350" y="1889125"/>
          <p14:tracePt t="13210" x="9901238" y="1901825"/>
          <p14:tracePt t="13223" x="9775825" y="1952625"/>
          <p14:tracePt t="13226" x="9663113" y="1989138"/>
          <p14:tracePt t="13237" x="9537700" y="2014538"/>
          <p14:tracePt t="13242" x="9424988" y="2039938"/>
          <p14:tracePt t="13253" x="9288463" y="2078038"/>
          <p14:tracePt t="13257" x="9150350" y="2114550"/>
          <p14:tracePt t="13267" x="9024938" y="2152650"/>
          <p14:tracePt t="13273" x="8886825" y="2178050"/>
          <p14:tracePt t="13284" x="8737600" y="2190750"/>
          <p14:tracePt t="13289" x="8537575" y="2265363"/>
          <p14:tracePt t="13301" x="8312150" y="2314575"/>
          <p14:tracePt t="13305" x="8099425" y="2378075"/>
          <p14:tracePt t="13313" x="7861300" y="2452688"/>
          <p14:tracePt t="13321" x="7685088" y="2478088"/>
          <p14:tracePt t="13329" x="7510463" y="2490788"/>
          <p14:tracePt t="13337" x="7297738" y="2527300"/>
          <p14:tracePt t="13345" x="7110413" y="2552700"/>
          <p14:tracePt t="13353" x="6884988" y="2565400"/>
          <p14:tracePt t="13361" x="6721475" y="2616200"/>
          <p14:tracePt t="13370" x="6572250" y="2640013"/>
          <p14:tracePt t="13377" x="6434138" y="2665413"/>
          <p14:tracePt t="13386" x="6296025" y="2703513"/>
          <p14:tracePt t="13393" x="6157913" y="2740025"/>
          <p14:tracePt t="13403" x="6008688" y="2778125"/>
          <p14:tracePt t="13410" x="5883275" y="2803525"/>
          <p14:tracePt t="13420" x="5783263" y="2828925"/>
          <p14:tracePt t="13426" x="5670550" y="2840038"/>
          <p14:tracePt t="13438" x="5557838" y="2865438"/>
          <p14:tracePt t="13442" x="5470525" y="2878138"/>
          <p14:tracePt t="13453" x="5357813" y="2928938"/>
          <p14:tracePt t="13458" x="5245100" y="2990850"/>
          <p14:tracePt t="13466" x="5145088" y="3003550"/>
          <p14:tracePt t="13474" x="5057775" y="3003550"/>
          <p14:tracePt t="13486" x="4956175" y="3003550"/>
          <p14:tracePt t="13490" x="4856163" y="3003550"/>
          <p14:tracePt t="13504" x="4743450" y="3003550"/>
          <p14:tracePt t="13506" x="4630738" y="3003550"/>
          <p14:tracePt t="13515" x="4530725" y="3003550"/>
          <p14:tracePt t="13522" x="4418013" y="3003550"/>
          <p14:tracePt t="13531" x="4294188" y="3003550"/>
          <p14:tracePt t="13537" x="4156075" y="3003550"/>
          <p14:tracePt t="13547" x="4043363" y="3003550"/>
          <p14:tracePt t="13554" x="3917950" y="3003550"/>
          <p14:tracePt t="13562" x="3856038" y="3003550"/>
          <p14:tracePt t="13570" x="3805238" y="3003550"/>
          <p14:tracePt t="13579" x="3767138" y="3003550"/>
          <p14:tracePt t="13587" x="3743325" y="3003550"/>
          <p14:tracePt t="13594" x="3705225" y="3003550"/>
          <p14:tracePt t="13620" x="3692525" y="3003550"/>
          <p14:tracePt t="13625" x="3679825" y="3003550"/>
          <p14:tracePt t="13635" x="3667125" y="3003550"/>
          <p14:tracePt t="13642" x="3643313" y="3016250"/>
          <p14:tracePt t="13651" x="3605213" y="3028950"/>
          <p14:tracePt t="13657" x="3579813" y="3041650"/>
          <p14:tracePt t="13667" x="3541713" y="3041650"/>
          <p14:tracePt t="13674" x="3492500" y="3054350"/>
          <p14:tracePt t="13687" x="3467100" y="3065463"/>
          <p14:tracePt t="13690" x="3441700" y="3078163"/>
          <p14:tracePt t="13703" x="3405188" y="3078163"/>
          <p14:tracePt t="13707" x="3392488" y="3090863"/>
          <p14:tracePt t="14362" x="3379788" y="3090863"/>
          <p14:tracePt t="14386" x="3367088" y="3103563"/>
          <p14:tracePt t="14418" x="3354388" y="3103563"/>
          <p14:tracePt t="14442" x="3341688" y="3103563"/>
          <p14:tracePt t="14450" x="3328988" y="3103563"/>
          <p14:tracePt t="14458" x="3317875" y="3103563"/>
          <p14:tracePt t="14466" x="3305175" y="3103563"/>
          <p14:tracePt t="14474" x="3292475" y="3103563"/>
          <p14:tracePt t="14487" x="3279775" y="3116263"/>
          <p14:tracePt t="14490" x="3267075" y="3116263"/>
          <p14:tracePt t="14506" x="3241675" y="3116263"/>
          <p14:tracePt t="14522" x="3228975" y="3116263"/>
          <p14:tracePt t="14531" x="3216275" y="3116263"/>
          <p14:tracePt t="14539" x="3205163" y="3116263"/>
          <p14:tracePt t="14547" x="3192463" y="3116263"/>
          <p14:tracePt t="14556" x="3179763" y="3116263"/>
          <p14:tracePt t="14570" x="3154363" y="3128963"/>
          <p14:tracePt t="14577" x="3128963" y="3128963"/>
          <p14:tracePt t="14585" x="3103563" y="3128963"/>
          <p14:tracePt t="14593" x="3079750" y="3128963"/>
          <p14:tracePt t="14601" x="3054350" y="3128963"/>
          <p14:tracePt t="14609" x="3016250" y="3128963"/>
          <p14:tracePt t="14618" x="2954338" y="3128963"/>
          <p14:tracePt t="14625" x="2879725" y="3128963"/>
          <p14:tracePt t="14636" x="2828925" y="3116263"/>
          <p14:tracePt t="14642" x="2790825" y="3103563"/>
          <p14:tracePt t="14653" x="2716213" y="3065463"/>
          <p14:tracePt t="14658" x="2667000" y="3028950"/>
          <p14:tracePt t="14666" x="2628900" y="3028950"/>
          <p14:tracePt t="14674" x="2603500" y="3003550"/>
          <p14:tracePt t="14687" x="2578100" y="2978150"/>
          <p14:tracePt t="14690" x="2541588" y="2965450"/>
          <p14:tracePt t="14701" x="2478088" y="2952750"/>
          <p14:tracePt t="14705" x="2452688" y="2952750"/>
          <p14:tracePt t="14714" x="2441575" y="2952750"/>
          <p14:tracePt t="14721" x="2403475" y="2928938"/>
          <p14:tracePt t="14730" x="2365375" y="2928938"/>
          <p14:tracePt t="14737" x="2339975" y="2916238"/>
          <p14:tracePt t="14745" x="2316163" y="2916238"/>
          <p14:tracePt t="14754" x="2290763" y="2916238"/>
          <p14:tracePt t="14763" x="2278063" y="2903538"/>
          <p14:tracePt t="14770" x="2252663" y="2903538"/>
          <p14:tracePt t="14779" x="2228850" y="2903538"/>
          <p14:tracePt t="14786" x="2216150" y="2903538"/>
          <p14:tracePt t="14794" x="2178050" y="2903538"/>
          <p14:tracePt t="14804" x="2139950" y="2903538"/>
          <p14:tracePt t="14810" x="2116138" y="2878138"/>
          <p14:tracePt t="14822" x="2090738" y="2878138"/>
          <p14:tracePt t="14826" x="2052638" y="2878138"/>
          <p14:tracePt t="14837" x="2027238" y="2865438"/>
          <p14:tracePt t="14841" x="2014538" y="2852738"/>
          <p14:tracePt t="14851" x="2003425" y="2852738"/>
          <p14:tracePt t="15554" x="2014538" y="2852738"/>
          <p14:tracePt t="15562" x="2027238" y="2852738"/>
          <p14:tracePt t="15570" x="2039938" y="2852738"/>
          <p14:tracePt t="15578" x="2078038" y="2852738"/>
          <p14:tracePt t="15587" x="2116138" y="2852738"/>
          <p14:tracePt t="15594" x="2165350" y="2852738"/>
          <p14:tracePt t="15603" x="2228850" y="2852738"/>
          <p14:tracePt t="15610" x="2290763" y="2852738"/>
          <p14:tracePt t="15620" x="2378075" y="2852738"/>
          <p14:tracePt t="15625" x="2452688" y="2852738"/>
          <p14:tracePt t="15636" x="2503488" y="2852738"/>
          <p14:tracePt t="15641" x="2565400" y="2865438"/>
          <p14:tracePt t="15652" x="2628900" y="2878138"/>
          <p14:tracePt t="15658" x="2678113" y="2878138"/>
          <p14:tracePt t="15667" x="2703513" y="2878138"/>
          <p14:tracePt t="15673" x="2716213" y="2878138"/>
          <p14:tracePt t="15683" x="2741613" y="2865438"/>
          <p14:tracePt t="15690" x="2767013" y="2865438"/>
          <p14:tracePt t="15703" x="2778125" y="2865438"/>
          <p14:tracePt t="15706" x="2790825" y="2852738"/>
          <p14:tracePt t="15715" x="2803525" y="2852738"/>
          <p14:tracePt t="15723" x="2816225" y="2852738"/>
          <p14:tracePt t="15731" x="2841625" y="2852738"/>
          <p14:tracePt t="15738" x="2867025" y="2852738"/>
          <p14:tracePt t="15746" x="2879725" y="2852738"/>
          <p14:tracePt t="15754" x="2890838" y="2840038"/>
          <p14:tracePt t="15762" x="2916238" y="2840038"/>
          <p14:tracePt t="15769" x="2916238" y="2828925"/>
          <p14:tracePt t="15802" x="2928938" y="2816225"/>
          <p14:tracePt t="15866" x="2941638" y="2803525"/>
          <p14:tracePt t="15874" x="2954338" y="2803525"/>
          <p14:tracePt t="15883" x="2967038" y="2803525"/>
          <p14:tracePt t="15892" x="2979738" y="2778125"/>
          <p14:tracePt t="15904" x="2992438" y="2778125"/>
          <p14:tracePt t="15907" x="3003550" y="2765425"/>
          <p14:tracePt t="15915" x="3016250" y="2765425"/>
          <p14:tracePt t="15922" x="3041650" y="2740025"/>
          <p14:tracePt t="15929" x="3067050" y="2728913"/>
          <p14:tracePt t="15937" x="3092450" y="2703513"/>
          <p14:tracePt t="15945" x="3116263" y="2690813"/>
          <p14:tracePt t="15954" x="3128963" y="2678113"/>
          <p14:tracePt t="15977" x="3154363" y="2678113"/>
          <p14:tracePt t="15994" x="3167063" y="2678113"/>
          <p14:tracePt t="16004" x="3205163" y="2678113"/>
          <p14:tracePt t="16010" x="3241675" y="2678113"/>
          <p14:tracePt t="16020" x="3254375" y="2678113"/>
          <p14:tracePt t="16041" x="3279775" y="2678113"/>
          <p14:tracePt t="16067" x="3292475" y="2678113"/>
          <p14:tracePt t="16123" x="3305175" y="2678113"/>
          <p14:tracePt t="16138" x="3317875" y="2678113"/>
          <p14:tracePt t="16154" x="3328988" y="2678113"/>
          <p14:tracePt t="16185" x="3341688" y="2678113"/>
          <p14:tracePt t="16225" x="3354388" y="2678113"/>
          <p14:tracePt t="16243" x="3367088" y="2678113"/>
          <p14:tracePt t="16258" x="3392488" y="2678113"/>
          <p14:tracePt t="16266" x="3417888" y="2678113"/>
          <p14:tracePt t="16274" x="3467100" y="2678113"/>
          <p14:tracePt t="16283" x="3530600" y="2678113"/>
          <p14:tracePt t="16291" x="3605213" y="2690813"/>
          <p14:tracePt t="16303" x="3667125" y="2703513"/>
          <p14:tracePt t="16306" x="3730625" y="2728913"/>
          <p14:tracePt t="16315" x="3779838" y="2740025"/>
          <p14:tracePt t="16321" x="3830638" y="2740025"/>
          <p14:tracePt t="16331" x="3892550" y="2752725"/>
          <p14:tracePt t="16337" x="3943350" y="2752725"/>
          <p14:tracePt t="16347" x="3979863" y="2752725"/>
          <p14:tracePt t="16354" x="4017963" y="2752725"/>
          <p14:tracePt t="16363" x="4030663" y="2752725"/>
          <p14:tracePt t="16394" x="4043363" y="2752725"/>
          <p14:tracePt t="16426" x="4056063" y="2752725"/>
          <p14:tracePt t="16434" x="4068763" y="2740025"/>
          <p14:tracePt t="16450" x="4081463" y="2740025"/>
          <p14:tracePt t="16467" x="4092575" y="2740025"/>
          <p14:tracePt t="16515" x="4105275" y="2740025"/>
          <p14:tracePt t="17115" x="4117975" y="2740025"/>
          <p14:tracePt t="17131" x="4143375" y="2740025"/>
          <p14:tracePt t="17139" x="4181475" y="2740025"/>
          <p14:tracePt t="17146" x="4217988" y="2740025"/>
          <p14:tracePt t="17155" x="4256088" y="2728913"/>
          <p14:tracePt t="17163" x="4318000" y="2716213"/>
          <p14:tracePt t="17170" x="4368800" y="2716213"/>
          <p14:tracePt t="17178" x="4456113" y="2716213"/>
          <p14:tracePt t="17187" x="4556125" y="2716213"/>
          <p14:tracePt t="17194" x="4630738" y="2716213"/>
          <p14:tracePt t="17203" x="4732338" y="2716213"/>
          <p14:tracePt t="17210" x="4806950" y="2716213"/>
          <p14:tracePt t="17220" x="4856163" y="2716213"/>
          <p14:tracePt t="17227" x="4906963" y="2716213"/>
          <p14:tracePt t="17237" x="4945063" y="2716213"/>
          <p14:tracePt t="17241" x="4994275" y="2716213"/>
          <p14:tracePt t="17251" x="5019675" y="2716213"/>
          <p14:tracePt t="17257" x="5032375" y="2716213"/>
          <p14:tracePt t="17306" x="5045075" y="2716213"/>
          <p14:tracePt t="17314" x="5057775" y="2716213"/>
          <p14:tracePt t="17322" x="5081588" y="2716213"/>
          <p14:tracePt t="17330" x="5094288" y="2716213"/>
          <p14:tracePt t="17339" x="5106988" y="2716213"/>
          <p14:tracePt t="17346" x="5119688" y="2716213"/>
          <p14:tracePt t="17362" x="5145088" y="2716213"/>
          <p14:tracePt t="17370" x="5157788" y="2716213"/>
          <p14:tracePt t="17378" x="5194300" y="2716213"/>
          <p14:tracePt t="17387" x="5232400" y="2716213"/>
          <p14:tracePt t="17394" x="5245100" y="2716213"/>
          <p14:tracePt t="17404" x="5257800" y="2716213"/>
          <p14:tracePt t="17410" x="5270500" y="2716213"/>
          <p14:tracePt t="17420" x="5294313" y="2716213"/>
          <p14:tracePt t="17426" x="5307013" y="2716213"/>
          <p14:tracePt t="17489" x="5319713" y="2716213"/>
          <p14:tracePt t="17505" x="5345113" y="2716213"/>
          <p14:tracePt t="17522" x="5357813" y="2716213"/>
          <p14:tracePt t="17530" x="5370513" y="2716213"/>
          <p14:tracePt t="17537" x="5394325" y="2716213"/>
          <p14:tracePt t="17546" x="5445125" y="2716213"/>
          <p14:tracePt t="17554" x="5495925" y="2716213"/>
          <p14:tracePt t="17562" x="5519738" y="2716213"/>
          <p14:tracePt t="17570" x="5545138" y="2716213"/>
          <p14:tracePt t="17578" x="5570538" y="2716213"/>
          <p14:tracePt t="17587" x="5607050" y="2716213"/>
          <p14:tracePt t="17594" x="5632450" y="2716213"/>
          <p14:tracePt t="17604" x="5670550" y="2728913"/>
          <p14:tracePt t="17610" x="5695950" y="2728913"/>
          <p14:tracePt t="17620" x="5719763" y="2728913"/>
          <p14:tracePt t="17626" x="5757863" y="2740025"/>
          <p14:tracePt t="17634" x="5795963" y="2740025"/>
          <p14:tracePt t="17641" x="5808663" y="2740025"/>
          <p14:tracePt t="17666" x="5821363" y="2740025"/>
          <p14:tracePt t="17682" x="5832475" y="2740025"/>
          <p14:tracePt t="17731" x="5857875" y="2740025"/>
          <p14:tracePt t="17753" x="5870575" y="2728913"/>
          <p14:tracePt t="17761" x="5883275" y="2728913"/>
          <p14:tracePt t="17793" x="5895975" y="2728913"/>
          <p14:tracePt t="17826" x="5908675" y="2728913"/>
          <p14:tracePt t="17843" x="5921375" y="2728913"/>
          <p14:tracePt t="17849" x="5932488" y="2716213"/>
          <p14:tracePt t="17858" x="5970588" y="2703513"/>
          <p14:tracePt t="17869" x="6008688" y="2703513"/>
          <p14:tracePt t="17874" x="6045200" y="2703513"/>
          <p14:tracePt t="17894" x="6157913" y="2703513"/>
          <p14:tracePt t="17900" x="6221413" y="2716213"/>
          <p14:tracePt t="17907" x="6308725" y="2740025"/>
          <p14:tracePt t="17914" x="6370638" y="2740025"/>
          <p14:tracePt t="17921" x="6396038" y="2752725"/>
          <p14:tracePt t="17930" x="6421438" y="2765425"/>
          <p14:tracePt t="17937" x="6434138" y="2765425"/>
          <p14:tracePt t="18106" x="6459538" y="2765425"/>
          <p14:tracePt t="18130" x="6472238" y="2765425"/>
          <p14:tracePt t="18146" x="6483350" y="2765425"/>
          <p14:tracePt t="18162" x="6508750" y="2752725"/>
          <p14:tracePt t="18185" x="6534150" y="2752725"/>
          <p14:tracePt t="18193" x="6546850" y="2752725"/>
          <p14:tracePt t="18201" x="6572250" y="2752725"/>
          <p14:tracePt t="18209" x="6608763" y="2752725"/>
          <p14:tracePt t="18217" x="6646863" y="2752725"/>
          <p14:tracePt t="18225" x="6672263" y="2765425"/>
          <p14:tracePt t="18236" x="6696075" y="2765425"/>
          <p14:tracePt t="18242" x="6721475" y="2765425"/>
          <p14:tracePt t="18338" x="6734175" y="2765425"/>
          <p14:tracePt t="18346" x="6746875" y="2765425"/>
          <p14:tracePt t="18362" x="6759575" y="2765425"/>
          <p14:tracePt t="18394" x="6784975" y="2765425"/>
          <p14:tracePt t="18410" x="6797675" y="2765425"/>
          <p14:tracePt t="18420" x="6821488" y="2765425"/>
          <p14:tracePt t="18425" x="6859588" y="2765425"/>
          <p14:tracePt t="18435" x="6910388" y="2765425"/>
          <p14:tracePt t="18441" x="6934200" y="2765425"/>
          <p14:tracePt t="18450" x="6985000" y="2765425"/>
          <p14:tracePt t="18457" x="7021513" y="2765425"/>
          <p14:tracePt t="18467" x="7072313" y="2765425"/>
          <p14:tracePt t="18474" x="7123113" y="2765425"/>
          <p14:tracePt t="18487" x="7185025" y="2765425"/>
          <p14:tracePt t="18490" x="7235825" y="2765425"/>
          <p14:tracePt t="18503" x="7259638" y="2765425"/>
          <p14:tracePt t="18506" x="7285038" y="2765425"/>
          <p14:tracePt t="18555" x="7297738" y="2765425"/>
          <p14:tracePt t="18561" x="7310438" y="2765425"/>
          <p14:tracePt t="18569" x="7323138" y="2765425"/>
          <p14:tracePt t="18585" x="7323138" y="2752725"/>
          <p14:tracePt t="18601" x="7348538" y="2752725"/>
          <p14:tracePt t="18618" x="7359650" y="2752725"/>
          <p14:tracePt t="18626" x="7385050" y="2740025"/>
          <p14:tracePt t="18636" x="7410450" y="2740025"/>
          <p14:tracePt t="18642" x="7435850" y="2740025"/>
          <p14:tracePt t="18654" x="7448550" y="2740025"/>
          <p14:tracePt t="18737" x="7472363" y="2740025"/>
          <p14:tracePt t="20818" x="7459663" y="2740025"/>
          <p14:tracePt t="20938" x="7448550" y="2752725"/>
          <p14:tracePt t="20962" x="7435850" y="2752725"/>
          <p14:tracePt t="20970" x="7423150" y="2752725"/>
          <p14:tracePt t="20978" x="7385050" y="2790825"/>
          <p14:tracePt t="20987" x="7335838" y="2803525"/>
          <p14:tracePt t="20994" x="7310438" y="2803525"/>
          <p14:tracePt t="21386" x="7297738" y="2803525"/>
          <p14:tracePt t="21393" x="7285038" y="2803525"/>
          <p14:tracePt t="21401" x="7259638" y="2803525"/>
          <p14:tracePt t="21409" x="7197725" y="2803525"/>
          <p14:tracePt t="21418" x="7085013" y="2803525"/>
          <p14:tracePt t="21426" x="6985000" y="2816225"/>
          <p14:tracePt t="21436" x="6872288" y="2865438"/>
          <p14:tracePt t="21442" x="6759575" y="2865438"/>
          <p14:tracePt t="21453" x="6646863" y="2865438"/>
          <p14:tracePt t="21458" x="6483350" y="2878138"/>
          <p14:tracePt t="21470" x="6296025" y="2890838"/>
          <p14:tracePt t="21474" x="6070600" y="2890838"/>
          <p14:tracePt t="21483" x="5757863" y="2890838"/>
          <p14:tracePt t="21492" x="5495925" y="2890838"/>
          <p14:tracePt t="21502" x="5181600" y="2890838"/>
          <p14:tracePt t="21505" x="4832350" y="2928938"/>
          <p14:tracePt t="21514" x="4481513" y="2952750"/>
          <p14:tracePt t="21521" x="4205288" y="2952750"/>
          <p14:tracePt t="21530" x="3930650" y="2952750"/>
          <p14:tracePt t="21537" x="3730625" y="2952750"/>
          <p14:tracePt t="21546" x="3541713" y="2965450"/>
          <p14:tracePt t="21553" x="3379788" y="2978150"/>
          <p14:tracePt t="21562" x="3241675" y="2978150"/>
          <p14:tracePt t="21569" x="3103563" y="2978150"/>
          <p14:tracePt t="21578" x="3003550" y="2990850"/>
          <p14:tracePt t="21586" x="2954338" y="3003550"/>
          <p14:tracePt t="21594" x="2903538" y="3016250"/>
          <p14:tracePt t="21603" x="2867025" y="3016250"/>
          <p14:tracePt t="21610" x="2828925" y="3016250"/>
          <p14:tracePt t="21620" x="2778125" y="3016250"/>
          <p14:tracePt t="21626" x="2754313" y="3016250"/>
          <p14:tracePt t="21637" x="2716213" y="3003550"/>
          <p14:tracePt t="21643" x="2678113" y="2978150"/>
          <p14:tracePt t="21653" x="2641600" y="2978150"/>
          <p14:tracePt t="21657" x="2603500" y="2965450"/>
          <p14:tracePt t="21668" x="2554288" y="2965450"/>
          <p14:tracePt t="21673" x="2503488" y="2952750"/>
          <p14:tracePt t="21683" x="2465388" y="2941638"/>
          <p14:tracePt t="21688" x="2428875" y="2941638"/>
          <p14:tracePt t="21699" x="2403475" y="2916238"/>
          <p14:tracePt t="21705" x="2365375" y="2890838"/>
          <p14:tracePt t="21713" x="2316163" y="2890838"/>
          <p14:tracePt t="21721" x="2252663" y="2890838"/>
          <p14:tracePt t="21728" x="2190750" y="2878138"/>
          <p14:tracePt t="21737" x="2116138" y="2865438"/>
          <p14:tracePt t="21744" x="2065338" y="2865438"/>
          <p14:tracePt t="21753" x="1978025" y="2865438"/>
          <p14:tracePt t="21761" x="1890713" y="2840038"/>
          <p14:tracePt t="21769" x="1801813" y="2828925"/>
          <p14:tracePt t="21777" x="1752600" y="2828925"/>
          <p14:tracePt t="21785" x="1714500" y="2828925"/>
          <p14:tracePt t="21793" x="1652588" y="2816225"/>
          <p14:tracePt t="21802" x="1614488" y="2778125"/>
          <p14:tracePt t="21810" x="1577975" y="2765425"/>
          <p14:tracePt t="21819" x="1527175" y="2765425"/>
          <p14:tracePt t="21826" x="1476375" y="2765425"/>
          <p14:tracePt t="21836" x="1452563" y="2752725"/>
          <p14:tracePt t="21842" x="1414463" y="2740025"/>
          <p14:tracePt t="21854" x="1389063" y="2740025"/>
          <p14:tracePt t="21899" x="1376363" y="2740025"/>
          <p14:tracePt t="21907" x="1363663" y="2728913"/>
          <p14:tracePt t="21922" x="1352550" y="2716213"/>
          <p14:tracePt t="21938" x="1339850" y="2716213"/>
          <p14:tracePt t="22906" x="1327150" y="2716213"/>
          <p14:tracePt t="22914" x="1327150" y="2690813"/>
          <p14:tracePt t="22931" x="1327150" y="2665413"/>
          <p14:tracePt t="22939" x="1327150" y="2616200"/>
          <p14:tracePt t="22946" x="1327150" y="2552700"/>
          <p14:tracePt t="22955" x="1327150" y="2478088"/>
          <p14:tracePt t="22962" x="1339850" y="2452688"/>
          <p14:tracePt t="22973" x="1352550" y="2414588"/>
          <p14:tracePt t="22978" x="1363663" y="2365375"/>
          <p14:tracePt t="22987" x="1376363" y="2327275"/>
          <p14:tracePt t="22994" x="1376363" y="2303463"/>
          <p14:tracePt t="23003" x="1376363" y="2265363"/>
          <p14:tracePt t="23009" x="1376363" y="2239963"/>
          <p14:tracePt t="23017" x="1376363" y="2214563"/>
          <p14:tracePt t="23025" x="1376363" y="2190750"/>
          <p14:tracePt t="23035" x="1376363" y="2178050"/>
          <p14:tracePt t="23042" x="1376363" y="2152650"/>
          <p14:tracePt t="23051" x="1376363" y="2139950"/>
          <p14:tracePt t="23068" x="1376363" y="2127250"/>
          <p14:tracePt t="23227" x="1376363" y="2152650"/>
          <p14:tracePt t="23234" x="1389063" y="2190750"/>
          <p14:tracePt t="23243" x="1401763" y="2227263"/>
          <p14:tracePt t="23253" x="1414463" y="2265363"/>
          <p14:tracePt t="23258" x="1414463" y="2290763"/>
          <p14:tracePt t="23269" x="1414463" y="2314575"/>
          <p14:tracePt t="23274" x="1414463" y="2339975"/>
          <p14:tracePt t="23286" x="1414463" y="2365375"/>
          <p14:tracePt t="23290" x="1414463" y="2403475"/>
          <p14:tracePt t="23303" x="1414463" y="2414588"/>
          <p14:tracePt t="23306" x="1414463" y="2427288"/>
          <p14:tracePt t="23315" x="1414463" y="2439988"/>
          <p14:tracePt t="23321" x="1401763" y="2465388"/>
          <p14:tracePt t="23339" x="1401763" y="2478088"/>
          <p14:tracePt t="23346" x="1389063" y="2490788"/>
          <p14:tracePt t="23354" x="1376363" y="2490788"/>
          <p14:tracePt t="23362" x="1376363" y="2503488"/>
          <p14:tracePt t="23370" x="1363663" y="2516188"/>
          <p14:tracePt t="23377" x="1363663" y="2527300"/>
          <p14:tracePt t="23393" x="1352550" y="2552700"/>
          <p14:tracePt t="23401" x="1339850" y="2565400"/>
          <p14:tracePt t="23409" x="1327150" y="2578100"/>
          <p14:tracePt t="23417" x="1301750" y="2590800"/>
          <p14:tracePt t="23425" x="1301750" y="2603500"/>
          <p14:tracePt t="23458" x="1301750" y="2627313"/>
          <p14:tracePt t="23468" x="1289050" y="2627313"/>
          <p14:tracePt t="23483" x="1289050" y="2640013"/>
          <p14:tracePt t="23499" x="1276350" y="2640013"/>
          <p14:tracePt t="23508" x="1276350" y="2652713"/>
          <p14:tracePt t="23514" x="1263650" y="2652713"/>
          <p14:tracePt t="23521" x="1263650" y="2678113"/>
          <p14:tracePt t="23633" x="1252538" y="2678113"/>
          <p14:tracePt t="23641" x="1252538" y="2665413"/>
          <p14:tracePt t="23651" x="1252538" y="2652713"/>
          <p14:tracePt t="23657" x="1252538" y="2640013"/>
          <p14:tracePt t="23667" x="1252538" y="2603500"/>
          <p14:tracePt t="23673" x="1252538" y="2578100"/>
          <p14:tracePt t="23684" x="1252538" y="2552700"/>
          <p14:tracePt t="23689" x="1276350" y="2527300"/>
          <p14:tracePt t="23701" x="1301750" y="2516188"/>
          <p14:tracePt t="23705" x="1314450" y="2490788"/>
          <p14:tracePt t="23714" x="1339850" y="2465388"/>
          <p14:tracePt t="23722" x="1352550" y="2452688"/>
          <p14:tracePt t="23731" x="1363663" y="2414588"/>
          <p14:tracePt t="23737" x="1376363" y="2390775"/>
          <p14:tracePt t="23746" x="1389063" y="2390775"/>
          <p14:tracePt t="23754" x="1414463" y="2378075"/>
          <p14:tracePt t="23762" x="1439863" y="2365375"/>
          <p14:tracePt t="23772" x="1452563" y="2352675"/>
          <p14:tracePt t="23778" x="1476375" y="2352675"/>
          <p14:tracePt t="23785" x="1501775" y="2352675"/>
          <p14:tracePt t="23793" x="1527175" y="2352675"/>
          <p14:tracePt t="23801" x="1552575" y="2339975"/>
          <p14:tracePt t="23809" x="1601788" y="2314575"/>
          <p14:tracePt t="23817" x="1677988" y="2303463"/>
          <p14:tracePt t="23825" x="1752600" y="2303463"/>
          <p14:tracePt t="23834" x="1852613" y="2303463"/>
          <p14:tracePt t="23841" x="1927225" y="2303463"/>
          <p14:tracePt t="23851" x="2014538" y="2303463"/>
          <p14:tracePt t="23857" x="2116138" y="2278063"/>
          <p14:tracePt t="23867" x="2190750" y="2278063"/>
          <p14:tracePt t="23873" x="2278063" y="2278063"/>
          <p14:tracePt t="23884" x="2352675" y="2265363"/>
          <p14:tracePt t="23900" x="2441575" y="2265363"/>
          <p14:tracePt t="23904" x="2478088" y="2265363"/>
          <p14:tracePt t="23916" x="2516188" y="2265363"/>
          <p14:tracePt t="23921" x="2554288" y="2290763"/>
          <p14:tracePt t="23930" x="2578100" y="2290763"/>
          <p14:tracePt t="23937" x="2616200" y="2327275"/>
          <p14:tracePt t="23947" x="2641600" y="2365375"/>
          <p14:tracePt t="23955" x="2678113" y="2414588"/>
          <p14:tracePt t="23962" x="2716213" y="2465388"/>
          <p14:tracePt t="23969" x="2728913" y="2503488"/>
          <p14:tracePt t="23978" x="2741613" y="2540000"/>
          <p14:tracePt t="23986" x="2754313" y="2578100"/>
          <p14:tracePt t="23993" x="2754313" y="2603500"/>
          <p14:tracePt t="24002" x="2754313" y="2616200"/>
          <p14:tracePt t="24009" x="2741613" y="2640013"/>
          <p14:tracePt t="24019" x="2741613" y="2665413"/>
          <p14:tracePt t="24025" x="2703513" y="2678113"/>
          <p14:tracePt t="24034" x="2690813" y="2716213"/>
          <p14:tracePt t="24041" x="2678113" y="2740025"/>
          <p14:tracePt t="24050" x="2654300" y="2765425"/>
          <p14:tracePt t="24057" x="2628900" y="2790825"/>
          <p14:tracePt t="24066" x="2603500" y="2790825"/>
          <p14:tracePt t="24073" x="2590800" y="2816225"/>
          <p14:tracePt t="24083" x="2565400" y="2816225"/>
          <p14:tracePt t="24089" x="2541588" y="2840038"/>
          <p14:tracePt t="24100" x="2528888" y="2840038"/>
          <p14:tracePt t="24105" x="2516188" y="2865438"/>
          <p14:tracePt t="24117" x="2490788" y="2865438"/>
          <p14:tracePt t="24122" x="2465388" y="2878138"/>
          <p14:tracePt t="24130" x="2441575" y="2890838"/>
          <p14:tracePt t="24138" x="2403475" y="2903538"/>
          <p14:tracePt t="24146" x="2378075" y="2916238"/>
          <p14:tracePt t="24155" x="2339975" y="2916238"/>
          <p14:tracePt t="24161" x="2303463" y="2916238"/>
          <p14:tracePt t="24169" x="2252663" y="2928938"/>
          <p14:tracePt t="24178" x="2216150" y="2941638"/>
          <p14:tracePt t="24185" x="2178050" y="2952750"/>
          <p14:tracePt t="24193" x="2165350" y="2952750"/>
          <p14:tracePt t="24274" x="2165350" y="2941638"/>
          <p14:tracePt t="24282" x="2165350" y="2928938"/>
          <p14:tracePt t="24299" x="2178050" y="2916238"/>
          <p14:tracePt t="24308" x="2178050" y="2890838"/>
          <p14:tracePt t="24611" x="2190750" y="2890838"/>
          <p14:tracePt t="24619" x="2203450" y="2890838"/>
          <p14:tracePt t="24626" x="2216150" y="2878138"/>
          <p14:tracePt t="24636" x="2228850" y="2865438"/>
          <p14:tracePt t="24642" x="2239963" y="2865438"/>
          <p14:tracePt t="24653" x="2278063" y="2840038"/>
          <p14:tracePt t="24658" x="2303463" y="2828925"/>
          <p14:tracePt t="24670" x="2316163" y="2803525"/>
          <p14:tracePt t="24674" x="2339975" y="2803525"/>
          <p14:tracePt t="24687" x="2390775" y="2778125"/>
          <p14:tracePt t="24690" x="2416175" y="2752725"/>
          <p14:tracePt t="24699" x="2452688" y="2752725"/>
          <p14:tracePt t="24708" x="2465388" y="2716213"/>
          <p14:tracePt t="24717" x="2503488" y="2716213"/>
          <p14:tracePt t="24721" x="2554288" y="2703513"/>
          <p14:tracePt t="24730" x="2603500" y="2678113"/>
          <p14:tracePt t="24737" x="2667000" y="2640013"/>
          <p14:tracePt t="24745" x="2741613" y="2603500"/>
          <p14:tracePt t="24753" x="2816225" y="2565400"/>
          <p14:tracePt t="24761" x="2867025" y="2540000"/>
          <p14:tracePt t="24769" x="2916238" y="2516188"/>
          <p14:tracePt t="24777" x="2941638" y="2503488"/>
          <p14:tracePt t="24785" x="2954338" y="2503488"/>
          <p14:tracePt t="24793" x="2979738" y="2478088"/>
          <p14:tracePt t="24801" x="3016250" y="2465388"/>
          <p14:tracePt t="24825" x="3016250" y="2452688"/>
          <p14:tracePt t="24874" x="3028950" y="2452688"/>
          <p14:tracePt t="24906" x="3054350" y="2452688"/>
          <p14:tracePt t="24923" x="3079750" y="2452688"/>
          <p14:tracePt t="24930" x="3079750" y="2465388"/>
          <p14:tracePt t="24938" x="3092450" y="2465388"/>
          <p14:tracePt t="24946" x="3103563" y="2478088"/>
          <p14:tracePt t="24955" x="3116263" y="2478088"/>
          <p14:tracePt t="24962" x="3154363" y="2503488"/>
          <p14:tracePt t="24972" x="3192463" y="2516188"/>
          <p14:tracePt t="24978" x="3254375" y="2527300"/>
          <p14:tracePt t="24985" x="3328988" y="2552700"/>
          <p14:tracePt t="24993" x="3417888" y="2565400"/>
          <p14:tracePt t="25001" x="3467100" y="2578100"/>
          <p14:tracePt t="25009" x="3541713" y="2590800"/>
          <p14:tracePt t="25018" x="3592513" y="2603500"/>
          <p14:tracePt t="25025" x="3643313" y="2627313"/>
          <p14:tracePt t="25034" x="3679825" y="2640013"/>
          <p14:tracePt t="25041" x="3705225" y="2640013"/>
          <p14:tracePt t="25050" x="3717925" y="2652713"/>
          <p14:tracePt t="25057" x="3743325" y="2652713"/>
          <p14:tracePt t="25067" x="3756025" y="2665413"/>
          <p14:tracePt t="25085" x="3767138" y="2665413"/>
          <p14:tracePt t="25100" x="3792538" y="2678113"/>
          <p14:tracePt t="25137" x="3805238" y="2678113"/>
          <p14:tracePt t="25145" x="3817938" y="2678113"/>
          <p14:tracePt t="25153" x="3843338" y="2678113"/>
          <p14:tracePt t="25162" x="3867150" y="2678113"/>
          <p14:tracePt t="25170" x="3905250" y="2678113"/>
          <p14:tracePt t="25178" x="3917950" y="2678113"/>
          <p14:tracePt t="25186" x="3943350" y="2678113"/>
          <p14:tracePt t="25274" x="3956050" y="2678113"/>
          <p14:tracePt t="25282" x="3968750" y="2678113"/>
          <p14:tracePt t="25290" x="3979863" y="2678113"/>
          <p14:tracePt t="25299" x="4017963" y="2678113"/>
          <p14:tracePt t="25306" x="4056063" y="2678113"/>
          <p14:tracePt t="25319" x="4092575" y="2678113"/>
          <p14:tracePt t="25322" x="4117975" y="2678113"/>
          <p14:tracePt t="25331" x="4156075" y="2678113"/>
          <p14:tracePt t="25337" x="4181475" y="2678113"/>
          <p14:tracePt t="25346" x="4217988" y="2678113"/>
          <p14:tracePt t="25354" x="4268788" y="2678113"/>
          <p14:tracePt t="25362" x="4294188" y="2678113"/>
          <p14:tracePt t="25371" x="4318000" y="2678113"/>
          <p14:tracePt t="25377" x="4356100" y="2678113"/>
          <p14:tracePt t="25385" x="4418013" y="2678113"/>
          <p14:tracePt t="25393" x="4468813" y="2678113"/>
          <p14:tracePt t="25401" x="4506913" y="2678113"/>
          <p14:tracePt t="25409" x="4543425" y="2678113"/>
          <p14:tracePt t="25417" x="4556125" y="2678113"/>
          <p14:tracePt t="25425" x="4581525" y="2678113"/>
          <p14:tracePt t="25436" x="4594225" y="2678113"/>
          <p14:tracePt t="25442" x="4619625" y="2665413"/>
          <p14:tracePt t="25458" x="4643438" y="2652713"/>
          <p14:tracePt t="25490" x="4656138" y="2652713"/>
          <p14:tracePt t="25499" x="4668838" y="2640013"/>
          <p14:tracePt t="25506" x="4681538" y="2627313"/>
          <p14:tracePt t="25521" x="4706938" y="2627313"/>
          <p14:tracePt t="25537" x="4719638" y="2627313"/>
          <p14:tracePt t="25545" x="4732338" y="2627313"/>
          <p14:tracePt t="25553" x="4756150" y="2627313"/>
          <p14:tracePt t="25561" x="4768850" y="2627313"/>
          <p14:tracePt t="25569" x="4781550" y="2627313"/>
          <p14:tracePt t="25577" x="4794250" y="2627313"/>
          <p14:tracePt t="25594" x="4819650" y="2627313"/>
          <p14:tracePt t="25610" x="4832350" y="2627313"/>
          <p14:tracePt t="25620" x="4856163" y="2627313"/>
          <p14:tracePt t="25626" x="4868863" y="2627313"/>
          <p14:tracePt t="25637" x="4894263" y="2627313"/>
          <p14:tracePt t="25642" x="4906963" y="2627313"/>
          <p14:tracePt t="25653" x="4932363" y="2627313"/>
          <p14:tracePt t="25658" x="4945063" y="2627313"/>
          <p14:tracePt t="25670" x="4956175" y="2627313"/>
          <p14:tracePt t="25674" x="4968875" y="2627313"/>
          <p14:tracePt t="25686" x="4981575" y="2627313"/>
          <p14:tracePt t="25690" x="4994275" y="2627313"/>
          <p14:tracePt t="25703" x="5006975" y="2627313"/>
          <p14:tracePt t="25722" x="5032375" y="2627313"/>
          <p14:tracePt t="25738" x="5045075" y="2627313"/>
          <p14:tracePt t="25746" x="5068888" y="2627313"/>
          <p14:tracePt t="25753" x="5081588" y="2627313"/>
          <p14:tracePt t="25763" x="5119688" y="2627313"/>
          <p14:tracePt t="25769" x="5145088" y="2627313"/>
          <p14:tracePt t="25777" x="5170488" y="2627313"/>
          <p14:tracePt t="25784" x="5194300" y="2627313"/>
          <p14:tracePt t="25793" x="5219700" y="2627313"/>
          <p14:tracePt t="25801" x="5245100" y="2627313"/>
          <p14:tracePt t="25809" x="5270500" y="2627313"/>
          <p14:tracePt t="25817" x="5281613" y="2627313"/>
          <p14:tracePt t="25825" x="5294313" y="2627313"/>
          <p14:tracePt t="25835" x="5319713" y="2627313"/>
          <p14:tracePt t="25843" x="5332413" y="2627313"/>
          <p14:tracePt t="25853" x="5357813" y="2627313"/>
          <p14:tracePt t="25858" x="5383213" y="2627313"/>
          <p14:tracePt t="25870" x="5394325" y="2627313"/>
          <p14:tracePt t="25954" x="5407025" y="2627313"/>
          <p14:tracePt t="25963" x="5419725" y="2616200"/>
          <p14:tracePt t="25972" x="5445125" y="2603500"/>
          <p14:tracePt t="25994" x="5457825" y="2603500"/>
          <p14:tracePt t="26004" x="5470525" y="2603500"/>
          <p14:tracePt t="26010" x="5483225" y="2603500"/>
          <p14:tracePt t="26051" x="5507038" y="2603500"/>
          <p14:tracePt t="26065" x="5507038" y="2590800"/>
          <p14:tracePt t="26131" x="5519738" y="2590800"/>
          <p14:tracePt t="26138" x="5532438" y="2590800"/>
          <p14:tracePt t="26146" x="5557838" y="2590800"/>
          <p14:tracePt t="26155" x="5583238" y="2590800"/>
          <p14:tracePt t="26162" x="5607050" y="2578100"/>
          <p14:tracePt t="26169" x="5645150" y="2578100"/>
          <p14:tracePt t="26179" x="5683250" y="2578100"/>
          <p14:tracePt t="26186" x="5757863" y="2616200"/>
          <p14:tracePt t="26193" x="5832475" y="2652713"/>
          <p14:tracePt t="26201" x="5870575" y="2665413"/>
          <p14:tracePt t="26209" x="5932488" y="2678113"/>
          <p14:tracePt t="26217" x="5957888" y="2678113"/>
          <p14:tracePt t="26225" x="5995988" y="2678113"/>
          <p14:tracePt t="26234" x="6045200" y="2678113"/>
          <p14:tracePt t="26242" x="6070600" y="2678113"/>
          <p14:tracePt t="26252" x="6083300" y="2678113"/>
          <p14:tracePt t="26258" x="6108700" y="2678113"/>
          <p14:tracePt t="26269" x="6146800" y="2678113"/>
          <p14:tracePt t="26274" x="6170613" y="2678113"/>
          <p14:tracePt t="26286" x="6208713" y="2678113"/>
          <p14:tracePt t="26290" x="6234113" y="2678113"/>
          <p14:tracePt t="26299" x="6246813" y="2678113"/>
          <p14:tracePt t="26307" x="6259513" y="2678113"/>
          <p14:tracePt t="26314" x="6270625" y="2665413"/>
          <p14:tracePt t="26346" x="6283325" y="2665413"/>
          <p14:tracePt t="26617" x="6296025" y="2652713"/>
          <p14:tracePt t="26658" x="6308725" y="2652713"/>
          <p14:tracePt t="26667" x="6321425" y="2652713"/>
          <p14:tracePt t="26674" x="6334125" y="2640013"/>
          <p14:tracePt t="26690" x="6359525" y="2640013"/>
          <p14:tracePt t="26707" x="6383338" y="2652713"/>
          <p14:tracePt t="26719" x="6396038" y="2652713"/>
          <p14:tracePt t="26810" x="6421438" y="2652713"/>
          <p14:tracePt t="26826" x="6434138" y="2652713"/>
          <p14:tracePt t="26836" x="6459538" y="2652713"/>
          <p14:tracePt t="26841" x="6496050" y="2652713"/>
          <p14:tracePt t="26851" x="6559550" y="2665413"/>
          <p14:tracePt t="26857" x="6584950" y="2665413"/>
          <p14:tracePt t="26866" x="6621463" y="2690813"/>
          <p14:tracePt t="26873" x="6684963" y="2703513"/>
          <p14:tracePt t="26884" x="6708775" y="2716213"/>
          <p14:tracePt t="26903" x="6784975" y="2728913"/>
          <p14:tracePt t="26906" x="6821488" y="2740025"/>
          <p14:tracePt t="26919" x="6834188" y="2752725"/>
          <p14:tracePt t="26923" x="6859588" y="2752725"/>
          <p14:tracePt t="26939" x="6872288" y="2752725"/>
          <p14:tracePt t="26957" x="6897688" y="2752725"/>
          <p14:tracePt t="26962" x="6910388" y="2740025"/>
          <p14:tracePt t="26978" x="6921500" y="2740025"/>
          <p14:tracePt t="27025" x="6934200" y="2716213"/>
          <p14:tracePt t="27032" x="6946900" y="2716213"/>
          <p14:tracePt t="27050" x="6972300" y="2716213"/>
          <p14:tracePt t="27066" x="7010400" y="2716213"/>
          <p14:tracePt t="27073" x="7046913" y="2716213"/>
          <p14:tracePt t="27080" x="7097713" y="2716213"/>
          <p14:tracePt t="27088" x="7146925" y="2716213"/>
          <p14:tracePt t="27100" x="7210425" y="2716213"/>
          <p14:tracePt t="27105" x="7297738" y="2716213"/>
          <p14:tracePt t="27118" x="7372350" y="2716213"/>
          <p14:tracePt t="27122" x="7435850" y="2716213"/>
          <p14:tracePt t="27132" x="7510463" y="2716213"/>
          <p14:tracePt t="27138" x="7561263" y="2716213"/>
          <p14:tracePt t="27147" x="7610475" y="2716213"/>
          <p14:tracePt t="27163" x="7623175" y="2703513"/>
          <p14:tracePt t="27178" x="7635875" y="2690813"/>
          <p14:tracePt t="27194" x="7648575" y="2690813"/>
          <p14:tracePt t="27443" x="7648575" y="2665413"/>
          <p14:tracePt t="27963" x="7635875" y="2665413"/>
          <p14:tracePt t="27970" x="7610475" y="2665413"/>
          <p14:tracePt t="27979" x="7561263" y="2678113"/>
          <p14:tracePt t="27986" x="7459663" y="2716213"/>
          <p14:tracePt t="27994" x="7359650" y="2765425"/>
          <p14:tracePt t="28003" x="7223125" y="2790825"/>
          <p14:tracePt t="28010" x="7097713" y="2790825"/>
          <p14:tracePt t="28019" x="6972300" y="2790825"/>
          <p14:tracePt t="28026" x="6834188" y="2803525"/>
          <p14:tracePt t="28037" x="6708775" y="2828925"/>
          <p14:tracePt t="28041" x="6559550" y="2828925"/>
          <p14:tracePt t="28051" x="6408738" y="2828925"/>
          <p14:tracePt t="28057" x="6221413" y="2828925"/>
          <p14:tracePt t="28067" x="6045200" y="2828925"/>
          <p14:tracePt t="28073" x="5895975" y="2816225"/>
          <p14:tracePt t="28083" x="5757863" y="2816225"/>
          <p14:tracePt t="28089" x="5607050" y="2803525"/>
          <p14:tracePt t="28101" x="5457825" y="2803525"/>
          <p14:tracePt t="28105" x="5307013" y="2803525"/>
          <p14:tracePt t="28116" x="5145088" y="2803525"/>
          <p14:tracePt t="28122" x="4981575" y="2803525"/>
          <p14:tracePt t="28130" x="4832350" y="2803525"/>
          <p14:tracePt t="28137" x="4656138" y="2840038"/>
          <p14:tracePt t="28145" x="4381500" y="2941638"/>
          <p14:tracePt t="28153" x="4205288" y="2978150"/>
          <p14:tracePt t="28161" x="4056063" y="2990850"/>
          <p14:tracePt t="28170" x="3905250" y="3003550"/>
          <p14:tracePt t="28177" x="3756025" y="3016250"/>
          <p14:tracePt t="28185" x="3643313" y="3028950"/>
          <p14:tracePt t="28193" x="3530600" y="3054350"/>
          <p14:tracePt t="28201" x="3417888" y="3054350"/>
          <p14:tracePt t="28209" x="3317875" y="3065463"/>
          <p14:tracePt t="28217" x="3228975" y="3090863"/>
          <p14:tracePt t="28225" x="3141663" y="3103563"/>
          <p14:tracePt t="28234" x="3079750" y="3128963"/>
          <p14:tracePt t="28241" x="3041650" y="3141663"/>
          <p14:tracePt t="28252" x="2979738" y="3154363"/>
          <p14:tracePt t="28258" x="2903538" y="3165475"/>
          <p14:tracePt t="28269" x="2816225" y="3178175"/>
          <p14:tracePt t="28274" x="2767013" y="3190875"/>
          <p14:tracePt t="28286" x="2667000" y="3203575"/>
          <p14:tracePt t="28290" x="2528888" y="3203575"/>
          <p14:tracePt t="28298" x="2428875" y="3216275"/>
          <p14:tracePt t="28307" x="2290763" y="3228975"/>
          <p14:tracePt t="28316" x="2178050" y="3228975"/>
          <p14:tracePt t="28321" x="2065338" y="3228975"/>
          <p14:tracePt t="28330" x="1939925" y="3228975"/>
          <p14:tracePt t="28337" x="1852613" y="3241675"/>
          <p14:tracePt t="28346" x="1752600" y="3267075"/>
          <p14:tracePt t="28353" x="1665288" y="3278188"/>
          <p14:tracePt t="28362" x="1589088" y="3303588"/>
          <p14:tracePt t="28369" x="1527175" y="3316288"/>
          <p14:tracePt t="28378" x="1489075" y="3328988"/>
          <p14:tracePt t="28385" x="1452563" y="3367088"/>
          <p14:tracePt t="28393" x="1439863" y="3378200"/>
          <p14:tracePt t="28400" x="1389063" y="3429000"/>
          <p14:tracePt t="28409" x="1363663" y="3441700"/>
          <p14:tracePt t="28418" x="1339850" y="3467100"/>
          <p14:tracePt t="28425" x="1314450" y="3503613"/>
          <p14:tracePt t="28433" x="1289050" y="3516313"/>
          <p14:tracePt t="28441" x="1276350" y="3529013"/>
          <p14:tracePt t="28449" x="1263650" y="3554413"/>
          <p14:tracePt t="28456" x="1252538" y="3579813"/>
          <p14:tracePt t="28466" x="1239838" y="3590925"/>
          <p14:tracePt t="28472" x="1214438" y="3616325"/>
          <p14:tracePt t="28482" x="1214438" y="3629025"/>
          <p14:tracePt t="28488" x="1189038" y="3654425"/>
          <p14:tracePt t="28499" x="1189038" y="3667125"/>
          <p14:tracePt t="28504" x="1176338" y="3679825"/>
          <p14:tracePt t="28516" x="1150938" y="3729038"/>
          <p14:tracePt t="28521" x="1139825" y="3754438"/>
          <p14:tracePt t="28529" x="1127125" y="3792538"/>
          <p14:tracePt t="28537" x="1101725" y="3841750"/>
          <p14:tracePt t="28544" x="1089025" y="3905250"/>
          <p14:tracePt t="28553" x="1063625" y="3979863"/>
          <p14:tracePt t="28560" x="1050925" y="4054475"/>
          <p14:tracePt t="28569" x="1027113" y="4141788"/>
          <p14:tracePt t="28577" x="1027113" y="4241800"/>
          <p14:tracePt t="28584" x="1014413" y="4392613"/>
          <p14:tracePt t="28592" x="1014413" y="4543425"/>
          <p14:tracePt t="28601" x="1089025" y="4692650"/>
          <p14:tracePt t="28610" x="1189038" y="4856163"/>
          <p14:tracePt t="28619" x="1263650" y="4992688"/>
          <p14:tracePt t="28626" x="1363663" y="5156200"/>
          <p14:tracePt t="28636" x="1476375" y="5356225"/>
          <p14:tracePt t="28642" x="1639888" y="5568950"/>
          <p14:tracePt t="28653" x="1765300" y="5707063"/>
          <p14:tracePt t="28658" x="1903413" y="5945188"/>
          <p14:tracePt t="28670" x="2052638" y="6132513"/>
          <p14:tracePt t="28674" x="2178050" y="6307138"/>
          <p14:tracePt t="28685" x="2278063" y="6394450"/>
          <p14:tracePt t="28690" x="2328863" y="6470650"/>
          <p14:tracePt t="28699" x="2378075" y="6532563"/>
          <p14:tracePt t="28708" x="2416175" y="6607175"/>
          <p14:tracePt t="28721" x="2490788" y="6645275"/>
          <p14:tracePt t="28730" x="2503488" y="6670675"/>
          <p14:tracePt t="28737" x="2503488" y="6683375"/>
          <p14:tracePt t="28745" x="2503488" y="6696075"/>
          <p14:tracePt t="28753" x="2516188" y="6719888"/>
          <p14:tracePt t="28761" x="2528888" y="6719888"/>
          <p14:tracePt t="28794" x="2541588" y="6745288"/>
          <p14:tracePt t="28810" x="2554288" y="6745288"/>
          <p14:tracePt t="28826" x="2554288" y="6770688"/>
          <p14:tracePt t="28842" x="2565400" y="6783388"/>
          <p14:tracePt t="28851" x="2590800" y="6807200"/>
          <p14:tracePt t="28859" x="2628900" y="6819900"/>
          <p14:tracePt t="28869" x="2667000" y="6845300"/>
          <p14:tracePt t="30346" x="0" y="0"/>
        </p14:tracePtLst>
        <p14:tracePtLst>
          <p14:tracePt t="41805" x="3419475" y="6251575"/>
          <p14:tracePt t="41857" x="1827213" y="6507163"/>
          <p14:tracePt t="41865" x="1614488" y="6257925"/>
          <p14:tracePt t="41873" x="1389063" y="5945188"/>
          <p14:tracePt t="41883" x="1201738" y="5643563"/>
          <p14:tracePt t="41889" x="1050925" y="5368925"/>
          <p14:tracePt t="41902" x="925513" y="5118100"/>
          <p14:tracePt t="41905" x="814388" y="4856163"/>
          <p14:tracePt t="41919" x="725488" y="4618038"/>
          <p14:tracePt t="41923" x="676275" y="4379913"/>
          <p14:tracePt t="41931" x="663575" y="4205288"/>
          <p14:tracePt t="41938" x="663575" y="4054475"/>
          <p14:tracePt t="41945" x="663575" y="3929063"/>
          <p14:tracePt t="41953" x="663575" y="3816350"/>
          <p14:tracePt t="41961" x="676275" y="3679825"/>
          <p14:tracePt t="41969" x="688975" y="3541713"/>
          <p14:tracePt t="41977" x="712788" y="3429000"/>
          <p14:tracePt t="41985" x="712788" y="3328988"/>
          <p14:tracePt t="41994" x="725488" y="3241675"/>
          <p14:tracePt t="42001" x="738188" y="3154363"/>
          <p14:tracePt t="42010" x="738188" y="3065463"/>
          <p14:tracePt t="42018" x="738188" y="2990850"/>
          <p14:tracePt t="42026" x="738188" y="2890838"/>
          <p14:tracePt t="42035" x="738188" y="2816225"/>
          <p14:tracePt t="42042" x="738188" y="2765425"/>
          <p14:tracePt t="42052" x="738188" y="2690813"/>
          <p14:tracePt t="42058" x="738188" y="2640013"/>
          <p14:tracePt t="42069" x="738188" y="2603500"/>
          <p14:tracePt t="42074" x="725488" y="2540000"/>
          <p14:tracePt t="42083" x="712788" y="2503488"/>
          <p14:tracePt t="42089" x="701675" y="2465388"/>
          <p14:tracePt t="42100" x="676275" y="2414588"/>
          <p14:tracePt t="42105" x="676275" y="2378075"/>
          <p14:tracePt t="42116" x="650875" y="2352675"/>
          <p14:tracePt t="42121" x="638175" y="2327275"/>
          <p14:tracePt t="42133" x="638175" y="2303463"/>
          <p14:tracePt t="42137" x="625475" y="2278063"/>
          <p14:tracePt t="42146" x="625475" y="2239963"/>
          <p14:tracePt t="42153" x="625475" y="2214563"/>
          <p14:tracePt t="42162" x="612775" y="2190750"/>
          <p14:tracePt t="42170" x="600075" y="2178050"/>
          <p14:tracePt t="42178" x="588963" y="2165350"/>
          <p14:tracePt t="42185" x="563563" y="2139950"/>
          <p14:tracePt t="42194" x="538163" y="2127250"/>
          <p14:tracePt t="42203" x="512763" y="2114550"/>
          <p14:tracePt t="42211" x="488950" y="2089150"/>
          <p14:tracePt t="42222" x="450850" y="2065338"/>
          <p14:tracePt t="42227" x="412750" y="2039938"/>
          <p14:tracePt t="42234" x="387350" y="2014538"/>
          <p14:tracePt t="42241" x="350838" y="1978025"/>
          <p14:tracePt t="42250" x="312738" y="1914525"/>
          <p14:tracePt t="42257" x="300038" y="1852613"/>
          <p14:tracePt t="42266" x="263525" y="1814513"/>
          <p14:tracePt t="42273" x="238125" y="1776413"/>
          <p14:tracePt t="42283" x="238125" y="1727200"/>
          <p14:tracePt t="42289" x="238125" y="1689100"/>
          <p14:tracePt t="42300" x="238125" y="1652588"/>
          <p14:tracePt t="42305" x="238125" y="1614488"/>
          <p14:tracePt t="42317" x="238125" y="1589088"/>
          <p14:tracePt t="42321" x="238125" y="1576388"/>
          <p14:tracePt t="42333" x="238125" y="1563688"/>
          <p14:tracePt t="42337" x="238125" y="1552575"/>
          <p14:tracePt t="42346" x="238125" y="1539875"/>
          <p14:tracePt t="42395" x="238125" y="1527175"/>
          <p14:tracePt t="42426" x="238125" y="1514475"/>
          <p14:tracePt t="42434" x="238125" y="1501775"/>
          <p14:tracePt t="42442" x="250825" y="1489075"/>
          <p14:tracePt t="42458" x="263525" y="1489075"/>
          <p14:tracePt t="42465" x="274638" y="1476375"/>
          <p14:tracePt t="42475" x="287338" y="1463675"/>
          <p14:tracePt t="42486" x="312738" y="1450975"/>
          <p14:tracePt t="42490" x="325438" y="1439863"/>
          <p14:tracePt t="42505" x="338138" y="1439863"/>
          <p14:tracePt t="42521" x="350838" y="1414463"/>
          <p14:tracePt t="42534" x="363538" y="1414463"/>
          <p14:tracePt t="42563" x="376238" y="1414463"/>
          <p14:tracePt t="42570" x="387350" y="1414463"/>
          <p14:tracePt t="42578" x="400050" y="1414463"/>
          <p14:tracePt t="42594" x="412750" y="1414463"/>
          <p14:tracePt t="42834" x="425450" y="1414463"/>
          <p14:tracePt t="42842" x="438150" y="1414463"/>
          <p14:tracePt t="42851" x="512763" y="1414463"/>
          <p14:tracePt t="42858" x="676275" y="1389063"/>
          <p14:tracePt t="42866" x="889000" y="1350963"/>
          <p14:tracePt t="42873" x="1038225" y="1327150"/>
          <p14:tracePt t="42883" x="1139825" y="1314450"/>
          <p14:tracePt t="42889" x="1214438" y="1276350"/>
          <p14:tracePt t="42901" x="1252538" y="1263650"/>
          <p14:tracePt t="42905" x="1276350" y="1263650"/>
          <p14:tracePt t="42916" x="1289050" y="1263650"/>
          <p14:tracePt t="42921" x="1301750" y="1263650"/>
          <p14:tracePt t="42937" x="1327150" y="1250950"/>
          <p14:tracePt t="42946" x="1363663" y="1238250"/>
          <p14:tracePt t="42954" x="1439863" y="1214438"/>
          <p14:tracePt t="42963" x="1552575" y="1163638"/>
          <p14:tracePt t="42970" x="1677988" y="1076325"/>
          <p14:tracePt t="42978" x="1801813" y="1025525"/>
          <p14:tracePt t="42985" x="1903413" y="1001713"/>
          <p14:tracePt t="42994" x="1978025" y="989013"/>
          <p14:tracePt t="43003" x="2027238" y="976313"/>
          <p14:tracePt t="43010" x="2103438" y="963613"/>
          <p14:tracePt t="43019" x="2152650" y="963613"/>
          <p14:tracePt t="43025" x="2203450" y="963613"/>
          <p14:tracePt t="43033" x="2239963" y="963613"/>
          <p14:tracePt t="43041" x="2290763" y="963613"/>
          <p14:tracePt t="43051" x="2328863" y="963613"/>
          <p14:tracePt t="43057" x="2378075" y="963613"/>
          <p14:tracePt t="43067" x="2428875" y="963613"/>
          <p14:tracePt t="43073" x="2503488" y="963613"/>
          <p14:tracePt t="43083" x="2578100" y="1001713"/>
          <p14:tracePt t="43090" x="2641600" y="1025525"/>
          <p14:tracePt t="43100" x="2741613" y="1025525"/>
          <p14:tracePt t="43106" x="2828925" y="1025525"/>
          <p14:tracePt t="43115" x="2903538" y="1025525"/>
          <p14:tracePt t="43121" x="2941638" y="1025525"/>
          <p14:tracePt t="43131" x="2967038" y="1038225"/>
          <p14:tracePt t="43140" x="2979738" y="1050925"/>
          <p14:tracePt t="43145" x="3003550" y="1050925"/>
          <p14:tracePt t="43153" x="3016250" y="1050925"/>
          <p14:tracePt t="43169" x="3028950" y="1050925"/>
          <p14:tracePt t="43178" x="3041650" y="1063625"/>
          <p14:tracePt t="43185" x="3041650" y="1076325"/>
          <p14:tracePt t="43193" x="3054350" y="1076325"/>
          <p14:tracePt t="43201" x="3054350" y="1089025"/>
          <p14:tracePt t="43210" x="3079750" y="1101725"/>
          <p14:tracePt t="43217" x="3103563" y="1101725"/>
          <p14:tracePt t="43225" x="3128963" y="1114425"/>
          <p14:tracePt t="43232" x="3167063" y="1125538"/>
          <p14:tracePt t="43241" x="3192463" y="1125538"/>
          <p14:tracePt t="43251" x="3228975" y="1138238"/>
          <p14:tracePt t="43257" x="3254375" y="1150938"/>
          <p14:tracePt t="43267" x="3279775" y="1163638"/>
          <p14:tracePt t="43273" x="3292475" y="1163638"/>
          <p14:tracePt t="43283" x="3328988" y="1163638"/>
          <p14:tracePt t="43289" x="3341688" y="1189038"/>
          <p14:tracePt t="43300" x="3354388" y="1189038"/>
          <p14:tracePt t="43305" x="3379788" y="1214438"/>
          <p14:tracePt t="43316" x="3417888" y="1227138"/>
          <p14:tracePt t="43321" x="3454400" y="1238250"/>
          <p14:tracePt t="43332" x="3517900" y="1263650"/>
          <p14:tracePt t="43337" x="3554413" y="1314450"/>
          <p14:tracePt t="43346" x="3617913" y="1350963"/>
          <p14:tracePt t="43353" x="3654425" y="1350963"/>
          <p14:tracePt t="43361" x="3705225" y="1376363"/>
          <p14:tracePt t="43369" x="3743325" y="1389063"/>
          <p14:tracePt t="43377" x="3767138" y="1401763"/>
          <p14:tracePt t="43385" x="3792538" y="1401763"/>
          <p14:tracePt t="43393" x="3805238" y="1401763"/>
          <p14:tracePt t="43401" x="3830638" y="1414463"/>
          <p14:tracePt t="43409" x="3843338" y="1427163"/>
          <p14:tracePt t="43433" x="3856038" y="1427163"/>
          <p14:tracePt t="43450" x="3879850" y="1427163"/>
          <p14:tracePt t="43466" x="3892550" y="1427163"/>
          <p14:tracePt t="43481" x="3917950" y="1427163"/>
          <p14:tracePt t="43489" x="3943350" y="1414463"/>
          <p14:tracePt t="43503" x="3968750" y="1401763"/>
          <p14:tracePt t="43506" x="3992563" y="1389063"/>
          <p14:tracePt t="43519" x="4005263" y="1389063"/>
          <p14:tracePt t="43532" x="4017963" y="1389063"/>
          <p14:tracePt t="43547" x="4043363" y="1376363"/>
          <p14:tracePt t="43561" x="4056063" y="1376363"/>
          <p14:tracePt t="43577" x="4068763" y="1376363"/>
          <p14:tracePt t="43585" x="4081463" y="1376363"/>
          <p14:tracePt t="43593" x="4130675" y="1376363"/>
          <p14:tracePt t="43601" x="4205288" y="1376363"/>
          <p14:tracePt t="43609" x="4256088" y="1376363"/>
          <p14:tracePt t="43619" x="4305300" y="1376363"/>
          <p14:tracePt t="43626" x="4356100" y="1376363"/>
          <p14:tracePt t="43635" x="4406900" y="1376363"/>
          <p14:tracePt t="43642" x="4443413" y="1376363"/>
          <p14:tracePt t="43652" x="4481513" y="1376363"/>
          <p14:tracePt t="43658" x="4494213" y="1376363"/>
          <p14:tracePt t="43994" x="4518025" y="1376363"/>
          <p14:tracePt t="44034" x="4543425" y="1376363"/>
          <p14:tracePt t="44052" x="4556125" y="1376363"/>
          <p14:tracePt t="44058" x="4568825" y="1376363"/>
          <p14:tracePt t="44070" x="4581525" y="1376363"/>
          <p14:tracePt t="44076" x="4594225" y="1376363"/>
          <p14:tracePt t="44085" x="4630738" y="1376363"/>
          <p14:tracePt t="44090" x="4656138" y="1376363"/>
          <p14:tracePt t="44102" x="4681538" y="1376363"/>
          <p14:tracePt t="44106" x="4706938" y="1376363"/>
          <p14:tracePt t="44119" x="4732338" y="1376363"/>
          <p14:tracePt t="44122" x="4743450" y="1376363"/>
          <p14:tracePt t="44138" x="4768850" y="1376363"/>
          <p14:tracePt t="44209" x="4794250" y="1376363"/>
          <p14:tracePt t="44217" x="4832350" y="1376363"/>
          <p14:tracePt t="44225" x="4894263" y="1401763"/>
          <p14:tracePt t="44235" x="4932363" y="1427163"/>
          <p14:tracePt t="44242" x="4956175" y="1501775"/>
          <p14:tracePt t="44249" x="4981575" y="1527175"/>
          <p14:tracePt t="44257" x="5045075" y="1539875"/>
          <p14:tracePt t="44266" x="5094288" y="1539875"/>
          <p14:tracePt t="44273" x="5132388" y="1539875"/>
          <p14:tracePt t="44283" x="5157788" y="1539875"/>
          <p14:tracePt t="44289" x="5194300" y="1539875"/>
          <p14:tracePt t="44301" x="5232400" y="1539875"/>
          <p14:tracePt t="44306" x="5270500" y="1552575"/>
          <p14:tracePt t="44319" x="5294313" y="1552575"/>
          <p14:tracePt t="44322" x="5332413" y="1552575"/>
          <p14:tracePt t="44332" x="5370513" y="1563688"/>
          <p14:tracePt t="44340" x="5407025" y="1563688"/>
          <p14:tracePt t="44347" x="5470525" y="1563688"/>
          <p14:tracePt t="44353" x="5557838" y="1563688"/>
          <p14:tracePt t="44363" x="5683250" y="1589088"/>
          <p14:tracePt t="44370" x="5783263" y="1614488"/>
          <p14:tracePt t="44378" x="5908675" y="1639888"/>
          <p14:tracePt t="44385" x="6008688" y="1663700"/>
          <p14:tracePt t="44394" x="6083300" y="1689100"/>
          <p14:tracePt t="44402" x="6134100" y="1701800"/>
          <p14:tracePt t="44410" x="6208713" y="1714500"/>
          <p14:tracePt t="44419" x="6259513" y="1727200"/>
          <p14:tracePt t="44426" x="6296025" y="1727200"/>
          <p14:tracePt t="44435" x="6334125" y="1739900"/>
          <p14:tracePt t="44442" x="6370638" y="1765300"/>
          <p14:tracePt t="44452" x="6396038" y="1765300"/>
          <p14:tracePt t="44458" x="6434138" y="1776413"/>
          <p14:tracePt t="44466" x="6472238" y="1789113"/>
          <p14:tracePt t="44474" x="6508750" y="1789113"/>
          <p14:tracePt t="44482" x="6546850" y="1789113"/>
          <p14:tracePt t="44489" x="6572250" y="1789113"/>
          <p14:tracePt t="44499" x="6596063" y="1789113"/>
          <p14:tracePt t="44505" x="6621463" y="1789113"/>
          <p14:tracePt t="44516" x="6646863" y="1789113"/>
          <p14:tracePt t="44521" x="6684963" y="1789113"/>
          <p14:tracePt t="44533" x="6708775" y="1789113"/>
          <p14:tracePt t="44537" x="6734175" y="1789113"/>
          <p14:tracePt t="44546" x="6759575" y="1789113"/>
          <p14:tracePt t="44553" x="6772275" y="1789113"/>
          <p14:tracePt t="44562" x="6797675" y="1776413"/>
          <p14:tracePt t="44569" x="6808788" y="1776413"/>
          <p14:tracePt t="44585" x="6834188" y="1776413"/>
          <p14:tracePt t="44594" x="6834188" y="1765300"/>
          <p14:tracePt t="44602" x="6859588" y="1752600"/>
          <p14:tracePt t="44617" x="6872288" y="1739900"/>
          <p14:tracePt t="44625" x="6884988" y="1739900"/>
          <p14:tracePt t="44633" x="6897688" y="1739900"/>
          <p14:tracePt t="44641" x="6921500" y="1739900"/>
          <p14:tracePt t="44649" x="6934200" y="1739900"/>
          <p14:tracePt t="44657" x="6934200" y="1727200"/>
          <p14:tracePt t="44668" x="6959600" y="1714500"/>
          <p14:tracePt t="44674" x="6959600" y="1701800"/>
          <p14:tracePt t="44686" x="6985000" y="1689100"/>
          <p14:tracePt t="44690" x="7010400" y="1676400"/>
          <p14:tracePt t="44707" x="7034213" y="1652588"/>
          <p14:tracePt t="44718" x="7059613" y="1639888"/>
          <p14:tracePt t="44722" x="7097713" y="1627188"/>
          <p14:tracePt t="44732" x="7134225" y="1614488"/>
          <p14:tracePt t="44740" x="7185025" y="1601788"/>
          <p14:tracePt t="44747" x="7235825" y="1601788"/>
          <p14:tracePt t="44753" x="7285038" y="1601788"/>
          <p14:tracePt t="44762" x="7335838" y="1601788"/>
          <p14:tracePt t="44769" x="7410450" y="1601788"/>
          <p14:tracePt t="44777" x="7485063" y="1601788"/>
          <p14:tracePt t="44785" x="7535863" y="1589088"/>
          <p14:tracePt t="44793" x="7561263" y="1576388"/>
          <p14:tracePt t="44801" x="7572375" y="1563688"/>
          <p14:tracePt t="44810" x="7597775" y="1563688"/>
          <p14:tracePt t="44818" x="7610475" y="1563688"/>
          <p14:tracePt t="44843" x="7623175" y="1552575"/>
          <p14:tracePt t="44858" x="7635875" y="1527175"/>
          <p14:tracePt t="44874" x="7648575" y="1527175"/>
          <p14:tracePt t="44882" x="7661275" y="1527175"/>
          <p14:tracePt t="44891" x="7673975" y="1527175"/>
          <p14:tracePt t="44938" x="7685088" y="1527175"/>
          <p14:tracePt t="44954" x="7697788" y="1527175"/>
          <p14:tracePt t="44970" x="7723188" y="1527175"/>
          <p14:tracePt t="44978" x="7748588" y="1527175"/>
          <p14:tracePt t="44989" x="7810500" y="1527175"/>
          <p14:tracePt t="44994" x="7861300" y="1527175"/>
          <p14:tracePt t="45015" x="7999413" y="1539875"/>
          <p14:tracePt t="45019" x="8086725" y="1552575"/>
          <p14:tracePt t="45025" x="8186738" y="1563688"/>
          <p14:tracePt t="45034" x="8261350" y="1589088"/>
          <p14:tracePt t="45041" x="8312150" y="1589088"/>
          <p14:tracePt t="45050" x="8348663" y="1589088"/>
          <p14:tracePt t="45057" x="8386763" y="1589088"/>
          <p14:tracePt t="45114" x="8399463" y="1589088"/>
          <p14:tracePt t="45386" x="8399463" y="1601788"/>
          <p14:tracePt t="45394" x="8361363" y="1601788"/>
          <p14:tracePt t="45403" x="8361363" y="1614488"/>
          <p14:tracePt t="45412" x="8335963" y="1614488"/>
          <p14:tracePt t="45417" x="8312150" y="1639888"/>
          <p14:tracePt t="45434" x="8299450" y="1639888"/>
          <p14:tracePt t="54971" x="8286750" y="1652588"/>
          <p14:tracePt t="54979" x="8286750" y="1663700"/>
          <p14:tracePt t="55002" x="8274050" y="1663700"/>
          <p14:tracePt t="55010" x="8261350" y="1676400"/>
          <p14:tracePt t="55019" x="8248650" y="1676400"/>
          <p14:tracePt t="55027" x="8248650" y="1689100"/>
          <p14:tracePt t="55037" x="8223250" y="1689100"/>
          <p14:tracePt t="55041" x="8186738" y="1714500"/>
          <p14:tracePt t="55050" x="8135938" y="1739900"/>
          <p14:tracePt t="55057" x="8099425" y="1752600"/>
          <p14:tracePt t="55073" x="8086725" y="1765300"/>
          <p14:tracePt t="55089" x="8074025" y="1765300"/>
          <p14:tracePt t="55100" x="8074025" y="1776413"/>
          <p14:tracePt t="55119" x="8061325" y="1776413"/>
          <p14:tracePt t="55122" x="8048625" y="1776413"/>
          <p14:tracePt t="55135" x="8035925" y="1776413"/>
          <p14:tracePt t="55138" x="8023225" y="1776413"/>
          <p14:tracePt t="55147" x="7974013" y="1789113"/>
          <p14:tracePt t="55156" x="7886700" y="1814513"/>
          <p14:tracePt t="55162" x="7797800" y="1839913"/>
          <p14:tracePt t="55169" x="7710488" y="1865313"/>
          <p14:tracePt t="55177" x="7673975" y="1876425"/>
          <p14:tracePt t="55185" x="7623175" y="1889125"/>
          <p14:tracePt t="55193" x="7535863" y="1927225"/>
          <p14:tracePt t="55201" x="7459663" y="1978025"/>
          <p14:tracePt t="55209" x="7385050" y="2001838"/>
          <p14:tracePt t="55218" x="7310438" y="2027238"/>
          <p14:tracePt t="55225" x="7235825" y="2065338"/>
          <p14:tracePt t="55233" x="7197725" y="2089150"/>
          <p14:tracePt t="55241" x="7159625" y="2114550"/>
          <p14:tracePt t="55249" x="7097713" y="2152650"/>
          <p14:tracePt t="55258" x="7034213" y="2201863"/>
          <p14:tracePt t="55266" x="6985000" y="2214563"/>
          <p14:tracePt t="55273" x="6921500" y="2252663"/>
          <p14:tracePt t="55284" x="6897688" y="2290763"/>
          <p14:tracePt t="55289" x="6821488" y="2427288"/>
          <p14:tracePt t="55299" x="6759575" y="2503488"/>
          <p14:tracePt t="55305" x="6696075" y="2552700"/>
          <p14:tracePt t="55315" x="6634163" y="2616200"/>
          <p14:tracePt t="55321" x="6572250" y="2652713"/>
          <p14:tracePt t="55333" x="6521450" y="2716213"/>
          <p14:tracePt t="55337" x="6472238" y="2752725"/>
          <p14:tracePt t="55348" x="6408738" y="2790825"/>
          <p14:tracePt t="55353" x="6396038" y="2816225"/>
          <p14:tracePt t="55362" x="6359525" y="2852738"/>
          <p14:tracePt t="55369" x="6334125" y="2890838"/>
          <p14:tracePt t="55379" x="6308725" y="2903538"/>
          <p14:tracePt t="55385" x="6283325" y="2928938"/>
          <p14:tracePt t="55394" x="6283325" y="2941638"/>
          <p14:tracePt t="55426" x="6259513" y="2941638"/>
          <p14:tracePt t="55457" x="6259513" y="2965450"/>
          <p14:tracePt t="55484" x="6246813" y="2978150"/>
          <p14:tracePt t="55506" x="6234113" y="2990850"/>
          <p14:tracePt t="55531" x="6221413" y="3016250"/>
          <p14:tracePt t="55634" x="6208713" y="3028950"/>
          <p14:tracePt t="55642" x="6208713" y="3041650"/>
          <p14:tracePt t="55651" x="6196013" y="3054350"/>
          <p14:tracePt t="55658" x="6183313" y="3054350"/>
          <p14:tracePt t="55668" x="6183313" y="3078163"/>
          <p14:tracePt t="55674" x="6170613" y="3103563"/>
          <p14:tracePt t="55685" x="6157913" y="3116263"/>
          <p14:tracePt t="55690" x="6157913" y="3141663"/>
          <p14:tracePt t="55698" x="6157913" y="3154363"/>
          <p14:tracePt t="55705" x="6157913" y="3165475"/>
          <p14:tracePt t="55716" x="6146800" y="3178175"/>
          <p14:tracePt t="55737" x="6146800" y="3190875"/>
          <p14:tracePt t="55762" x="6134100" y="3203575"/>
          <p14:tracePt t="55770" x="6134100" y="3216275"/>
          <p14:tracePt t="55794" x="6134100" y="3228975"/>
          <p14:tracePt t="55802" x="6121400" y="3241675"/>
          <p14:tracePt t="55810" x="6096000" y="3316288"/>
          <p14:tracePt t="55819" x="6008688" y="3416300"/>
          <p14:tracePt t="55827" x="5945188" y="3529013"/>
          <p14:tracePt t="55836" x="5895975" y="3590925"/>
          <p14:tracePt t="55842" x="5857875" y="3629025"/>
          <p14:tracePt t="55852" x="5857875" y="3641725"/>
          <p14:tracePt t="55858" x="5845175" y="3654425"/>
          <p14:tracePt t="58273" x="5832475" y="3667125"/>
          <p14:tracePt t="58282" x="5832475" y="3679825"/>
          <p14:tracePt t="58289" x="5808663" y="3703638"/>
          <p14:tracePt t="58298" x="5795963" y="3741738"/>
          <p14:tracePt t="58305" x="5757863" y="3779838"/>
          <p14:tracePt t="58317" x="5719763" y="3829050"/>
          <p14:tracePt t="58322" x="5670550" y="3905250"/>
          <p14:tracePt t="58336" x="5632450" y="3967163"/>
          <p14:tracePt t="58338" x="5583238" y="4005263"/>
          <p14:tracePt t="58351" x="5519738" y="4067175"/>
          <p14:tracePt t="58355" x="5445125" y="4129088"/>
          <p14:tracePt t="58363" x="5357813" y="4217988"/>
          <p14:tracePt t="58372" x="5257800" y="4305300"/>
          <p14:tracePt t="58377" x="5181600" y="4367213"/>
          <p14:tracePt t="58386" x="5106988" y="4430713"/>
          <p14:tracePt t="58393" x="5019675" y="4479925"/>
          <p14:tracePt t="58400" x="4945063" y="4543425"/>
          <p14:tracePt t="58409" x="4843463" y="4592638"/>
          <p14:tracePt t="58417" x="4743450" y="4667250"/>
          <p14:tracePt t="58425" x="4668838" y="4718050"/>
          <p14:tracePt t="58435" x="4581525" y="4768850"/>
          <p14:tracePt t="58443" x="4468813" y="4792663"/>
          <p14:tracePt t="58451" x="4394200" y="4818063"/>
          <p14:tracePt t="58458" x="4305300" y="4856163"/>
          <p14:tracePt t="58468" x="4230688" y="4892675"/>
          <p14:tracePt t="58474" x="4168775" y="4918075"/>
          <p14:tracePt t="58484" x="4056063" y="4943475"/>
          <p14:tracePt t="58490" x="3968750" y="4968875"/>
          <p14:tracePt t="58502" x="3856038" y="4992688"/>
          <p14:tracePt t="58507" x="3743325" y="5018088"/>
          <p14:tracePt t="58518" x="3643313" y="5030788"/>
          <p14:tracePt t="58522" x="3530600" y="5043488"/>
          <p14:tracePt t="58532" x="3417888" y="5043488"/>
          <p14:tracePt t="58537" x="3279775" y="5056188"/>
          <p14:tracePt t="58549" x="3141663" y="5068888"/>
          <p14:tracePt t="58553" x="3092450" y="4868863"/>
          <p14:tracePt t="58562" x="3067050" y="4667250"/>
          <p14:tracePt t="58569" x="2941638" y="4630738"/>
          <p14:tracePt t="58577" x="2816225" y="4618038"/>
          <p14:tracePt t="58587" x="2690813" y="4592638"/>
          <p14:tracePt t="58594" x="2565400" y="4567238"/>
          <p14:tracePt t="58601" x="2478088" y="4454525"/>
          <p14:tracePt t="58610" x="2378075" y="4379913"/>
          <p14:tracePt t="58618" x="2278063" y="4354513"/>
          <p14:tracePt t="58626" x="2190750" y="4341813"/>
          <p14:tracePt t="58636" x="2090738" y="4292600"/>
          <p14:tracePt t="58643" x="2003425" y="4267200"/>
          <p14:tracePt t="58650" x="1914525" y="4230688"/>
          <p14:tracePt t="58657" x="1827213" y="4230688"/>
          <p14:tracePt t="58666" x="1778000" y="4205288"/>
          <p14:tracePt t="58673" x="1739900" y="4192588"/>
          <p14:tracePt t="58683" x="1701800" y="4167188"/>
          <p14:tracePt t="58689" x="1652588" y="4167188"/>
          <p14:tracePt t="58699" x="1639888" y="4167188"/>
          <p14:tracePt t="58706" x="1601788" y="4154488"/>
          <p14:tracePt t="58718" x="1577975" y="4141788"/>
          <p14:tracePt t="58722" x="1552575" y="4129088"/>
          <p14:tracePt t="58737" x="1527175" y="4105275"/>
          <p14:tracePt t="58738" x="1489075" y="4092575"/>
          <p14:tracePt t="58751" x="1476375" y="4092575"/>
          <p14:tracePt t="58754" x="1452563" y="4079875"/>
          <p14:tracePt t="58764" x="1414463" y="4067175"/>
          <p14:tracePt t="58772" x="1389063" y="4067175"/>
          <p14:tracePt t="58779" x="1363663" y="4054475"/>
          <p14:tracePt t="58786" x="1352550" y="4029075"/>
          <p14:tracePt t="58794" x="1327150" y="4017963"/>
          <p14:tracePt t="58801" x="1301750" y="4017963"/>
          <p14:tracePt t="58810" x="1276350" y="4017963"/>
          <p14:tracePt t="58818" x="1252538" y="4005263"/>
          <p14:tracePt t="58826" x="1227138" y="4005263"/>
          <p14:tracePt t="58835" x="1201738" y="3992563"/>
          <p14:tracePt t="58842" x="1163638" y="3954463"/>
          <p14:tracePt t="58851" x="1127125" y="3941763"/>
          <p14:tracePt t="58859" x="1101725" y="3905250"/>
          <p14:tracePt t="58868" x="1050925" y="3892550"/>
          <p14:tracePt t="58874" x="1001713" y="3867150"/>
          <p14:tracePt t="58884" x="976313" y="3841750"/>
          <p14:tracePt t="58890" x="950913" y="3829050"/>
          <p14:tracePt t="58898" x="938213" y="3816350"/>
          <p14:tracePt t="58906" x="925513" y="3816350"/>
          <p14:tracePt t="59098" x="914400" y="3816350"/>
          <p14:tracePt t="59106" x="901700" y="3829050"/>
          <p14:tracePt t="59115" x="889000" y="3867150"/>
          <p14:tracePt t="59122" x="889000" y="3892550"/>
          <p14:tracePt t="59136" x="876300" y="3916363"/>
          <p14:tracePt t="59139" x="863600" y="3929063"/>
          <p14:tracePt t="59151" x="863600" y="3954463"/>
          <p14:tracePt t="59155" x="863600" y="3979863"/>
          <p14:tracePt t="59163" x="850900" y="4005263"/>
          <p14:tracePt t="59172" x="838200" y="4017963"/>
          <p14:tracePt t="59179" x="838200" y="4041775"/>
          <p14:tracePt t="59185" x="838200" y="4054475"/>
          <p14:tracePt t="59193" x="838200" y="4067175"/>
          <p14:tracePt t="59201" x="838200" y="4092575"/>
          <p14:tracePt t="59209" x="838200" y="4105275"/>
          <p14:tracePt t="59217" x="838200" y="4129088"/>
          <p14:tracePt t="59225" x="838200" y="4141788"/>
          <p14:tracePt t="59259" x="850900" y="4167188"/>
          <p14:tracePt t="59283" x="863600" y="4179888"/>
          <p14:tracePt t="59291" x="863600" y="4192588"/>
          <p14:tracePt t="59305" x="876300" y="4192588"/>
          <p14:tracePt t="59315" x="889000" y="4205288"/>
          <p14:tracePt t="59321" x="901700" y="4205288"/>
          <p14:tracePt t="59333" x="914400" y="4217988"/>
          <p14:tracePt t="59337" x="925513" y="4217988"/>
          <p14:tracePt t="59364" x="950913" y="4217988"/>
          <p14:tracePt t="59474" x="963613" y="4217988"/>
          <p14:tracePt t="59482" x="976313" y="4217988"/>
          <p14:tracePt t="59490" x="976313" y="4230688"/>
          <p14:tracePt t="59501" x="1001713" y="4230688"/>
          <p14:tracePt t="59506" x="1014413" y="4241800"/>
          <p14:tracePt t="59518" x="1038225" y="4241800"/>
          <p14:tracePt t="59522" x="1063625" y="4241800"/>
          <p14:tracePt t="59537" x="1139825" y="4241800"/>
          <p14:tracePt t="59552" x="1214438" y="4241800"/>
          <p14:tracePt t="59554" x="1276350" y="4241800"/>
          <p14:tracePt t="59563" x="1339850" y="4254500"/>
          <p14:tracePt t="59571" x="1389063" y="4254500"/>
          <p14:tracePt t="59577" x="1439863" y="4267200"/>
          <p14:tracePt t="59585" x="1514475" y="4279900"/>
          <p14:tracePt t="59593" x="1565275" y="4305300"/>
          <p14:tracePt t="59601" x="1639888" y="4305300"/>
          <p14:tracePt t="59610" x="1677988" y="4330700"/>
          <p14:tracePt t="59617" x="1701800" y="4367213"/>
          <p14:tracePt t="59625" x="1739900" y="4367213"/>
          <p14:tracePt t="59635" x="1790700" y="4367213"/>
          <p14:tracePt t="59643" x="1827213" y="4367213"/>
          <p14:tracePt t="59651" x="1839913" y="4367213"/>
          <p14:tracePt t="59658" x="1852613" y="4367213"/>
          <p14:tracePt t="59668" x="1878013" y="4367213"/>
          <p14:tracePt t="59674" x="1914525" y="4367213"/>
          <p14:tracePt t="59685" x="1952625" y="4367213"/>
          <p14:tracePt t="59691" x="1978025" y="4367213"/>
          <p14:tracePt t="59698" x="2014538" y="4367213"/>
          <p14:tracePt t="59707" x="2039938" y="4367213"/>
          <p14:tracePt t="59718" x="2065338" y="4367213"/>
          <p14:tracePt t="59721" x="2078038" y="4367213"/>
          <p14:tracePt t="59732" x="2103438" y="4354513"/>
          <p14:tracePt t="59737" x="2127250" y="4354513"/>
          <p14:tracePt t="59749" x="2139950" y="4354513"/>
          <p14:tracePt t="59753" x="2152650" y="4354513"/>
          <p14:tracePt t="59765" x="2165350" y="4354513"/>
          <p14:tracePt t="59769" x="2178050" y="4354513"/>
          <p14:tracePt t="59778" x="2190750" y="4354513"/>
          <p14:tracePt t="59785" x="2216150" y="4354513"/>
          <p14:tracePt t="59794" x="2265363" y="4354513"/>
          <p14:tracePt t="59802" x="2303463" y="4354513"/>
          <p14:tracePt t="59810" x="2339975" y="4354513"/>
          <p14:tracePt t="59818" x="2378075" y="4354513"/>
          <p14:tracePt t="59826" x="2478088" y="4341813"/>
          <p14:tracePt t="59836" x="2578100" y="4305300"/>
          <p14:tracePt t="59842" x="2628900" y="4305300"/>
          <p14:tracePt t="59850" x="2703513" y="4279900"/>
          <p14:tracePt t="59857" x="2778125" y="4279900"/>
          <p14:tracePt t="59867" x="2879725" y="4267200"/>
          <p14:tracePt t="59873" x="2954338" y="4254500"/>
          <p14:tracePt t="59882" x="3003550" y="4254500"/>
          <p14:tracePt t="59889" x="3054350" y="4254500"/>
          <p14:tracePt t="59901" x="3103563" y="4254500"/>
          <p14:tracePt t="59905" x="3116263" y="4254500"/>
          <p14:tracePt t="59916" x="3141663" y="4254500"/>
          <p14:tracePt t="59921" x="3179763" y="4254500"/>
          <p14:tracePt t="59934" x="3205163" y="4254500"/>
          <p14:tracePt t="59938" x="3241675" y="4254500"/>
          <p14:tracePt t="59952" x="3267075" y="4254500"/>
          <p14:tracePt t="59954" x="3292475" y="4241800"/>
          <p14:tracePt t="59963" x="3328988" y="4241800"/>
          <p14:tracePt t="59974" x="3354388" y="4241800"/>
          <p14:tracePt t="59977" x="3379788" y="4230688"/>
          <p14:tracePt t="59985" x="3441700" y="4217988"/>
          <p14:tracePt t="59994" x="3467100" y="4205288"/>
          <p14:tracePt t="60001" x="3505200" y="4205288"/>
          <p14:tracePt t="60010" x="3530600" y="4192588"/>
          <p14:tracePt t="60017" x="3541713" y="4192588"/>
          <p14:tracePt t="60026" x="3554413" y="4192588"/>
          <p14:tracePt t="60034" x="3567113" y="4192588"/>
          <p14:tracePt t="60043" x="3579813" y="4192588"/>
          <p14:tracePt t="60052" x="3592513" y="4192588"/>
          <p14:tracePt t="60059" x="3605213" y="4192588"/>
          <p14:tracePt t="60068" x="3617913" y="4192588"/>
          <p14:tracePt t="60074" x="3654425" y="4192588"/>
          <p14:tracePt t="60085" x="3692525" y="4192588"/>
          <p14:tracePt t="60090" x="3705225" y="4192588"/>
          <p14:tracePt t="60098" x="3717925" y="4192588"/>
          <p14:tracePt t="60107" x="3743325" y="4205288"/>
          <p14:tracePt t="60116" x="3767138" y="4217988"/>
          <p14:tracePt t="60121" x="3779838" y="4217988"/>
          <p14:tracePt t="60132" x="3792538" y="4217988"/>
          <p14:tracePt t="60148" x="3817938" y="4217988"/>
          <p14:tracePt t="60153" x="3830638" y="4217988"/>
          <p14:tracePt t="60162" x="3843338" y="4205288"/>
          <p14:tracePt t="60169" x="3856038" y="4205288"/>
          <p14:tracePt t="60177" x="3867150" y="4205288"/>
          <p14:tracePt t="60185" x="3879850" y="4205288"/>
          <p14:tracePt t="60193" x="3905250" y="4205288"/>
          <p14:tracePt t="60202" x="3968750" y="4179888"/>
          <p14:tracePt t="60210" x="4017963" y="4167188"/>
          <p14:tracePt t="60218" x="4092575" y="4167188"/>
          <p14:tracePt t="60226" x="4181475" y="4179888"/>
          <p14:tracePt t="60235" x="4256088" y="4179888"/>
          <p14:tracePt t="60242" x="4330700" y="4192588"/>
          <p14:tracePt t="60252" x="4394200" y="4192588"/>
          <p14:tracePt t="60258" x="4468813" y="4217988"/>
          <p14:tracePt t="60266" x="4518025" y="4217988"/>
          <p14:tracePt t="60273" x="4556125" y="4217988"/>
          <p14:tracePt t="60283" x="4581525" y="4217988"/>
          <p14:tracePt t="60299" x="4594225" y="4217988"/>
          <p14:tracePt t="60361" x="4606925" y="4217988"/>
          <p14:tracePt t="60385" x="4619625" y="4217988"/>
          <p14:tracePt t="60393" x="4643438" y="4217988"/>
          <p14:tracePt t="60410" x="4681538" y="4205288"/>
          <p14:tracePt t="60419" x="4719638" y="4205288"/>
          <p14:tracePt t="60426" x="4756150" y="4205288"/>
          <p14:tracePt t="60434" x="4806950" y="4217988"/>
          <p14:tracePt t="60442" x="4843463" y="4217988"/>
          <p14:tracePt t="60451" x="4906963" y="4217988"/>
          <p14:tracePt t="60458" x="4956175" y="4217988"/>
          <p14:tracePt t="60468" x="5019675" y="4230688"/>
          <p14:tracePt t="60474" x="5081588" y="4241800"/>
          <p14:tracePt t="60484" x="5145088" y="4254500"/>
          <p14:tracePt t="60490" x="5181600" y="4254500"/>
          <p14:tracePt t="60498" x="5207000" y="4254500"/>
          <p14:tracePt t="60507" x="5219700" y="4254500"/>
          <p14:tracePt t="60518" x="5232400" y="4267200"/>
          <p14:tracePt t="60537" x="5257800" y="4267200"/>
          <p14:tracePt t="60553" x="5270500" y="4267200"/>
          <p14:tracePt t="60562" x="5281613" y="4267200"/>
          <p14:tracePt t="60570" x="5319713" y="4267200"/>
          <p14:tracePt t="60579" x="5357813" y="4267200"/>
          <p14:tracePt t="60586" x="5407025" y="4254500"/>
          <p14:tracePt t="60594" x="5445125" y="4254500"/>
          <p14:tracePt t="60602" x="5507038" y="4230688"/>
          <p14:tracePt t="60610" x="5545138" y="4217988"/>
          <p14:tracePt t="60618" x="5595938" y="4217988"/>
          <p14:tracePt t="60626" x="5607050" y="4217988"/>
          <p14:tracePt t="60635" x="5645150" y="4217988"/>
          <p14:tracePt t="60642" x="5683250" y="4217988"/>
          <p14:tracePt t="60653" x="5719763" y="4217988"/>
          <p14:tracePt t="60657" x="5757863" y="4217988"/>
          <p14:tracePt t="60666" x="5795963" y="4217988"/>
          <p14:tracePt t="60673" x="5845175" y="4217988"/>
          <p14:tracePt t="60683" x="5883275" y="4230688"/>
          <p14:tracePt t="60689" x="5908675" y="4241800"/>
          <p14:tracePt t="60699" x="5945188" y="4254500"/>
          <p14:tracePt t="60705" x="5970588" y="4254500"/>
          <p14:tracePt t="60717" x="5983288" y="4254500"/>
          <p14:tracePt t="60722" x="6008688" y="4254500"/>
          <p14:tracePt t="60737" x="6045200" y="4254500"/>
          <p14:tracePt t="60739" x="6070600" y="4254500"/>
          <p14:tracePt t="60751" x="6108700" y="4254500"/>
          <p14:tracePt t="60754" x="6146800" y="4254500"/>
          <p14:tracePt t="60764" x="6170613" y="4254500"/>
          <p14:tracePt t="60771" x="6196013" y="4254500"/>
          <p14:tracePt t="60777" x="6208713" y="4254500"/>
          <p14:tracePt t="60785" x="6234113" y="4254500"/>
          <p14:tracePt t="60793" x="6259513" y="4254500"/>
          <p14:tracePt t="60801" x="6296025" y="4254500"/>
          <p14:tracePt t="60809" x="6334125" y="4254500"/>
          <p14:tracePt t="60817" x="6370638" y="4267200"/>
          <p14:tracePt t="60826" x="6408738" y="4267200"/>
          <p14:tracePt t="60833" x="6446838" y="4267200"/>
          <p14:tracePt t="60842" x="6472238" y="4279900"/>
          <p14:tracePt t="60850" x="6496050" y="4292600"/>
          <p14:tracePt t="60858" x="6521450" y="4292600"/>
          <p14:tracePt t="60868" x="6559550" y="4305300"/>
          <p14:tracePt t="60874" x="6584950" y="4305300"/>
          <p14:tracePt t="60884" x="6621463" y="4305300"/>
          <p14:tracePt t="60904" x="6721475" y="4318000"/>
          <p14:tracePt t="60907" x="6772275" y="4318000"/>
          <p14:tracePt t="60916" x="6821488" y="4318000"/>
          <p14:tracePt t="60922" x="6859588" y="4318000"/>
          <p14:tracePt t="60932" x="6910388" y="4318000"/>
          <p14:tracePt t="60937" x="6959600" y="4318000"/>
          <p14:tracePt t="60949" x="7034213" y="4318000"/>
          <p14:tracePt t="60953" x="7059613" y="4318000"/>
          <p14:tracePt t="60962" x="7085013" y="4318000"/>
          <p14:tracePt t="60986" x="7097713" y="4318000"/>
          <p14:tracePt t="61002" x="7110413" y="4305300"/>
          <p14:tracePt t="61010" x="7123113" y="4292600"/>
          <p14:tracePt t="61018" x="7134225" y="4279900"/>
          <p14:tracePt t="61026" x="7159625" y="4279900"/>
          <p14:tracePt t="61035" x="7172325" y="4279900"/>
          <p14:tracePt t="61042" x="7210425" y="4279900"/>
          <p14:tracePt t="61050" x="7285038" y="4279900"/>
          <p14:tracePt t="61057" x="7335838" y="4279900"/>
          <p14:tracePt t="61066" x="7385050" y="4279900"/>
          <p14:tracePt t="61073" x="7472363" y="4279900"/>
          <p14:tracePt t="61082" x="7561263" y="4279900"/>
          <p14:tracePt t="61089" x="7635875" y="4279900"/>
          <p14:tracePt t="61099" x="7710488" y="4279900"/>
          <p14:tracePt t="61105" x="7773988" y="4279900"/>
          <p14:tracePt t="61115" x="7848600" y="4279900"/>
          <p14:tracePt t="61121" x="7910513" y="4279900"/>
          <p14:tracePt t="61133" x="7999413" y="4279900"/>
          <p14:tracePt t="61138" x="8061325" y="4292600"/>
          <p14:tracePt t="61151" x="8135938" y="4318000"/>
          <p14:tracePt t="61154" x="8212138" y="4318000"/>
          <p14:tracePt t="61163" x="8248650" y="4318000"/>
          <p14:tracePt t="61172" x="8299450" y="4330700"/>
          <p14:tracePt t="61179" x="8324850" y="4330700"/>
          <p14:tracePt t="61186" x="8335963" y="4330700"/>
          <p14:tracePt t="61217" x="8361363" y="4330700"/>
          <p14:tracePt t="61226" x="8374063" y="4330700"/>
          <p14:tracePt t="61235" x="8386763" y="4318000"/>
          <p14:tracePt t="61267" x="8399463" y="4305300"/>
          <p14:tracePt t="61290" x="8412163" y="4292600"/>
          <p14:tracePt t="61306" x="8424863" y="4279900"/>
          <p14:tracePt t="61354" x="8435975" y="4267200"/>
          <p14:tracePt t="61379" x="8448675" y="4254500"/>
          <p14:tracePt t="61394" x="8461375" y="4254500"/>
          <p14:tracePt t="61404" x="8486775" y="4254500"/>
          <p14:tracePt t="61410" x="8524875" y="4254500"/>
          <p14:tracePt t="61418" x="8574088" y="4241800"/>
          <p14:tracePt t="61426" x="8599488" y="4230688"/>
          <p14:tracePt t="61435" x="8637588" y="4230688"/>
          <p14:tracePt t="61442" x="8699500" y="4230688"/>
          <p14:tracePt t="61451" x="8750300" y="4230688"/>
          <p14:tracePt t="61458" x="8786813" y="4230688"/>
          <p14:tracePt t="61466" x="8850313" y="4230688"/>
          <p14:tracePt t="61473" x="8886825" y="4230688"/>
          <p14:tracePt t="61482" x="8924925" y="4230688"/>
          <p14:tracePt t="61489" x="8963025" y="4230688"/>
          <p14:tracePt t="61499" x="9012238" y="4230688"/>
          <p14:tracePt t="61505" x="9050338" y="4230688"/>
          <p14:tracePt t="61516" x="9088438" y="4241800"/>
          <p14:tracePt t="61522" x="9124950" y="4241800"/>
          <p14:tracePt t="61535" x="9137650" y="4241800"/>
          <p14:tracePt t="61538" x="9150350" y="4241800"/>
          <p14:tracePt t="61554" x="9163050" y="4241800"/>
          <p14:tracePt t="61570" x="9199563" y="4241800"/>
          <p14:tracePt t="61579" x="9224963" y="4230688"/>
          <p14:tracePt t="61585" x="9250363" y="4230688"/>
          <p14:tracePt t="61593" x="9275763" y="4230688"/>
          <p14:tracePt t="61601" x="9301163" y="4230688"/>
          <p14:tracePt t="61610" x="9337675" y="4230688"/>
          <p14:tracePt t="61617" x="9375775" y="4230688"/>
          <p14:tracePt t="61626" x="9437688" y="4230688"/>
          <p14:tracePt t="61633" x="9488488" y="4230688"/>
          <p14:tracePt t="61642" x="9537700" y="4230688"/>
          <p14:tracePt t="61651" x="9601200" y="4230688"/>
          <p14:tracePt t="61658" x="9663113" y="4230688"/>
          <p14:tracePt t="61668" x="9739313" y="4230688"/>
          <p14:tracePt t="61674" x="9801225" y="4230688"/>
          <p14:tracePt t="61685" x="9852025" y="4230688"/>
          <p14:tracePt t="61690" x="9875838" y="4241800"/>
          <p14:tracePt t="61702" x="9913938" y="4254500"/>
          <p14:tracePt t="61706" x="9952038" y="4254500"/>
          <p14:tracePt t="61714" x="9963150" y="4254500"/>
          <p14:tracePt t="61723" x="9988550" y="4254500"/>
          <p14:tracePt t="61734" x="10013950" y="4254500"/>
          <p14:tracePt t="61737" x="10026650" y="4254500"/>
          <p14:tracePt t="61749" x="10052050" y="4254500"/>
          <p14:tracePt t="61753" x="10064750" y="4254500"/>
          <p14:tracePt t="61761" x="10075863" y="4254500"/>
          <p14:tracePt t="61768" x="10101263" y="4254500"/>
          <p14:tracePt t="61777" x="10113963" y="4254500"/>
          <p14:tracePt t="61785" x="10139363" y="4254500"/>
          <p14:tracePt t="61793" x="10152063" y="4254500"/>
          <p14:tracePt t="61801" x="10177463" y="4241800"/>
          <p14:tracePt t="61817" x="10201275" y="4230688"/>
          <p14:tracePt t="61849" x="10213975" y="4205288"/>
          <p14:tracePt t="61873" x="10213975" y="4192588"/>
          <p14:tracePt t="61889" x="10239375" y="4192588"/>
          <p14:tracePt t="61899" x="10239375" y="4179888"/>
          <p14:tracePt t="61905" x="10264775" y="4167188"/>
          <p14:tracePt t="61916" x="10277475" y="4167188"/>
          <p14:tracePt t="62122" x="10277475" y="4179888"/>
          <p14:tracePt t="62130" x="10277475" y="4192588"/>
          <p14:tracePt t="62147" x="10264775" y="4205288"/>
          <p14:tracePt t="62164" x="10264775" y="4217988"/>
          <p14:tracePt t="62172" x="10264775" y="4230688"/>
          <p14:tracePt t="62410" x="10252075" y="4254500"/>
          <p14:tracePt t="62418" x="10239375" y="4254500"/>
          <p14:tracePt t="62450" x="10213975" y="4254500"/>
          <p14:tracePt t="62458" x="10213975" y="4279900"/>
          <p14:tracePt t="62467" x="10188575" y="4279900"/>
          <p14:tracePt t="62474" x="10164763" y="4305300"/>
          <p14:tracePt t="62484" x="10113963" y="4341813"/>
          <p14:tracePt t="62490" x="10052050" y="4392613"/>
          <p14:tracePt t="62501" x="9988550" y="4430713"/>
          <p14:tracePt t="62517" x="9763125" y="4579938"/>
          <p14:tracePt t="62523" x="9663113" y="4656138"/>
          <p14:tracePt t="62533" x="9537700" y="4768850"/>
          <p14:tracePt t="62537" x="9401175" y="4856163"/>
          <p14:tracePt t="62549" x="9250363" y="4968875"/>
          <p14:tracePt t="62553" x="9099550" y="5130800"/>
          <p14:tracePt t="62566" x="8899525" y="5318125"/>
          <p14:tracePt t="62569" x="8686800" y="5507038"/>
          <p14:tracePt t="62578" x="8486775" y="5732463"/>
          <p14:tracePt t="62585" x="8199438" y="5945188"/>
          <p14:tracePt t="62593" x="7961313" y="6119813"/>
          <p14:tracePt t="62602" x="7748588" y="6257925"/>
          <p14:tracePt t="62609" x="7572375" y="6381750"/>
          <p14:tracePt t="62618" x="7397750" y="6507163"/>
          <p14:tracePt t="62625" x="7259638" y="6594475"/>
          <p14:tracePt t="62633" x="7134225" y="6696075"/>
          <p14:tracePt t="62641" x="7010400" y="6770688"/>
          <p14:tracePt t="62650" x="6910388" y="6819900"/>
          <p14:tracePt t="63669" x="0" y="0"/>
        </p14:tracePtLst>
        <p14:tracePtLst>
          <p14:tracePt t="76197" x="3411538" y="6276975"/>
          <p14:tracePt t="76296" x="2465388" y="6619875"/>
          <p14:tracePt t="76305" x="2465388" y="6483350"/>
          <p14:tracePt t="76316" x="2465388" y="6357938"/>
          <p14:tracePt t="76322" x="2465388" y="6194425"/>
          <p14:tracePt t="76333" x="2465388" y="6032500"/>
          <p14:tracePt t="76337" x="2452688" y="5907088"/>
          <p14:tracePt t="76349" x="2441575" y="5781675"/>
          <p14:tracePt t="76353" x="2441575" y="5668963"/>
          <p14:tracePt t="76366" x="2441575" y="5556250"/>
          <p14:tracePt t="76369" x="2441575" y="5456238"/>
          <p14:tracePt t="76378" x="2416175" y="5343525"/>
          <p14:tracePt t="76385" x="2390775" y="5256213"/>
          <p14:tracePt t="76394" x="2378075" y="5168900"/>
          <p14:tracePt t="76401" x="2352675" y="5118100"/>
          <p14:tracePt t="76409" x="2328863" y="5043488"/>
          <p14:tracePt t="76417" x="2290763" y="4981575"/>
          <p14:tracePt t="76425" x="2265363" y="4956175"/>
          <p14:tracePt t="76433" x="2239963" y="4930775"/>
          <p14:tracePt t="76441" x="2239963" y="4918075"/>
          <p14:tracePt t="76449" x="2239963" y="4879975"/>
          <p14:tracePt t="76457" x="2228850" y="4868863"/>
          <p14:tracePt t="76466" x="2216150" y="4856163"/>
          <p14:tracePt t="76473" x="2203450" y="4843463"/>
          <p14:tracePt t="76570" x="2190750" y="4830763"/>
          <p14:tracePt t="76579" x="2178050" y="4830763"/>
          <p14:tracePt t="76587" x="2178050" y="4818063"/>
          <p14:tracePt t="76595" x="2139950" y="4792663"/>
          <p14:tracePt t="76604" x="2078038" y="4730750"/>
          <p14:tracePt t="76611" x="2003425" y="4705350"/>
          <p14:tracePt t="76618" x="1914525" y="4656138"/>
          <p14:tracePt t="76626" x="1814513" y="4605338"/>
          <p14:tracePt t="76634" x="1739900" y="4543425"/>
          <p14:tracePt t="76642" x="1665288" y="4492625"/>
          <p14:tracePt t="76651" x="1589088" y="4418013"/>
          <p14:tracePt t="76658" x="1539875" y="4392613"/>
          <p14:tracePt t="76668" x="1501775" y="4279900"/>
          <p14:tracePt t="76674" x="1476375" y="4230688"/>
          <p14:tracePt t="76683" x="1439863" y="4205288"/>
          <p14:tracePt t="76689" x="1427163" y="4192588"/>
          <p14:tracePt t="76699" x="1414463" y="4179888"/>
          <p14:tracePt t="76705" x="1401763" y="4179888"/>
          <p14:tracePt t="76953" x="1427163" y="4179888"/>
          <p14:tracePt t="76962" x="1439863" y="4179888"/>
          <p14:tracePt t="76969" x="1452563" y="4192588"/>
          <p14:tracePt t="76978" x="1465263" y="4205288"/>
          <p14:tracePt t="76985" x="1476375" y="4217988"/>
          <p14:tracePt t="76993" x="1489075" y="4230688"/>
          <p14:tracePt t="77001" x="1501775" y="4267200"/>
          <p14:tracePt t="77010" x="1514475" y="4305300"/>
          <p14:tracePt t="77017" x="1527175" y="4305300"/>
          <p14:tracePt t="77025" x="1527175" y="4318000"/>
          <p14:tracePt t="77035" x="1539875" y="4318000"/>
          <p14:tracePt t="77042" x="1552575" y="4330700"/>
          <p14:tracePt t="77050" x="1565275" y="4330700"/>
          <p14:tracePt t="77058" x="1589088" y="4330700"/>
          <p14:tracePt t="77069" x="1601788" y="4330700"/>
          <p14:tracePt t="77085" x="1614488" y="4330700"/>
          <p14:tracePt t="77090" x="1627188" y="4330700"/>
          <p14:tracePt t="77100" x="1652588" y="4330700"/>
          <p14:tracePt t="77106" x="1701800" y="4341813"/>
          <p14:tracePt t="77117" x="1752600" y="4354513"/>
          <p14:tracePt t="77122" x="1827213" y="4354513"/>
          <p14:tracePt t="77133" x="1890713" y="4367213"/>
          <p14:tracePt t="77138" x="1978025" y="4379913"/>
          <p14:tracePt t="77150" x="2039938" y="4392613"/>
          <p14:tracePt t="77154" x="2090738" y="4405313"/>
          <p14:tracePt t="77169" x="2252663" y="4454525"/>
          <p14:tracePt t="77179" x="2316163" y="4467225"/>
          <p14:tracePt t="77185" x="2390775" y="4479925"/>
          <p14:tracePt t="77195" x="2441575" y="4492625"/>
          <p14:tracePt t="77205" x="2490788" y="4492625"/>
          <p14:tracePt t="77211" x="2528888" y="4492625"/>
          <p14:tracePt t="77218" x="2554288" y="4492625"/>
          <p14:tracePt t="77242" x="2590800" y="4492625"/>
          <p14:tracePt t="77258" x="2603500" y="4492625"/>
          <p14:tracePt t="77265" x="2616200" y="4479925"/>
          <p14:tracePt t="77274" x="2654300" y="4479925"/>
          <p14:tracePt t="77284" x="2690813" y="4479925"/>
          <p14:tracePt t="77291" x="2716213" y="4479925"/>
          <p14:tracePt t="77300" x="2767013" y="4479925"/>
          <p14:tracePt t="77306" x="2816225" y="4479925"/>
          <p14:tracePt t="77317" x="2879725" y="4479925"/>
          <p14:tracePt t="77322" x="2967038" y="4479925"/>
          <p14:tracePt t="77334" x="3016250" y="4479925"/>
          <p14:tracePt t="77338" x="3103563" y="4479925"/>
          <p14:tracePt t="77352" x="3154363" y="4479925"/>
          <p14:tracePt t="77355" x="3228975" y="4492625"/>
          <p14:tracePt t="77368" x="3267075" y="4505325"/>
          <p14:tracePt t="77370" x="3292475" y="4505325"/>
          <p14:tracePt t="77378" x="3317875" y="4518025"/>
          <p14:tracePt t="77385" x="3354388" y="4530725"/>
          <p14:tracePt t="77393" x="3392488" y="4530725"/>
          <p14:tracePt t="77401" x="3454400" y="4530725"/>
          <p14:tracePt t="77409" x="3517900" y="4530725"/>
          <p14:tracePt t="77417" x="3567113" y="4543425"/>
          <p14:tracePt t="77425" x="3654425" y="4543425"/>
          <p14:tracePt t="77433" x="3717925" y="4543425"/>
          <p14:tracePt t="77441" x="3767138" y="4543425"/>
          <p14:tracePt t="77450" x="3817938" y="4543425"/>
          <p14:tracePt t="77457" x="3892550" y="4543425"/>
          <p14:tracePt t="77465" x="3943350" y="4530725"/>
          <p14:tracePt t="77473" x="4005263" y="4518025"/>
          <p14:tracePt t="77482" x="4068763" y="4492625"/>
          <p14:tracePt t="77489" x="4156075" y="4492625"/>
          <p14:tracePt t="77498" x="4243388" y="4492625"/>
          <p14:tracePt t="77505" x="4305300" y="4492625"/>
          <p14:tracePt t="77515" x="4356100" y="4492625"/>
          <p14:tracePt t="77523" x="4418013" y="4492625"/>
          <p14:tracePt t="77535" x="4468813" y="4492625"/>
          <p14:tracePt t="77538" x="4518025" y="4492625"/>
          <p14:tracePt t="77551" x="4556125" y="4492625"/>
          <p14:tracePt t="77554" x="4594225" y="4505325"/>
          <p14:tracePt t="77569" x="4643438" y="4518025"/>
          <p14:tracePt t="77579" x="4694238" y="4530725"/>
          <p14:tracePt t="77585" x="4743450" y="4530725"/>
          <p14:tracePt t="77594" x="4794250" y="4543425"/>
          <p14:tracePt t="77605" x="4832350" y="4543425"/>
          <p14:tracePt t="77609" x="4856163" y="4543425"/>
          <p14:tracePt t="77617" x="4894263" y="4543425"/>
          <p14:tracePt t="77626" x="4945063" y="4530725"/>
          <p14:tracePt t="77633" x="5006975" y="4518025"/>
          <p14:tracePt t="77641" x="5045075" y="4518025"/>
          <p14:tracePt t="77649" x="5081588" y="4505325"/>
          <p14:tracePt t="77657" x="5106988" y="4505325"/>
          <p14:tracePt t="77666" x="5145088" y="4492625"/>
          <p14:tracePt t="77674" x="5181600" y="4492625"/>
          <p14:tracePt t="77683" x="5219700" y="4492625"/>
          <p14:tracePt t="77690" x="5232400" y="4479925"/>
          <p14:tracePt t="77700" x="5245100" y="4479925"/>
          <p14:tracePt t="77707" x="5270500" y="4479925"/>
          <p14:tracePt t="77717" x="5281613" y="4479925"/>
          <p14:tracePt t="77722" x="5294313" y="4479925"/>
          <p14:tracePt t="77734" x="5307013" y="4479925"/>
          <p14:tracePt t="77738" x="5332413" y="4479925"/>
          <p14:tracePt t="77752" x="5332413" y="4467225"/>
          <p14:tracePt t="77753" x="5357813" y="4454525"/>
          <p14:tracePt t="77778" x="5370513" y="4454525"/>
          <p14:tracePt t="77793" x="5394325" y="4454525"/>
          <p14:tracePt t="77801" x="5407025" y="4443413"/>
          <p14:tracePt t="77809" x="5432425" y="4443413"/>
          <p14:tracePt t="77818" x="5483225" y="4430713"/>
          <p14:tracePt t="77827" x="5545138" y="4418013"/>
          <p14:tracePt t="77834" x="5583238" y="4418013"/>
          <p14:tracePt t="77842" x="5645150" y="4418013"/>
          <p14:tracePt t="77850" x="5708650" y="4418013"/>
          <p14:tracePt t="77858" x="5783263" y="4418013"/>
          <p14:tracePt t="77868" x="5845175" y="4430713"/>
          <p14:tracePt t="77874" x="5921375" y="4454525"/>
          <p14:tracePt t="77887" x="5970588" y="4467225"/>
          <p14:tracePt t="77890" x="6034088" y="4479925"/>
          <p14:tracePt t="77901" x="6096000" y="4479925"/>
          <p14:tracePt t="77905" x="6170613" y="4479925"/>
          <p14:tracePt t="77915" x="6246813" y="4479925"/>
          <p14:tracePt t="77921" x="6334125" y="4479925"/>
          <p14:tracePt t="77932" x="6408738" y="4479925"/>
          <p14:tracePt t="77937" x="6459538" y="4479925"/>
          <p14:tracePt t="77948" x="6496050" y="4479925"/>
          <p14:tracePt t="77953" x="6559550" y="4479925"/>
          <p14:tracePt t="77968" x="6596063" y="4467225"/>
          <p14:tracePt t="77971" x="6608763" y="4467225"/>
          <p14:tracePt t="77979" x="6621463" y="4467225"/>
          <p14:tracePt t="77986" x="6634163" y="4454525"/>
          <p14:tracePt t="78018" x="6646863" y="4454525"/>
          <p14:tracePt t="78026" x="6659563" y="4454525"/>
          <p14:tracePt t="78034" x="6684963" y="4443413"/>
          <p14:tracePt t="78043" x="6696075" y="4443413"/>
          <p14:tracePt t="78051" x="6721475" y="4443413"/>
          <p14:tracePt t="78058" x="6759575" y="4443413"/>
          <p14:tracePt t="78068" x="6797675" y="4443413"/>
          <p14:tracePt t="78074" x="6834188" y="4443413"/>
          <p14:tracePt t="78084" x="6872288" y="4443413"/>
          <p14:tracePt t="78091" x="6910388" y="4443413"/>
          <p14:tracePt t="78100" x="6946900" y="4443413"/>
          <p14:tracePt t="78107" x="6972300" y="4454525"/>
          <p14:tracePt t="78117" x="7010400" y="4454525"/>
          <p14:tracePt t="78122" x="7046913" y="4454525"/>
          <p14:tracePt t="78133" x="7110413" y="4454525"/>
          <p14:tracePt t="78138" x="7172325" y="4454525"/>
          <p14:tracePt t="78147" x="7223125" y="4454525"/>
          <p14:tracePt t="78152" x="7272338" y="4454525"/>
          <p14:tracePt t="78165" x="7335838" y="4454525"/>
          <p14:tracePt t="78169" x="7385050" y="4454525"/>
          <p14:tracePt t="78178" x="7423150" y="4454525"/>
          <p14:tracePt t="78185" x="7472363" y="4454525"/>
          <p14:tracePt t="78193" x="7497763" y="4454525"/>
          <p14:tracePt t="78201" x="7523163" y="4454525"/>
          <p14:tracePt t="78210" x="7535863" y="4454525"/>
          <p14:tracePt t="78235" x="7561263" y="4454525"/>
          <p14:tracePt t="78339" x="7572375" y="4454525"/>
          <p14:tracePt t="78370" x="7585075" y="4454525"/>
          <p14:tracePt t="78403" x="7585075" y="4467225"/>
          <p14:tracePt t="78410" x="7585075" y="4492625"/>
          <p14:tracePt t="78419" x="7585075" y="4505325"/>
          <p14:tracePt t="78426" x="7585075" y="4530725"/>
          <p14:tracePt t="78434" x="7585075" y="4543425"/>
          <p14:tracePt t="78442" x="7585075" y="4554538"/>
          <p14:tracePt t="78451" x="7585075" y="4567238"/>
          <p14:tracePt t="78458" x="7585075" y="4605338"/>
          <p14:tracePt t="78467" x="7572375" y="4667250"/>
          <p14:tracePt t="78474" x="7561263" y="4705350"/>
          <p14:tracePt t="78484" x="7535863" y="4792663"/>
          <p14:tracePt t="78490" x="7510463" y="4879975"/>
          <p14:tracePt t="78501" x="7459663" y="4981575"/>
          <p14:tracePt t="78506" x="7372350" y="5105400"/>
          <p14:tracePt t="78517" x="7272338" y="5294313"/>
          <p14:tracePt t="78522" x="7146925" y="5494338"/>
          <p14:tracePt t="78534" x="6985000" y="5732463"/>
          <p14:tracePt t="78538" x="6821488" y="5969000"/>
          <p14:tracePt t="78547" x="6721475" y="6169025"/>
          <p14:tracePt t="78554" x="6634163" y="6294438"/>
          <p14:tracePt t="78566" x="6572250" y="6381750"/>
          <p14:tracePt t="78569" x="6521450" y="6470650"/>
          <p14:tracePt t="78581" x="6483350" y="6545263"/>
          <p14:tracePt t="78585" x="6446838" y="6594475"/>
          <p14:tracePt t="78593" x="6434138" y="6645275"/>
          <p14:tracePt t="78601" x="6408738" y="6670675"/>
          <p14:tracePt t="78609" x="6396038" y="6707188"/>
          <p14:tracePt t="78617" x="6370638" y="6732588"/>
          <p14:tracePt t="78625" x="6346825" y="6745288"/>
          <p14:tracePt t="78633" x="6321425" y="6783388"/>
          <p14:tracePt t="78641" x="6283325" y="6807200"/>
          <p14:tracePt t="80362" x="0" y="0"/>
        </p14:tracePtLst>
        <p14:tracePtLst>
          <p14:tracePt t="93156" x="3419475" y="6286500"/>
          <p14:tracePt t="93481" x="838200" y="6570663"/>
          <p14:tracePt t="93490" x="538163" y="6394450"/>
          <p14:tracePt t="93499" x="225425" y="6157913"/>
          <p14:tracePt t="93714" x="74613" y="3729038"/>
          <p14:tracePt t="93722" x="100013" y="3716338"/>
          <p14:tracePt t="93730" x="125413" y="3703638"/>
          <p14:tracePt t="93738" x="163513" y="3679825"/>
          <p14:tracePt t="93750" x="187325" y="3654425"/>
          <p14:tracePt t="93754" x="212725" y="3641725"/>
          <p14:tracePt t="93767" x="238125" y="3616325"/>
          <p14:tracePt t="93771" x="263525" y="3603625"/>
          <p14:tracePt t="93779" x="287338" y="3590925"/>
          <p14:tracePt t="93785" x="312738" y="3554413"/>
          <p14:tracePt t="93794" x="376238" y="3516313"/>
          <p14:tracePt t="93801" x="400050" y="3479800"/>
          <p14:tracePt t="93809" x="425450" y="3441700"/>
          <p14:tracePt t="93817" x="450850" y="3403600"/>
          <p14:tracePt t="93825" x="488950" y="3354388"/>
          <p14:tracePt t="93833" x="512763" y="3328988"/>
          <p14:tracePt t="93841" x="512763" y="3303588"/>
          <p14:tracePt t="93849" x="550863" y="3267075"/>
          <p14:tracePt t="93857" x="550863" y="3254375"/>
          <p14:tracePt t="93865" x="550863" y="3241675"/>
          <p14:tracePt t="93873" x="576263" y="3216275"/>
          <p14:tracePt t="93881" x="588963" y="3178175"/>
          <p14:tracePt t="93898" x="600075" y="3154363"/>
          <p14:tracePt t="93915" x="612775" y="3141663"/>
          <p14:tracePt t="93921" x="625475" y="3116263"/>
          <p14:tracePt t="93937" x="638175" y="3103563"/>
          <p14:tracePt t="93948" x="638175" y="3090863"/>
          <p14:tracePt t="93953" x="663575" y="3078163"/>
          <p14:tracePt t="93965" x="676275" y="3065463"/>
          <p14:tracePt t="93969" x="688975" y="3041650"/>
          <p14:tracePt t="93981" x="701675" y="3028950"/>
          <p14:tracePt t="93985" x="712788" y="3003550"/>
          <p14:tracePt t="93994" x="725488" y="2978150"/>
          <p14:tracePt t="94002" x="738188" y="2965450"/>
          <p14:tracePt t="94010" x="750888" y="2952750"/>
          <p14:tracePt t="94017" x="776288" y="2916238"/>
          <p14:tracePt t="94026" x="814388" y="2890838"/>
          <p14:tracePt t="94034" x="838200" y="2878138"/>
          <p14:tracePt t="94041" x="876300" y="2852738"/>
          <p14:tracePt t="94050" x="914400" y="2816225"/>
          <p14:tracePt t="94058" x="963613" y="2790825"/>
          <p14:tracePt t="94065" x="989013" y="2752725"/>
          <p14:tracePt t="94073" x="1014413" y="2740025"/>
          <p14:tracePt t="94081" x="1038225" y="2716213"/>
          <p14:tracePt t="94090" x="1050925" y="2690813"/>
          <p14:tracePt t="94097" x="1063625" y="2678113"/>
          <p14:tracePt t="94106" x="1076325" y="2665413"/>
          <p14:tracePt t="94122" x="1089025" y="2652713"/>
          <p14:tracePt t="94130" x="1089025" y="2640013"/>
          <p14:tracePt t="94138" x="1101725" y="2627313"/>
          <p14:tracePt t="94147" x="1114425" y="2603500"/>
          <p14:tracePt t="94153" x="1114425" y="2590800"/>
          <p14:tracePt t="94164" x="1127125" y="2578100"/>
          <p14:tracePt t="94267" x="1139825" y="2565400"/>
          <p14:tracePt t="94354" x="1139825" y="2552700"/>
          <p14:tracePt t="94386" x="1114425" y="2552700"/>
          <p14:tracePt t="94397" x="1101725" y="2565400"/>
          <p14:tracePt t="94404" x="1076325" y="2603500"/>
          <p14:tracePt t="94411" x="1050925" y="2616200"/>
          <p14:tracePt t="94421" x="1027113" y="2627313"/>
          <p14:tracePt t="94427" x="989013" y="2652713"/>
          <p14:tracePt t="94436" x="976313" y="2678113"/>
          <p14:tracePt t="94443" x="963613" y="2703513"/>
          <p14:tracePt t="94450" x="938213" y="2716213"/>
          <p14:tracePt t="94457" x="938213" y="2728913"/>
          <p14:tracePt t="94465" x="925513" y="2752725"/>
          <p14:tracePt t="94473" x="914400" y="2765425"/>
          <p14:tracePt t="94481" x="914400" y="2790825"/>
          <p14:tracePt t="94489" x="901700" y="2803525"/>
          <p14:tracePt t="94500" x="889000" y="2816225"/>
          <p14:tracePt t="94506" x="889000" y="2840038"/>
          <p14:tracePt t="94516" x="876300" y="2840038"/>
          <p14:tracePt t="94522" x="876300" y="2852738"/>
          <p14:tracePt t="94533" x="876300" y="2865438"/>
          <p14:tracePt t="94538" x="876300" y="2878138"/>
          <p14:tracePt t="94549" x="863600" y="2903538"/>
          <p14:tracePt t="94554" x="863600" y="2928938"/>
          <p14:tracePt t="94566" x="863600" y="2941638"/>
          <p14:tracePt t="94570" x="863600" y="2952750"/>
          <p14:tracePt t="94579" x="850900" y="2965450"/>
          <p14:tracePt t="94659" x="863600" y="2965450"/>
          <p14:tracePt t="94667" x="889000" y="2965450"/>
          <p14:tracePt t="94674" x="950913" y="2965450"/>
          <p14:tracePt t="94683" x="1001713" y="2965450"/>
          <p14:tracePt t="94690" x="1089025" y="2952750"/>
          <p14:tracePt t="94700" x="1214438" y="2952750"/>
          <p14:tracePt t="94706" x="1289050" y="2952750"/>
          <p14:tracePt t="94717" x="1389063" y="2941638"/>
          <p14:tracePt t="94722" x="1501775" y="2928938"/>
          <p14:tracePt t="94733" x="1601788" y="2928938"/>
          <p14:tracePt t="94737" x="1714500" y="2928938"/>
          <p14:tracePt t="94747" x="1878013" y="2941638"/>
          <p14:tracePt t="94753" x="2090738" y="2952750"/>
          <p14:tracePt t="94765" x="2278063" y="2965450"/>
          <p14:tracePt t="94770" x="2465388" y="3003550"/>
          <p14:tracePt t="94783" x="2590800" y="3016250"/>
          <p14:tracePt t="94786" x="2667000" y="3028950"/>
          <p14:tracePt t="94800" x="2690813" y="3028950"/>
          <p14:tracePt t="94803" x="2703513" y="3028950"/>
          <p14:tracePt t="94811" x="2728913" y="3028950"/>
          <p14:tracePt t="94842" x="2741613" y="3028950"/>
          <p14:tracePt t="94850" x="2754313" y="3028950"/>
          <p14:tracePt t="94873" x="2767013" y="3028950"/>
          <p14:tracePt t="94883" x="2767013" y="3016250"/>
          <p14:tracePt t="94906" x="2767013" y="3003550"/>
          <p14:tracePt t="94914" x="2767013" y="2990850"/>
          <p14:tracePt t="94939" x="2767013" y="2978150"/>
          <p14:tracePt t="95043" x="2767013" y="2965450"/>
          <p14:tracePt t="95058" x="2767013" y="2952750"/>
          <p14:tracePt t="95067" x="2778125" y="2952750"/>
          <p14:tracePt t="95074" x="2790825" y="2941638"/>
          <p14:tracePt t="95083" x="2790825" y="2928938"/>
          <p14:tracePt t="95090" x="2790825" y="2903538"/>
          <p14:tracePt t="95107" x="2803525" y="2890838"/>
          <p14:tracePt t="95116" x="2803525" y="2878138"/>
          <p14:tracePt t="95122" x="2816225" y="2878138"/>
          <p14:tracePt t="95131" x="2828925" y="2852738"/>
          <p14:tracePt t="95147" x="2841625" y="2840038"/>
          <p14:tracePt t="95178" x="2854325" y="2828925"/>
          <p14:tracePt t="95185" x="2854325" y="2816225"/>
          <p14:tracePt t="95233" x="2854325" y="2803525"/>
          <p14:tracePt t="95242" x="2854325" y="2790825"/>
          <p14:tracePt t="95258" x="2854325" y="2778125"/>
          <p14:tracePt t="95274" x="2854325" y="2765425"/>
          <p14:tracePt t="95283" x="2854325" y="2752725"/>
          <p14:tracePt t="95306" x="2854325" y="2728913"/>
          <p14:tracePt t="95834" x="2841625" y="2716213"/>
          <p14:tracePt t="95850" x="2841625" y="2703513"/>
          <p14:tracePt t="96130" x="2841625" y="2690813"/>
          <p14:tracePt t="96138" x="2841625" y="2678113"/>
          <p14:tracePt t="96146" x="2841625" y="2665413"/>
          <p14:tracePt t="96155" x="2841625" y="2652713"/>
          <p14:tracePt t="96166" x="2841625" y="2640013"/>
          <p14:tracePt t="96170" x="2841625" y="2627313"/>
          <p14:tracePt t="96179" x="2841625" y="2616200"/>
          <p14:tracePt t="96187" x="2841625" y="2603500"/>
          <p14:tracePt t="96198" x="2841625" y="2578100"/>
          <p14:tracePt t="96201" x="2841625" y="2565400"/>
          <p14:tracePt t="96210" x="2841625" y="2540000"/>
          <p14:tracePt t="96217" x="2828925" y="2527300"/>
          <p14:tracePt t="96225" x="2828925" y="2516188"/>
          <p14:tracePt t="96241" x="2828925" y="2490788"/>
          <p14:tracePt t="96283" x="2828925" y="2465388"/>
          <p14:tracePt t="96290" x="2816225" y="2465388"/>
          <p14:tracePt t="96306" x="2816225" y="2452688"/>
          <p14:tracePt t="96314" x="2816225" y="2439988"/>
          <p14:tracePt t="96330" x="2816225" y="2427288"/>
          <p14:tracePt t="96337" x="2816225" y="2414588"/>
          <p14:tracePt t="96347" x="2816225" y="2403475"/>
          <p14:tracePt t="96369" x="2816225" y="2378075"/>
          <p14:tracePt t="96386" x="2816225" y="2365375"/>
          <p14:tracePt t="96402" x="2816225" y="2352675"/>
          <p14:tracePt t="96417" x="2816225" y="2339975"/>
          <p14:tracePt t="96434" x="2816225" y="2327275"/>
          <p14:tracePt t="96452" x="2816225" y="2314575"/>
          <p14:tracePt t="96644" x="2816225" y="2327275"/>
          <p14:tracePt t="96651" x="2816225" y="2339975"/>
          <p14:tracePt t="96658" x="2816225" y="2365375"/>
          <p14:tracePt t="96667" x="2816225" y="2414588"/>
          <p14:tracePt t="96674" x="2816225" y="2465388"/>
          <p14:tracePt t="96683" x="2816225" y="2540000"/>
          <p14:tracePt t="96690" x="2816225" y="2603500"/>
          <p14:tracePt t="96701" x="2816225" y="2652713"/>
          <p14:tracePt t="96707" x="2816225" y="2703513"/>
          <p14:tracePt t="96718" x="2816225" y="2752725"/>
          <p14:tracePt t="96722" x="2816225" y="2790825"/>
          <p14:tracePt t="96733" x="2816225" y="2828925"/>
          <p14:tracePt t="96738" x="2816225" y="2852738"/>
          <p14:tracePt t="96749" x="2816225" y="2878138"/>
          <p14:tracePt t="96754" x="2816225" y="2890838"/>
          <p14:tracePt t="96766" x="2816225" y="2903538"/>
          <p14:tracePt t="96770" x="2816225" y="2916238"/>
          <p14:tracePt t="96783" x="2816225" y="2928938"/>
          <p14:tracePt t="96914" x="2816225" y="2916238"/>
          <p14:tracePt t="96922" x="2816225" y="2890838"/>
          <p14:tracePt t="96930" x="2816225" y="2865438"/>
          <p14:tracePt t="96938" x="2816225" y="2828925"/>
          <p14:tracePt t="96950" x="2828925" y="2752725"/>
          <p14:tracePt t="96954" x="2828925" y="2716213"/>
          <p14:tracePt t="96967" x="2841625" y="2652713"/>
          <p14:tracePt t="96971" x="2854325" y="2578100"/>
          <p14:tracePt t="96985" x="2867025" y="2540000"/>
          <p14:tracePt t="96987" x="2879725" y="2503488"/>
          <p14:tracePt t="96995" x="2890838" y="2465388"/>
          <p14:tracePt t="97001" x="2903538" y="2403475"/>
          <p14:tracePt t="97009" x="2903538" y="2378075"/>
          <p14:tracePt t="97017" x="2903538" y="2365375"/>
          <p14:tracePt t="97025" x="2903538" y="2352675"/>
          <p14:tracePt t="97186" x="2903538" y="2390775"/>
          <p14:tracePt t="97195" x="2903538" y="2427288"/>
          <p14:tracePt t="97203" x="2903538" y="2478088"/>
          <p14:tracePt t="97212" x="2890838" y="2527300"/>
          <p14:tracePt t="97219" x="2867025" y="2603500"/>
          <p14:tracePt t="97226" x="2854325" y="2678113"/>
          <p14:tracePt t="97233" x="2841625" y="2728913"/>
          <p14:tracePt t="97242" x="2828925" y="2752725"/>
          <p14:tracePt t="97254" x="2828925" y="2790825"/>
          <p14:tracePt t="97259" x="2816225" y="2828925"/>
          <p14:tracePt t="97267" x="2803525" y="2865438"/>
          <p14:tracePt t="97273" x="2803525" y="2878138"/>
          <p14:tracePt t="97386" x="2803525" y="2840038"/>
          <p14:tracePt t="97394" x="2816225" y="2803525"/>
          <p14:tracePt t="97401" x="2828925" y="2765425"/>
          <p14:tracePt t="97410" x="2828925" y="2703513"/>
          <p14:tracePt t="97417" x="2841625" y="2665413"/>
          <p14:tracePt t="97426" x="2854325" y="2616200"/>
          <p14:tracePt t="97433" x="2867025" y="2578100"/>
          <p14:tracePt t="97442" x="2879725" y="2552700"/>
          <p14:tracePt t="97450" x="2879725" y="2516188"/>
          <p14:tracePt t="97459" x="2890838" y="2478088"/>
          <p14:tracePt t="97466" x="2890838" y="2465388"/>
          <p14:tracePt t="97474" x="2903538" y="2452688"/>
          <p14:tracePt t="97578" x="2903538" y="2465388"/>
          <p14:tracePt t="97596" x="2903538" y="2490788"/>
          <p14:tracePt t="97603" x="2890838" y="2540000"/>
          <p14:tracePt t="97611" x="2890838" y="2578100"/>
          <p14:tracePt t="97619" x="2890838" y="2627313"/>
          <p14:tracePt t="97626" x="2890838" y="2665413"/>
          <p14:tracePt t="97634" x="2879725" y="2728913"/>
          <p14:tracePt t="97642" x="2879725" y="2752725"/>
          <p14:tracePt t="97652" x="2879725" y="2778125"/>
          <p14:tracePt t="97660" x="2879725" y="2816225"/>
          <p14:tracePt t="97668" x="2879725" y="2852738"/>
          <p14:tracePt t="97674" x="2879725" y="2878138"/>
          <p14:tracePt t="97683" x="2879725" y="2890838"/>
          <p14:tracePt t="97778" x="2879725" y="2852738"/>
          <p14:tracePt t="97785" x="2879725" y="2828925"/>
          <p14:tracePt t="97794" x="2879725" y="2803525"/>
          <p14:tracePt t="97801" x="2879725" y="2790825"/>
          <p14:tracePt t="97810" x="2879725" y="2765425"/>
          <p14:tracePt t="97817" x="2879725" y="2740025"/>
          <p14:tracePt t="97825" x="2879725" y="2703513"/>
          <p14:tracePt t="97833" x="2879725" y="2652713"/>
          <p14:tracePt t="97843" x="2879725" y="2616200"/>
          <p14:tracePt t="97850" x="2879725" y="2578100"/>
          <p14:tracePt t="97859" x="2879725" y="2552700"/>
          <p14:tracePt t="97867" x="2879725" y="2516188"/>
          <p14:tracePt t="97874" x="2879725" y="2490788"/>
          <p14:tracePt t="97883" x="2879725" y="2465388"/>
          <p14:tracePt t="97890" x="2879725" y="2439988"/>
          <p14:tracePt t="97899" x="2879725" y="2427288"/>
          <p14:tracePt t="97994" x="2879725" y="2452688"/>
          <p14:tracePt t="98002" x="2879725" y="2490788"/>
          <p14:tracePt t="98012" x="2879725" y="2527300"/>
          <p14:tracePt t="98020" x="2879725" y="2565400"/>
          <p14:tracePt t="98026" x="2879725" y="2590800"/>
          <p14:tracePt t="98033" x="2879725" y="2627313"/>
          <p14:tracePt t="98042" x="2867025" y="2652713"/>
          <p14:tracePt t="98053" x="2867025" y="2678113"/>
          <p14:tracePt t="98057" x="2854325" y="2690813"/>
          <p14:tracePt t="98065" x="2841625" y="2716213"/>
          <p14:tracePt t="98073" x="2841625" y="2740025"/>
          <p14:tracePt t="98081" x="2841625" y="2752725"/>
          <p14:tracePt t="98089" x="2841625" y="2765425"/>
          <p14:tracePt t="98105" x="2841625" y="2778125"/>
          <p14:tracePt t="98211" x="2841625" y="2765425"/>
          <p14:tracePt t="98227" x="2841625" y="2740025"/>
          <p14:tracePt t="98234" x="2841625" y="2703513"/>
          <p14:tracePt t="98244" x="2841625" y="2665413"/>
          <p14:tracePt t="98251" x="2841625" y="2652713"/>
          <p14:tracePt t="98259" x="2841625" y="2640013"/>
          <p14:tracePt t="98266" x="2841625" y="2627313"/>
          <p14:tracePt t="98274" x="2841625" y="2603500"/>
          <p14:tracePt t="98402" x="2841625" y="2640013"/>
          <p14:tracePt t="98410" x="2841625" y="2665413"/>
          <p14:tracePt t="98418" x="2841625" y="2716213"/>
          <p14:tracePt t="98426" x="2841625" y="2765425"/>
          <p14:tracePt t="98435" x="2841625" y="2803525"/>
          <p14:tracePt t="98442" x="2841625" y="2840038"/>
          <p14:tracePt t="98452" x="2841625" y="2878138"/>
          <p14:tracePt t="98457" x="2841625" y="2890838"/>
          <p14:tracePt t="98465" x="2841625" y="2903538"/>
          <p14:tracePt t="98586" x="2841625" y="2878138"/>
          <p14:tracePt t="98595" x="2841625" y="2840038"/>
          <p14:tracePt t="98603" x="2841625" y="2803525"/>
          <p14:tracePt t="98611" x="2854325" y="2728913"/>
          <p14:tracePt t="98618" x="2879725" y="2665413"/>
          <p14:tracePt t="98627" x="2890838" y="2590800"/>
          <p14:tracePt t="98633" x="2916238" y="2516188"/>
          <p14:tracePt t="98643" x="2928938" y="2452688"/>
          <p14:tracePt t="98649" x="2941638" y="2403475"/>
          <p14:tracePt t="98659" x="2941638" y="2390775"/>
          <p14:tracePt t="98666" x="2941638" y="2365375"/>
          <p14:tracePt t="98674" x="2941638" y="2339975"/>
          <p14:tracePt t="98778" x="2941638" y="2352675"/>
          <p14:tracePt t="98786" x="2941638" y="2390775"/>
          <p14:tracePt t="98796" x="2941638" y="2439988"/>
          <p14:tracePt t="98802" x="2941638" y="2503488"/>
          <p14:tracePt t="98813" x="2928938" y="2540000"/>
          <p14:tracePt t="98818" x="2916238" y="2578100"/>
          <p14:tracePt t="98826" x="2903538" y="2616200"/>
          <p14:tracePt t="98833" x="2903538" y="2640013"/>
          <p14:tracePt t="98842" x="2890838" y="2678113"/>
          <p14:tracePt t="98853" x="2890838" y="2703513"/>
          <p14:tracePt t="98858" x="2879725" y="2740025"/>
          <p14:tracePt t="98867" x="2879725" y="2765425"/>
          <p14:tracePt t="98874" x="2867025" y="2778125"/>
          <p14:tracePt t="98883" x="2867025" y="2790825"/>
          <p14:tracePt t="98890" x="2867025" y="2816225"/>
          <p14:tracePt t="99002" x="2867025" y="2790825"/>
          <p14:tracePt t="99011" x="2867025" y="2765425"/>
          <p14:tracePt t="99018" x="2867025" y="2716213"/>
          <p14:tracePt t="99026" x="2867025" y="2640013"/>
          <p14:tracePt t="99034" x="2867025" y="2603500"/>
          <p14:tracePt t="99043" x="2879725" y="2552700"/>
          <p14:tracePt t="99050" x="2890838" y="2516188"/>
          <p14:tracePt t="99059" x="2903538" y="2478088"/>
          <p14:tracePt t="99066" x="2916238" y="2452688"/>
          <p14:tracePt t="99075" x="2916238" y="2427288"/>
          <p14:tracePt t="99116" x="2916238" y="2414588"/>
          <p14:tracePt t="99186" x="2916238" y="2427288"/>
          <p14:tracePt t="99195" x="2916238" y="2452688"/>
          <p14:tracePt t="99202" x="2903538" y="2503488"/>
          <p14:tracePt t="99211" x="2879725" y="2590800"/>
          <p14:tracePt t="99219" x="2867025" y="2690813"/>
          <p14:tracePt t="99226" x="2854325" y="2778125"/>
          <p14:tracePt t="99233" x="2854325" y="2865438"/>
          <p14:tracePt t="99242" x="2854325" y="2928938"/>
          <p14:tracePt t="99254" x="2854325" y="3003550"/>
          <p14:tracePt t="99258" x="2854325" y="3041650"/>
          <p14:tracePt t="99266" x="2854325" y="3078163"/>
          <p14:tracePt t="99274" x="2854325" y="3090863"/>
          <p14:tracePt t="99283" x="2854325" y="3103563"/>
          <p14:tracePt t="99370" x="2854325" y="3065463"/>
          <p14:tracePt t="99379" x="2854325" y="3028950"/>
          <p14:tracePt t="99386" x="2879725" y="2978150"/>
          <p14:tracePt t="99397" x="2879725" y="2941638"/>
          <p14:tracePt t="99401" x="2890838" y="2903538"/>
          <p14:tracePt t="99410" x="2890838" y="2865438"/>
          <p14:tracePt t="99417" x="2903538" y="2828925"/>
          <p14:tracePt t="99425" x="2916238" y="2778125"/>
          <p14:tracePt t="99433" x="2928938" y="2703513"/>
          <p14:tracePt t="99441" x="2941638" y="2652713"/>
          <p14:tracePt t="99449" x="2941638" y="2603500"/>
          <p14:tracePt t="99457" x="2941638" y="2578100"/>
          <p14:tracePt t="99465" x="2941638" y="2540000"/>
          <p14:tracePt t="99473" x="2941638" y="2516188"/>
          <p14:tracePt t="99481" x="2941638" y="2503488"/>
          <p14:tracePt t="99489" x="2941638" y="2490788"/>
          <p14:tracePt t="99594" x="2941638" y="2503488"/>
          <p14:tracePt t="99602" x="2941638" y="2527300"/>
          <p14:tracePt t="99612" x="2928938" y="2578100"/>
          <p14:tracePt t="99620" x="2928938" y="2627313"/>
          <p14:tracePt t="99626" x="2916238" y="2690813"/>
          <p14:tracePt t="99634" x="2890838" y="2803525"/>
          <p14:tracePt t="99643" x="2879725" y="2865438"/>
          <p14:tracePt t="99653" x="2867025" y="2941638"/>
          <p14:tracePt t="99658" x="2867025" y="3028950"/>
          <p14:tracePt t="99666" x="2867025" y="3116263"/>
          <p14:tracePt t="99674" x="2867025" y="3178175"/>
          <p14:tracePt t="99683" x="2854325" y="3228975"/>
          <p14:tracePt t="99690" x="2841625" y="3267075"/>
          <p14:tracePt t="99697" x="2828925" y="3290888"/>
          <p14:tracePt t="99714" x="2816225" y="3303588"/>
          <p14:tracePt t="99770" x="2816225" y="3290888"/>
          <p14:tracePt t="99778" x="2816225" y="3241675"/>
          <p14:tracePt t="99785" x="2828925" y="3178175"/>
          <p14:tracePt t="99797" x="2854325" y="3128963"/>
          <p14:tracePt t="99801" x="2867025" y="3041650"/>
          <p14:tracePt t="99810" x="2879725" y="2965450"/>
          <p14:tracePt t="99817" x="2890838" y="2916238"/>
          <p14:tracePt t="99826" x="2916238" y="2828925"/>
          <p14:tracePt t="99834" x="2916238" y="2752725"/>
          <p14:tracePt t="99842" x="2916238" y="2716213"/>
          <p14:tracePt t="99849" x="2916238" y="2665413"/>
          <p14:tracePt t="99857" x="2928938" y="2627313"/>
          <p14:tracePt t="99865" x="2941638" y="2578100"/>
          <p14:tracePt t="99873" x="2941638" y="2552700"/>
          <p14:tracePt t="99882" x="2941638" y="2527300"/>
          <p14:tracePt t="99889" x="2941638" y="2503488"/>
          <p14:tracePt t="99962" x="2941638" y="2516188"/>
          <p14:tracePt t="99979" x="2941638" y="2540000"/>
          <p14:tracePt t="99986" x="2941638" y="2590800"/>
          <p14:tracePt t="99996" x="2928938" y="2652713"/>
          <p14:tracePt t="100003" x="2928938" y="2703513"/>
          <p14:tracePt t="100012" x="2916238" y="2765425"/>
          <p14:tracePt t="100018" x="2903538" y="2803525"/>
          <p14:tracePt t="100026" x="2879725" y="2865438"/>
          <p14:tracePt t="100033" x="2879725" y="2903538"/>
          <p14:tracePt t="100042" x="2879725" y="2952750"/>
          <p14:tracePt t="100054" x="2879725" y="2990850"/>
          <p14:tracePt t="100059" x="2879725" y="3028950"/>
          <p14:tracePt t="100067" x="2879725" y="3054350"/>
          <p14:tracePt t="100074" x="2879725" y="3065463"/>
          <p14:tracePt t="100154" x="2879725" y="3054350"/>
          <p14:tracePt t="100163" x="2879725" y="3016250"/>
          <p14:tracePt t="100171" x="2879725" y="2965450"/>
          <p14:tracePt t="100182" x="2879725" y="2890838"/>
          <p14:tracePt t="100188" x="2890838" y="2840038"/>
          <p14:tracePt t="100199" x="2903538" y="2778125"/>
          <p14:tracePt t="100202" x="2928938" y="2728913"/>
          <p14:tracePt t="100211" x="2928938" y="2665413"/>
          <p14:tracePt t="100217" x="2941638" y="2590800"/>
          <p14:tracePt t="100227" x="2954338" y="2503488"/>
          <p14:tracePt t="100234" x="2967038" y="2427288"/>
          <p14:tracePt t="100243" x="2979738" y="2390775"/>
          <p14:tracePt t="100250" x="2992438" y="2327275"/>
          <p14:tracePt t="100259" x="2992438" y="2290763"/>
          <p14:tracePt t="100265" x="3003550" y="2252663"/>
          <p14:tracePt t="100274" x="3016250" y="2239963"/>
          <p14:tracePt t="100538" x="3016250" y="2227263"/>
          <p14:tracePt t="100554" x="3028950" y="2214563"/>
          <p14:tracePt t="100570" x="3028950" y="2201863"/>
          <p14:tracePt t="100586" x="3028950" y="2190750"/>
          <p14:tracePt t="100611" x="3028950" y="2178050"/>
          <p14:tracePt t="100619" x="3028950" y="2165350"/>
          <p14:tracePt t="100643" x="3028950" y="2152650"/>
          <p14:tracePt t="100746" x="3016250" y="2152650"/>
          <p14:tracePt t="100763" x="3003550" y="2152650"/>
          <p14:tracePt t="100770" x="2992438" y="2152650"/>
          <p14:tracePt t="100779" x="2967038" y="2152650"/>
          <p14:tracePt t="100795" x="2941638" y="2152650"/>
          <p14:tracePt t="100802" x="2941638" y="2165350"/>
          <p14:tracePt t="100812" x="2916238" y="2178050"/>
          <p14:tracePt t="100818" x="2916238" y="2190750"/>
          <p14:tracePt t="100827" x="2890838" y="2201863"/>
          <p14:tracePt t="100833" x="2879725" y="2214563"/>
          <p14:tracePt t="100843" x="2867025" y="2239963"/>
          <p14:tracePt t="100854" x="2841625" y="2265363"/>
          <p14:tracePt t="100858" x="2828925" y="2278063"/>
          <p14:tracePt t="100865" x="2816225" y="2278063"/>
          <p14:tracePt t="100873" x="2816225" y="2303463"/>
          <p14:tracePt t="100881" x="2790825" y="2314575"/>
          <p14:tracePt t="100890" x="2790825" y="2327275"/>
          <p14:tracePt t="100898" x="2790825" y="2339975"/>
          <p14:tracePt t="100905" x="2767013" y="2352675"/>
          <p14:tracePt t="100914" x="2767013" y="2378075"/>
          <p14:tracePt t="100922" x="2741613" y="2390775"/>
          <p14:tracePt t="100931" x="2741613" y="2403475"/>
          <p14:tracePt t="100938" x="2716213" y="2414588"/>
          <p14:tracePt t="100954" x="2716213" y="2427288"/>
          <p14:tracePt t="100966" x="2703513" y="2439988"/>
          <p14:tracePt t="100970" x="2703513" y="2452688"/>
          <p14:tracePt t="100983" x="2690813" y="2465388"/>
          <p14:tracePt t="100987" x="2678113" y="2465388"/>
          <p14:tracePt t="100995" x="2678113" y="2478088"/>
          <p14:tracePt t="101004" x="2667000" y="2490788"/>
          <p14:tracePt t="101010" x="2667000" y="2516188"/>
          <p14:tracePt t="101017" x="2641600" y="2552700"/>
          <p14:tracePt t="101026" x="2628900" y="2578100"/>
          <p14:tracePt t="101033" x="2616200" y="2603500"/>
          <p14:tracePt t="101041" x="2603500" y="2616200"/>
          <p14:tracePt t="101049" x="2590800" y="2652713"/>
          <p14:tracePt t="101058" x="2590800" y="2690813"/>
          <p14:tracePt t="101065" x="2590800" y="2716213"/>
          <p14:tracePt t="101073" x="2578100" y="2740025"/>
          <p14:tracePt t="101081" x="2565400" y="2778125"/>
          <p14:tracePt t="101089" x="2565400" y="2816225"/>
          <p14:tracePt t="101098" x="2554288" y="2828925"/>
          <p14:tracePt t="101105" x="2554288" y="2852738"/>
          <p14:tracePt t="101121" x="2554288" y="2878138"/>
          <p14:tracePt t="101132" x="2554288" y="2890838"/>
          <p14:tracePt t="101137" x="2554288" y="2903538"/>
          <p14:tracePt t="101147" x="2554288" y="2916238"/>
          <p14:tracePt t="101153" x="2554288" y="2941638"/>
          <p14:tracePt t="101164" x="2554288" y="2952750"/>
          <p14:tracePt t="101185" x="2565400" y="2965450"/>
          <p14:tracePt t="101199" x="2565400" y="2978150"/>
          <p14:tracePt t="101202" x="2590800" y="2978150"/>
          <p14:tracePt t="101217" x="2641600" y="2978150"/>
          <p14:tracePt t="101235" x="2667000" y="2990850"/>
          <p14:tracePt t="101242" x="2678113" y="2990850"/>
          <p14:tracePt t="101254" x="2703513" y="3003550"/>
          <p14:tracePt t="101258" x="2716213" y="3003550"/>
          <p14:tracePt t="101267" x="2741613" y="3003550"/>
          <p14:tracePt t="101274" x="2754313" y="3003550"/>
          <p14:tracePt t="101289" x="2778125" y="3003550"/>
          <p14:tracePt t="101297" x="2816225" y="3003550"/>
          <p14:tracePt t="101305" x="2828925" y="2990850"/>
          <p14:tracePt t="101314" x="2854325" y="2978150"/>
          <p14:tracePt t="101321" x="2879725" y="2952750"/>
          <p14:tracePt t="101330" x="2890838" y="2941638"/>
          <p14:tracePt t="101338" x="2903538" y="2928938"/>
          <p14:tracePt t="101346" x="2928938" y="2916238"/>
          <p14:tracePt t="101353" x="2941638" y="2903538"/>
          <p14:tracePt t="101364" x="2954338" y="2890838"/>
          <p14:tracePt t="101369" x="2979738" y="2890838"/>
          <p14:tracePt t="101377" x="2992438" y="2878138"/>
          <p14:tracePt t="101385" x="3003550" y="2865438"/>
          <p14:tracePt t="101397" x="3003550" y="2852738"/>
          <p14:tracePt t="101402" x="3016250" y="2840038"/>
          <p14:tracePt t="101410" x="3016250" y="2828925"/>
          <p14:tracePt t="101417" x="3028950" y="2816225"/>
          <p14:tracePt t="101426" x="3041650" y="2816225"/>
          <p14:tracePt t="101433" x="3041650" y="2790825"/>
          <p14:tracePt t="101443" x="3041650" y="2765425"/>
          <p14:tracePt t="101450" x="3067050" y="2752725"/>
          <p14:tracePt t="101458" x="3067050" y="2716213"/>
          <p14:tracePt t="101466" x="3079750" y="2665413"/>
          <p14:tracePt t="101474" x="3079750" y="2627313"/>
          <p14:tracePt t="101484" x="3103563" y="2565400"/>
          <p14:tracePt t="101490" x="3116263" y="2516188"/>
          <p14:tracePt t="101499" x="3116263" y="2465388"/>
          <p14:tracePt t="101506" x="3116263" y="2390775"/>
          <p14:tracePt t="101518" x="3116263" y="2327275"/>
          <p14:tracePt t="101523" x="3116263" y="2278063"/>
          <p14:tracePt t="101530" x="3116263" y="2227263"/>
          <p14:tracePt t="101537" x="3116263" y="2178050"/>
          <p14:tracePt t="101547" x="3116263" y="2139950"/>
          <p14:tracePt t="101553" x="3116263" y="2114550"/>
          <p14:tracePt t="101562" x="3116263" y="2089150"/>
          <p14:tracePt t="101569" x="3116263" y="2078038"/>
          <p14:tracePt t="101581" x="3103563" y="2052638"/>
          <p14:tracePt t="101586" x="3092450" y="2039938"/>
          <p14:tracePt t="101599" x="3092450" y="2027238"/>
          <p14:tracePt t="101602" x="3067050" y="2027238"/>
          <p14:tracePt t="101626" x="3067050" y="2014538"/>
          <p14:tracePt t="101642" x="3054350" y="2014538"/>
          <p14:tracePt t="101666" x="3028950" y="2014538"/>
          <p14:tracePt t="101682" x="3016250" y="2014538"/>
          <p14:tracePt t="101690" x="2992438" y="2014538"/>
          <p14:tracePt t="101700" x="2941638" y="2014538"/>
          <p14:tracePt t="101706" x="2890838" y="2027238"/>
          <p14:tracePt t="101716" x="2854325" y="2039938"/>
          <p14:tracePt t="101723" x="2790825" y="2065338"/>
          <p14:tracePt t="101732" x="2741613" y="2065338"/>
          <p14:tracePt t="101738" x="2678113" y="2101850"/>
          <p14:tracePt t="101749" x="2628900" y="2127250"/>
          <p14:tracePt t="101754" x="2578100" y="2152650"/>
          <p14:tracePt t="101766" x="2528888" y="2165350"/>
          <p14:tracePt t="101770" x="2503488" y="2201863"/>
          <p14:tracePt t="101783" x="2452688" y="2214563"/>
          <p14:tracePt t="101786" x="2416175" y="2239963"/>
          <p14:tracePt t="101800" x="2403475" y="2252663"/>
          <p14:tracePt t="101803" x="2378075" y="2290763"/>
          <p14:tracePt t="101811" x="2352675" y="2327275"/>
          <p14:tracePt t="101818" x="2328863" y="2365375"/>
          <p14:tracePt t="101825" x="2303463" y="2414588"/>
          <p14:tracePt t="101834" x="2290763" y="2452688"/>
          <p14:tracePt t="101841" x="2278063" y="2478088"/>
          <p14:tracePt t="101850" x="2278063" y="2516188"/>
          <p14:tracePt t="101857" x="2265363" y="2552700"/>
          <p14:tracePt t="101865" x="2252663" y="2565400"/>
          <p14:tracePt t="101873" x="2252663" y="2603500"/>
          <p14:tracePt t="101884" x="2252663" y="2640013"/>
          <p14:tracePt t="101890" x="2252663" y="2678113"/>
          <p14:tracePt t="101902" x="2252663" y="2716213"/>
          <p14:tracePt t="101906" x="2252663" y="2765425"/>
          <p14:tracePt t="101917" x="2265363" y="2803525"/>
          <p14:tracePt t="101922" x="2290763" y="2852738"/>
          <p14:tracePt t="101934" x="2316163" y="2903538"/>
          <p14:tracePt t="101937" x="2365375" y="2965450"/>
          <p14:tracePt t="101948" x="2428875" y="3003550"/>
          <p14:tracePt t="101953" x="2503488" y="3078163"/>
          <p14:tracePt t="101964" x="2616200" y="3128963"/>
          <p14:tracePt t="101969" x="2716213" y="3165475"/>
          <p14:tracePt t="101980" x="2816225" y="3190875"/>
          <p14:tracePt t="101985" x="2954338" y="3228975"/>
          <p14:tracePt t="101997" x="3092450" y="3254375"/>
          <p14:tracePt t="102002" x="3228975" y="3254375"/>
          <p14:tracePt t="102018" x="3441700" y="3254375"/>
          <p14:tracePt t="102026" x="3517900" y="3228975"/>
          <p14:tracePt t="102034" x="3554413" y="3216275"/>
          <p14:tracePt t="102042" x="3605213" y="3165475"/>
          <p14:tracePt t="102050" x="3643313" y="3116263"/>
          <p14:tracePt t="102058" x="3679825" y="3054350"/>
          <p14:tracePt t="102066" x="3705225" y="2965450"/>
          <p14:tracePt t="102073" x="3717925" y="2865438"/>
          <p14:tracePt t="102081" x="3743325" y="2803525"/>
          <p14:tracePt t="102090" x="3756025" y="2716213"/>
          <p14:tracePt t="102097" x="3756025" y="2652713"/>
          <p14:tracePt t="102106" x="3756025" y="2565400"/>
          <p14:tracePt t="102114" x="3756025" y="2503488"/>
          <p14:tracePt t="102122" x="3756025" y="2439988"/>
          <p14:tracePt t="102130" x="3756025" y="2390775"/>
          <p14:tracePt t="102138" x="3730625" y="2314575"/>
          <p14:tracePt t="102147" x="3717925" y="2278063"/>
          <p14:tracePt t="102154" x="3692525" y="2252663"/>
          <p14:tracePt t="102166" x="3692525" y="2227263"/>
          <p14:tracePt t="102170" x="3679825" y="2227263"/>
          <p14:tracePt t="102183" x="3643313" y="2227263"/>
          <p14:tracePt t="102186" x="3579813" y="2201863"/>
          <p14:tracePt t="102195" x="3517900" y="2201863"/>
          <p14:tracePt t="102203" x="3441700" y="2201863"/>
          <p14:tracePt t="102209" x="3341688" y="2201863"/>
          <p14:tracePt t="102217" x="3241675" y="2201863"/>
          <p14:tracePt t="102226" x="3154363" y="2227263"/>
          <p14:tracePt t="102233" x="3054350" y="2252663"/>
          <p14:tracePt t="102242" x="2967038" y="2278063"/>
          <p14:tracePt t="102249" x="2854325" y="2303463"/>
          <p14:tracePt t="102258" x="2790825" y="2327275"/>
          <p14:tracePt t="102265" x="2703513" y="2352675"/>
          <p14:tracePt t="102273" x="2590800" y="2378075"/>
          <p14:tracePt t="102281" x="2516188" y="2414588"/>
          <p14:tracePt t="102289" x="2465388" y="2439988"/>
          <p14:tracePt t="102298" x="2403475" y="2465388"/>
          <p14:tracePt t="102305" x="2378075" y="2465388"/>
          <p14:tracePt t="102314" x="2365375" y="2465388"/>
          <p14:tracePt t="102321" x="2352675" y="2478088"/>
          <p14:tracePt t="103059" x="2352675" y="2490788"/>
          <p14:tracePt t="103074" x="2390775" y="2490788"/>
          <p14:tracePt t="103084" x="2516188" y="2490788"/>
          <p14:tracePt t="103090" x="2690813" y="2490788"/>
          <p14:tracePt t="103099" x="2890838" y="2452688"/>
          <p14:tracePt t="103106" x="3092450" y="2403475"/>
          <p14:tracePt t="103117" x="3241675" y="2339975"/>
          <p14:tracePt t="103122" x="3467100" y="2278063"/>
          <p14:tracePt t="103132" x="3705225" y="2214563"/>
          <p14:tracePt t="103137" x="3817938" y="2178050"/>
          <p14:tracePt t="103147" x="3930650" y="2165350"/>
          <p14:tracePt t="103153" x="4005263" y="2152650"/>
          <p14:tracePt t="103163" x="4130675" y="2139950"/>
          <p14:tracePt t="103169" x="4230688" y="2101850"/>
          <p14:tracePt t="103180" x="4318000" y="2101850"/>
          <p14:tracePt t="103185" x="4418013" y="2101850"/>
          <p14:tracePt t="103197" x="4518025" y="2078038"/>
          <p14:tracePt t="103202" x="4606925" y="2078038"/>
          <p14:tracePt t="103217" x="4643438" y="2078038"/>
          <p14:tracePt t="103219" x="4706938" y="2039938"/>
          <p14:tracePt t="103226" x="4794250" y="2014538"/>
          <p14:tracePt t="103233" x="4868863" y="2001838"/>
          <p14:tracePt t="103242" x="4968875" y="1965325"/>
          <p14:tracePt t="103253" x="5094288" y="1939925"/>
          <p14:tracePt t="103258" x="5194300" y="1939925"/>
          <p14:tracePt t="103265" x="5281613" y="1939925"/>
          <p14:tracePt t="103274" x="5383213" y="1939925"/>
          <p14:tracePt t="103281" x="5445125" y="1939925"/>
          <p14:tracePt t="103290" x="5519738" y="1952625"/>
          <p14:tracePt t="103297" x="5557838" y="1952625"/>
          <p14:tracePt t="103305" x="5583238" y="1989138"/>
          <p14:tracePt t="103313" x="5595938" y="1989138"/>
          <p14:tracePt t="103321" x="5607050" y="2001838"/>
          <p14:tracePt t="103330" x="5632450" y="2014538"/>
          <p14:tracePt t="103338" x="5695950" y="2027238"/>
          <p14:tracePt t="103347" x="5783263" y="2039938"/>
          <p14:tracePt t="103355" x="5883275" y="2101850"/>
          <p14:tracePt t="103366" x="5970588" y="2152650"/>
          <p14:tracePt t="103371" x="6083300" y="2214563"/>
          <p14:tracePt t="103383" x="6157913" y="2252663"/>
          <p14:tracePt t="103386" x="6246813" y="2290763"/>
          <p14:tracePt t="103400" x="6346825" y="2327275"/>
          <p14:tracePt t="103403" x="6421438" y="2378075"/>
          <p14:tracePt t="103410" x="6521450" y="2427288"/>
          <p14:tracePt t="103418" x="6608763" y="2478088"/>
          <p14:tracePt t="103425" x="6684963" y="2503488"/>
          <p14:tracePt t="103433" x="6734175" y="2527300"/>
          <p14:tracePt t="103441" x="6772275" y="2540000"/>
          <p14:tracePt t="103449" x="6808788" y="2565400"/>
          <p14:tracePt t="103553" x="6821488" y="2565400"/>
          <p14:tracePt t="103739" x="6821488" y="25527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E652-1353-42FF-B64E-334BA74EA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495" y="54591"/>
            <a:ext cx="8175010" cy="84952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Concept of Direct Narration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5D3800-1875-456A-B0A9-8337CCF8DC8A}"/>
              </a:ext>
            </a:extLst>
          </p:cNvPr>
          <p:cNvSpPr/>
          <p:nvPr/>
        </p:nvSpPr>
        <p:spPr>
          <a:xfrm>
            <a:off x="718782" y="1033813"/>
            <a:ext cx="10754436" cy="23951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Speaker </a:t>
            </a: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(ii) Reporting Verb </a:t>
            </a: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(iii) Person Spoken to (Some times no needed)</a:t>
            </a: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(iv) Direct speech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CDE703-B35E-4D4B-BBC6-3ADF674DC244}"/>
              </a:ext>
            </a:extLst>
          </p:cNvPr>
          <p:cNvSpPr/>
          <p:nvPr/>
        </p:nvSpPr>
        <p:spPr>
          <a:xfrm>
            <a:off x="477673" y="3698543"/>
            <a:ext cx="1351128" cy="5322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Biplob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0C0450-6EFD-4CAC-8295-B66A82993D7D}"/>
              </a:ext>
            </a:extLst>
          </p:cNvPr>
          <p:cNvSpPr/>
          <p:nvPr/>
        </p:nvSpPr>
        <p:spPr>
          <a:xfrm>
            <a:off x="2442950" y="3695127"/>
            <a:ext cx="1351128" cy="5322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152D12-D774-4D6E-856D-A4132F703DA4}"/>
              </a:ext>
            </a:extLst>
          </p:cNvPr>
          <p:cNvSpPr/>
          <p:nvPr/>
        </p:nvSpPr>
        <p:spPr>
          <a:xfrm>
            <a:off x="4408227" y="3684895"/>
            <a:ext cx="1351128" cy="5322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B9B48E-8290-435D-96D1-C1388C18BA14}"/>
              </a:ext>
            </a:extLst>
          </p:cNvPr>
          <p:cNvSpPr/>
          <p:nvPr/>
        </p:nvSpPr>
        <p:spPr>
          <a:xfrm>
            <a:off x="6223379" y="3671248"/>
            <a:ext cx="2347415" cy="5459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I am fine.”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4DCD36-E3B6-4314-B4D7-1F22F2D1547C}"/>
              </a:ext>
            </a:extLst>
          </p:cNvPr>
          <p:cNvSpPr/>
          <p:nvPr/>
        </p:nvSpPr>
        <p:spPr>
          <a:xfrm>
            <a:off x="424221" y="4241039"/>
            <a:ext cx="1730992" cy="5322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D405D5-CA75-4EAC-834C-34FC778D8360}"/>
              </a:ext>
            </a:extLst>
          </p:cNvPr>
          <p:cNvSpPr/>
          <p:nvPr/>
        </p:nvSpPr>
        <p:spPr>
          <a:xfrm>
            <a:off x="2333768" y="4241039"/>
            <a:ext cx="1840174" cy="8188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Verb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C1759D-55C1-43F0-A760-281B42A763EC}"/>
              </a:ext>
            </a:extLst>
          </p:cNvPr>
          <p:cNvSpPr/>
          <p:nvPr/>
        </p:nvSpPr>
        <p:spPr>
          <a:xfrm>
            <a:off x="4408227" y="4227390"/>
            <a:ext cx="1435288" cy="131360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Spoken 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5E6BE8-0C14-4FE8-BD6A-987565EEDD6A}"/>
              </a:ext>
            </a:extLst>
          </p:cNvPr>
          <p:cNvSpPr/>
          <p:nvPr/>
        </p:nvSpPr>
        <p:spPr>
          <a:xfrm>
            <a:off x="6223378" y="4227391"/>
            <a:ext cx="2872853" cy="5322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speech</a:t>
            </a: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4ADFE7C-48B3-4086-863D-E3EF66D5B1B4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500760" y="3554280"/>
              <a:ext cx="7623360" cy="10389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4ADFE7C-48B3-4086-863D-E3EF66D5B1B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4920" y="3490920"/>
                <a:ext cx="7654680" cy="11656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8748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520"/>
    </mc:Choice>
    <mc:Fallback xmlns="">
      <p:transition spd="slow" advTm="1365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  <p:extLst>
    <p:ext uri="{3A86A75C-4F4B-4683-9AE1-C65F6400EC91}">
      <p14:laserTraceLst xmlns:p14="http://schemas.microsoft.com/office/powerpoint/2010/main">
        <p14:tracePtLst>
          <p14:tracePt t="854" x="6759575" y="2527300"/>
          <p14:tracePt t="856" x="6734175" y="2516188"/>
          <p14:tracePt t="864" x="6721475" y="2503488"/>
          <p14:tracePt t="872" x="6708775" y="2503488"/>
          <p14:tracePt t="881" x="6684963" y="2478088"/>
          <p14:tracePt t="888" x="6672263" y="2478088"/>
          <p14:tracePt t="896" x="6646863" y="2452688"/>
          <p14:tracePt t="904" x="6646863" y="2439988"/>
          <p14:tracePt t="912" x="6621463" y="2414588"/>
          <p14:tracePt t="921" x="6621463" y="2390775"/>
          <p14:tracePt t="928" x="6621463" y="2378075"/>
          <p14:tracePt t="936" x="6621463" y="2365375"/>
          <p14:tracePt t="944" x="6621463" y="2352675"/>
          <p14:tracePt t="952" x="6621463" y="2339975"/>
          <p14:tracePt t="960" x="6621463" y="2327275"/>
          <p14:tracePt t="968" x="6621463" y="2314575"/>
          <p14:tracePt t="985" x="6621463" y="2290763"/>
          <p14:tracePt t="1003" x="6621463" y="2278063"/>
          <p14:tracePt t="1009" x="6621463" y="2265363"/>
          <p14:tracePt t="1020" x="6621463" y="2239963"/>
          <p14:tracePt t="1025" x="6621463" y="2201863"/>
          <p14:tracePt t="1037" x="6608763" y="2165350"/>
          <p14:tracePt t="1041" x="6608763" y="2139950"/>
          <p14:tracePt t="1053" x="6608763" y="2114550"/>
          <p14:tracePt t="1056" x="6608763" y="2078038"/>
          <p14:tracePt t="1064" x="6608763" y="2065338"/>
          <p14:tracePt t="1072" x="6608763" y="2052638"/>
          <p14:tracePt t="1080" x="6608763" y="2039938"/>
          <p14:tracePt t="1088" x="6621463" y="2027238"/>
          <p14:tracePt t="1112" x="6621463" y="2014538"/>
          <p14:tracePt t="1129" x="6621463" y="2001838"/>
          <p14:tracePt t="1145" x="6621463" y="1989138"/>
          <p14:tracePt t="1184" x="6621463" y="1978025"/>
          <p14:tracePt t="1217" x="6621463" y="1965325"/>
          <p14:tracePt t="1320" x="6621463" y="1939925"/>
          <p14:tracePt t="19329" x="6621463" y="1914525"/>
          <p14:tracePt t="19337" x="6584950" y="1765300"/>
          <p14:tracePt t="19345" x="6508750" y="1401763"/>
          <p14:tracePt t="19357" x="6434138" y="812800"/>
          <p14:tracePt t="19361" x="6246813" y="325438"/>
          <p14:tracePt t="19498" x="476250" y="250825"/>
          <p14:tracePt t="19504" x="263525" y="387350"/>
          <p14:tracePt t="19512" x="150813" y="487363"/>
          <p14:tracePt t="19520" x="38100" y="600075"/>
          <p14:tracePt t="19657" x="163513" y="863600"/>
          <p14:tracePt t="19667" x="287338" y="889000"/>
          <p14:tracePt t="19673" x="450850" y="912813"/>
          <p14:tracePt t="19686" x="663575" y="938213"/>
          <p14:tracePt t="19690" x="814388" y="989013"/>
          <p14:tracePt t="19699" x="976313" y="1014413"/>
          <p14:tracePt t="19704" x="1114425" y="1050925"/>
          <p14:tracePt t="19714" x="1252538" y="1101725"/>
          <p14:tracePt t="19720" x="1376363" y="1150938"/>
          <p14:tracePt t="19729" x="1489075" y="1201738"/>
          <p14:tracePt t="19737" x="1577975" y="1263650"/>
          <p14:tracePt t="19745" x="1639888" y="1314450"/>
          <p14:tracePt t="19756" x="1665288" y="1350963"/>
          <p14:tracePt t="19761" x="1701800" y="1363663"/>
          <p14:tracePt t="19773" x="1765300" y="1389063"/>
          <p14:tracePt t="19777" x="1778000" y="1414463"/>
          <p14:tracePt t="19785" x="1814513" y="1427163"/>
          <p14:tracePt t="19792" x="1839913" y="1450975"/>
          <p14:tracePt t="19801" x="1852613" y="1463675"/>
          <p14:tracePt t="19808" x="1878013" y="1476375"/>
          <p14:tracePt t="19817" x="1939925" y="1514475"/>
          <p14:tracePt t="19824" x="1978025" y="1552575"/>
          <p14:tracePt t="19833" x="2027238" y="1601788"/>
          <p14:tracePt t="19840" x="2052638" y="1676400"/>
          <p14:tracePt t="19851" x="2052638" y="1739900"/>
          <p14:tracePt t="19856" x="2052638" y="1765300"/>
          <p14:tracePt t="19867" x="2052638" y="1776413"/>
          <p14:tracePt t="19872" x="2052638" y="1789113"/>
          <p14:tracePt t="19883" x="2078038" y="1789113"/>
          <p14:tracePt t="19888" x="2078038" y="1801813"/>
          <p14:tracePt t="19920" x="2090738" y="1801813"/>
          <p14:tracePt t="19936" x="2090738" y="1827213"/>
          <p14:tracePt t="19952" x="2090738" y="1839913"/>
          <p14:tracePt t="19961" x="2090738" y="1865313"/>
          <p14:tracePt t="19969" x="2090738" y="1889125"/>
          <p14:tracePt t="19977" x="2090738" y="1901825"/>
          <p14:tracePt t="19987" x="2090738" y="1927225"/>
          <p14:tracePt t="19992" x="2090738" y="1978025"/>
          <p14:tracePt t="20003" x="2090738" y="2014538"/>
          <p14:tracePt t="20008" x="2078038" y="2052638"/>
          <p14:tracePt t="20018" x="2065338" y="2089150"/>
          <p14:tracePt t="20024" x="2065338" y="2114550"/>
          <p14:tracePt t="20034" x="2065338" y="2127250"/>
          <p14:tracePt t="20040" x="2052638" y="2152650"/>
          <p14:tracePt t="20050" x="2039938" y="2165350"/>
          <p14:tracePt t="20056" x="2039938" y="2178050"/>
          <p14:tracePt t="20067" x="2014538" y="2214563"/>
          <p14:tracePt t="20072" x="2003425" y="2252663"/>
          <p14:tracePt t="20105" x="1990725" y="2265363"/>
          <p14:tracePt t="20114" x="1978025" y="2278063"/>
          <p14:tracePt t="20125" x="1978025" y="2290763"/>
          <p14:tracePt t="20129" x="1939925" y="2290763"/>
          <p14:tracePt t="20136" x="1865313" y="2352675"/>
          <p14:tracePt t="20145" x="1778000" y="2414588"/>
          <p14:tracePt t="20153" x="1701800" y="2439988"/>
          <p14:tracePt t="20161" x="1627188" y="2478088"/>
          <p14:tracePt t="20171" x="1539875" y="2516188"/>
          <p14:tracePt t="20176" x="1476375" y="2540000"/>
          <p14:tracePt t="20185" x="1414463" y="2565400"/>
          <p14:tracePt t="20192" x="1376363" y="2616200"/>
          <p14:tracePt t="20202" x="1352550" y="2665413"/>
          <p14:tracePt t="20208" x="1352550" y="2690813"/>
          <p14:tracePt t="20217" x="1352550" y="2703513"/>
          <p14:tracePt t="20224" x="1352550" y="2716213"/>
          <p14:tracePt t="20234" x="1352550" y="2752725"/>
          <p14:tracePt t="20240" x="1401763" y="2778125"/>
          <p14:tracePt t="20250" x="1527175" y="2840038"/>
          <p14:tracePt t="20257" x="1739900" y="2878138"/>
          <p14:tracePt t="20266" x="2039938" y="2941638"/>
          <p14:tracePt t="20272" x="2403475" y="3016250"/>
          <p14:tracePt t="20280" x="2767013" y="3103563"/>
          <p14:tracePt t="20288" x="3092450" y="3141663"/>
          <p14:tracePt t="20297" x="3417888" y="3178175"/>
          <p14:tracePt t="20304" x="3667125" y="3190875"/>
          <p14:tracePt t="20313" x="3830638" y="3228975"/>
          <p14:tracePt t="20320" x="3968750" y="3278188"/>
          <p14:tracePt t="20328" x="4105275" y="3303588"/>
          <p14:tracePt t="20336" x="4217988" y="3316288"/>
          <p14:tracePt t="20344" x="4294188" y="3341688"/>
          <p14:tracePt t="20352" x="4368800" y="3341688"/>
          <p14:tracePt t="20361" x="4430713" y="3367088"/>
          <p14:tracePt t="20369" x="4494213" y="3390900"/>
          <p14:tracePt t="20377" x="4556125" y="3403600"/>
          <p14:tracePt t="20386" x="4619625" y="3403600"/>
          <p14:tracePt t="20393" x="4668838" y="3403600"/>
          <p14:tracePt t="20402" x="4743450" y="3416300"/>
          <p14:tracePt t="20409" x="4843463" y="3429000"/>
          <p14:tracePt t="20420" x="4956175" y="3429000"/>
          <p14:tracePt t="20425" x="5068888" y="3429000"/>
          <p14:tracePt t="20435" x="5194300" y="3429000"/>
          <p14:tracePt t="20440" x="5319713" y="3429000"/>
          <p14:tracePt t="20452" x="5470525" y="3429000"/>
          <p14:tracePt t="20456" x="5570538" y="3429000"/>
          <p14:tracePt t="20468" x="5657850" y="3429000"/>
          <p14:tracePt t="20472" x="5695950" y="3429000"/>
          <p14:tracePt t="20484" x="5732463" y="3429000"/>
          <p14:tracePt t="20488" x="5757863" y="3429000"/>
          <p14:tracePt t="20497" x="5783263" y="3429000"/>
          <p14:tracePt t="20504" x="5821363" y="3416300"/>
          <p14:tracePt t="20513" x="5845175" y="3416300"/>
          <p14:tracePt t="20520" x="5883275" y="3416300"/>
          <p14:tracePt t="20528" x="5921375" y="3403600"/>
          <p14:tracePt t="20536" x="5957888" y="3403600"/>
          <p14:tracePt t="20544" x="5995988" y="3403600"/>
          <p14:tracePt t="20552" x="6034088" y="3390900"/>
          <p14:tracePt t="20560" x="6057900" y="3378200"/>
          <p14:tracePt t="20569" x="6083300" y="3354388"/>
          <p14:tracePt t="20576" x="6121400" y="3341688"/>
          <p14:tracePt t="20585" x="6134100" y="3316288"/>
          <p14:tracePt t="20592" x="6146800" y="3316288"/>
          <p14:tracePt t="20600" x="6146800" y="3290888"/>
          <p14:tracePt t="20608" x="6157913" y="3278188"/>
          <p14:tracePt t="20641" x="6157913" y="3254375"/>
          <p14:tracePt t="20658" x="6157913" y="3241675"/>
          <p14:tracePt t="20665" x="6157913" y="3228975"/>
          <p14:tracePt t="20673" x="6157913" y="3216275"/>
          <p14:tracePt t="20685" x="6157913" y="3203575"/>
          <p14:tracePt t="20689" x="6157913" y="3190875"/>
          <p14:tracePt t="20698" x="6121400" y="3178175"/>
          <p14:tracePt t="20704" x="6083300" y="3165475"/>
          <p14:tracePt t="20712" x="6021388" y="3128963"/>
          <p14:tracePt t="20720" x="5970588" y="3103563"/>
          <p14:tracePt t="20728" x="5908675" y="3078163"/>
          <p14:tracePt t="20736" x="5845175" y="3065463"/>
          <p14:tracePt t="20744" x="5808663" y="3041650"/>
          <p14:tracePt t="20752" x="5770563" y="3041650"/>
          <p14:tracePt t="20760" x="5719763" y="3041650"/>
          <p14:tracePt t="20769" x="5657850" y="3041650"/>
          <p14:tracePt t="20777" x="5619750" y="3041650"/>
          <p14:tracePt t="20787" x="5595938" y="3041650"/>
          <p14:tracePt t="20793" x="5570538" y="3041650"/>
          <p14:tracePt t="20802" x="5545138" y="3041650"/>
          <p14:tracePt t="20808" x="5519738" y="3041650"/>
          <p14:tracePt t="20818" x="5483225" y="3054350"/>
          <p14:tracePt t="20825" x="5470525" y="3054350"/>
          <p14:tracePt t="20833" x="5457825" y="3054350"/>
          <p14:tracePt t="20856" x="5445125" y="3065463"/>
          <p14:tracePt t="21329" x="5432425" y="3065463"/>
          <p14:tracePt t="21345" x="5432425" y="3054350"/>
          <p14:tracePt t="21354" x="5445125" y="3041650"/>
          <p14:tracePt t="21361" x="5457825" y="3028950"/>
          <p14:tracePt t="21369" x="5470525" y="3003550"/>
          <p14:tracePt t="21386" x="5483225" y="2990850"/>
          <p14:tracePt t="21393" x="5495925" y="2978150"/>
          <p14:tracePt t="21402" x="5507038" y="2978150"/>
          <p14:tracePt t="21409" x="5519738" y="2978150"/>
          <p14:tracePt t="21419" x="5545138" y="2965450"/>
          <p14:tracePt t="21425" x="5583238" y="2941638"/>
          <p14:tracePt t="21436" x="5619750" y="2916238"/>
          <p14:tracePt t="21441" x="5657850" y="2903538"/>
          <p14:tracePt t="21450" x="5708650" y="2890838"/>
          <p14:tracePt t="21457" x="5719763" y="2890838"/>
          <p14:tracePt t="21469" x="5732463" y="2878138"/>
          <p14:tracePt t="21486" x="5745163" y="2865438"/>
          <p14:tracePt t="21536" x="5757863" y="2865438"/>
          <p14:tracePt t="21569" x="5783263" y="2852738"/>
          <p14:tracePt t="21577" x="5783263" y="2840038"/>
          <p14:tracePt t="21587" x="5808663" y="2840038"/>
          <p14:tracePt t="21603" x="5870575" y="2840038"/>
          <p14:tracePt t="21609" x="5995988" y="2840038"/>
          <p14:tracePt t="21617" x="6083300" y="2828925"/>
          <p14:tracePt t="21626" x="6183313" y="2816225"/>
          <p14:tracePt t="21634" x="6283325" y="2816225"/>
          <p14:tracePt t="21640" x="6421438" y="2816225"/>
          <p14:tracePt t="21651" x="6534150" y="2816225"/>
          <p14:tracePt t="21656" x="6621463" y="2816225"/>
          <p14:tracePt t="21668" x="6721475" y="2816225"/>
          <p14:tracePt t="21672" x="6834188" y="2816225"/>
          <p14:tracePt t="21684" x="6959600" y="2816225"/>
          <p14:tracePt t="21688" x="7034213" y="2816225"/>
          <p14:tracePt t="21697" x="7123113" y="2816225"/>
          <p14:tracePt t="21704" x="7159625" y="2816225"/>
          <p14:tracePt t="21714" x="7197725" y="2816225"/>
          <p14:tracePt t="21720" x="7235825" y="2840038"/>
          <p14:tracePt t="21728" x="7272338" y="2852738"/>
          <p14:tracePt t="21736" x="7297738" y="2865438"/>
          <p14:tracePt t="21793" x="7310438" y="2865438"/>
          <p14:tracePt t="21818" x="7323138" y="2865438"/>
          <p14:tracePt t="21881" x="7335838" y="2865438"/>
          <p14:tracePt t="31193" x="7323138" y="2865438"/>
          <p14:tracePt t="31209" x="7310438" y="2865438"/>
          <p14:tracePt t="31313" x="7297738" y="2865438"/>
          <p14:tracePt t="31321" x="7285038" y="2865438"/>
          <p14:tracePt t="31329" x="7272338" y="2865438"/>
          <p14:tracePt t="31337" x="7259638" y="2865438"/>
          <p14:tracePt t="31346" x="7223125" y="2865438"/>
          <p14:tracePt t="31353" x="7197725" y="2865438"/>
          <p14:tracePt t="31361" x="7172325" y="2865438"/>
          <p14:tracePt t="31369" x="7146925" y="2852738"/>
          <p14:tracePt t="31377" x="7097713" y="2840038"/>
          <p14:tracePt t="31388" x="7021513" y="2828925"/>
          <p14:tracePt t="31392" x="6959600" y="2816225"/>
          <p14:tracePt t="31400" x="6872288" y="2803525"/>
          <p14:tracePt t="31408" x="6734175" y="2803525"/>
          <p14:tracePt t="31417" x="6608763" y="2803525"/>
          <p14:tracePt t="31424" x="6459538" y="2803525"/>
          <p14:tracePt t="31434" x="6321425" y="2803525"/>
          <p14:tracePt t="31440" x="6183313" y="2803525"/>
          <p14:tracePt t="31452" x="6057900" y="2803525"/>
          <p14:tracePt t="31457" x="5932488" y="2803525"/>
          <p14:tracePt t="31469" x="5821363" y="2790825"/>
          <p14:tracePt t="31473" x="5683250" y="2790825"/>
          <p14:tracePt t="31485" x="5557838" y="2790825"/>
          <p14:tracePt t="31489" x="5419725" y="2790825"/>
          <p14:tracePt t="31498" x="5270500" y="2790825"/>
          <p14:tracePt t="31504" x="5119688" y="2778125"/>
          <p14:tracePt t="31513" x="4968875" y="2752725"/>
          <p14:tracePt t="31521" x="4832350" y="2728913"/>
          <p14:tracePt t="31529" x="4668838" y="2690813"/>
          <p14:tracePt t="31536" x="4518025" y="2652713"/>
          <p14:tracePt t="31544" x="4381500" y="2616200"/>
          <p14:tracePt t="31552" x="4256088" y="2603500"/>
          <p14:tracePt t="31560" x="4156075" y="2578100"/>
          <p14:tracePt t="31568" x="3992563" y="2503488"/>
          <p14:tracePt t="31576" x="3879850" y="2465388"/>
          <p14:tracePt t="31585" x="3792538" y="2452688"/>
          <p14:tracePt t="31592" x="3717925" y="2439988"/>
          <p14:tracePt t="31600" x="3667125" y="2439988"/>
          <p14:tracePt t="31608" x="3617913" y="2427288"/>
          <p14:tracePt t="31616" x="3579813" y="2427288"/>
          <p14:tracePt t="31624" x="3554413" y="2427288"/>
          <p14:tracePt t="31633" x="3505200" y="2403475"/>
          <p14:tracePt t="31640" x="3454400" y="2403475"/>
          <p14:tracePt t="31650" x="3441700" y="2403475"/>
          <p14:tracePt t="31656" x="3405188" y="2403475"/>
          <p14:tracePt t="31666" x="3392488" y="2403475"/>
          <p14:tracePt t="31672" x="3341688" y="2403475"/>
          <p14:tracePt t="31683" x="3317875" y="2403475"/>
          <p14:tracePt t="31689" x="3292475" y="2414588"/>
          <p14:tracePt t="31699" x="3267075" y="2414588"/>
          <p14:tracePt t="31704" x="3241675" y="2452688"/>
          <p14:tracePt t="31714" x="3216275" y="2465388"/>
          <p14:tracePt t="31722" x="3205163" y="2465388"/>
          <p14:tracePt t="31729" x="3192463" y="2465388"/>
          <p14:tracePt t="31738" x="3179763" y="2465388"/>
          <p14:tracePt t="31745" x="3167063" y="2465388"/>
          <p14:tracePt t="31753" x="3154363" y="2465388"/>
          <p14:tracePt t="31761" x="3141663" y="2465388"/>
          <p14:tracePt t="31770" x="3128963" y="2478088"/>
          <p14:tracePt t="31777" x="3103563" y="2490788"/>
          <p14:tracePt t="31789" x="3103563" y="2503488"/>
          <p14:tracePt t="31793" x="3079750" y="2516188"/>
          <p14:tracePt t="31808" x="3054350" y="2527300"/>
          <p14:tracePt t="31817" x="3028950" y="2540000"/>
          <p14:tracePt t="31824" x="2992438" y="2552700"/>
          <p14:tracePt t="31834" x="2967038" y="2590800"/>
          <p14:tracePt t="31840" x="2941638" y="2590800"/>
          <p14:tracePt t="31850" x="2903538" y="2603500"/>
          <p14:tracePt t="31857" x="2890838" y="2616200"/>
          <p14:tracePt t="31868" x="2879725" y="2627313"/>
          <p14:tracePt t="31873" x="2854325" y="2627313"/>
          <p14:tracePt t="31885" x="2841625" y="2627313"/>
          <p14:tracePt t="31889" x="2828925" y="2640013"/>
          <p14:tracePt t="31903" x="2828925" y="2652713"/>
          <p14:tracePt t="31905" x="2816225" y="2652713"/>
          <p14:tracePt t="31913" x="2803525" y="2665413"/>
          <p14:tracePt t="31921" x="2790825" y="2665413"/>
          <p14:tracePt t="31952" x="2778125" y="2678113"/>
          <p14:tracePt t="32041" x="2778125" y="2690813"/>
          <p14:tracePt t="32049" x="2790825" y="2690813"/>
          <p14:tracePt t="32057" x="2803525" y="2690813"/>
          <p14:tracePt t="32069" x="2828925" y="2690813"/>
          <p14:tracePt t="32073" x="2867025" y="2690813"/>
          <p14:tracePt t="32086" x="2890838" y="2690813"/>
          <p14:tracePt t="32088" x="2928938" y="2690813"/>
          <p14:tracePt t="32102" x="2967038" y="2690813"/>
          <p14:tracePt t="32104" x="2992438" y="2690813"/>
          <p14:tracePt t="32115" x="3028950" y="2690813"/>
          <p14:tracePt t="32120" x="3067050" y="2690813"/>
          <p14:tracePt t="32139" x="3228975" y="2690813"/>
          <p14:tracePt t="32145" x="3328988" y="2665413"/>
          <p14:tracePt t="32153" x="3467100" y="2627313"/>
          <p14:tracePt t="32161" x="3767138" y="2516188"/>
          <p14:tracePt t="32171" x="4117975" y="2403475"/>
          <p14:tracePt t="32177" x="4518025" y="2314575"/>
          <p14:tracePt t="32189" x="4843463" y="2252663"/>
          <p14:tracePt t="32194" x="5081588" y="2201863"/>
          <p14:tracePt t="32200" x="5294313" y="2127250"/>
          <p14:tracePt t="32208" x="5445125" y="2078038"/>
          <p14:tracePt t="32217" x="5570538" y="2027238"/>
          <p14:tracePt t="32224" x="5657850" y="1989138"/>
          <p14:tracePt t="32233" x="5719763" y="1989138"/>
          <p14:tracePt t="32240" x="5745163" y="1989138"/>
          <p14:tracePt t="32250" x="5770563" y="1978025"/>
          <p14:tracePt t="32258" x="5783263" y="1978025"/>
          <p14:tracePt t="32273" x="5808663" y="1978025"/>
          <p14:tracePt t="32297" x="5821363" y="1978025"/>
          <p14:tracePt t="32305" x="5857875" y="1965325"/>
          <p14:tracePt t="32314" x="5921375" y="1965325"/>
          <p14:tracePt t="32320" x="5945188" y="1965325"/>
          <p14:tracePt t="32328" x="6021388" y="1965325"/>
          <p14:tracePt t="32336" x="6083300" y="1978025"/>
          <p14:tracePt t="32344" x="6157913" y="1978025"/>
          <p14:tracePt t="32352" x="6234113" y="1989138"/>
          <p14:tracePt t="32360" x="6321425" y="2001838"/>
          <p14:tracePt t="32368" x="6370638" y="2014538"/>
          <p14:tracePt t="32376" x="6434138" y="2014538"/>
          <p14:tracePt t="32385" x="6508750" y="2014538"/>
          <p14:tracePt t="32393" x="6584950" y="2001838"/>
          <p14:tracePt t="32402" x="6634163" y="2001838"/>
          <p14:tracePt t="32409" x="6659563" y="2001838"/>
          <p14:tracePt t="32418" x="6708775" y="2001838"/>
          <p14:tracePt t="32425" x="6746875" y="2001838"/>
          <p14:tracePt t="32435" x="6772275" y="2014538"/>
          <p14:tracePt t="32441" x="6808788" y="2039938"/>
          <p14:tracePt t="32449" x="6884988" y="2039938"/>
          <p14:tracePt t="32457" x="6946900" y="2065338"/>
          <p14:tracePt t="32469" x="6985000" y="2089150"/>
          <p14:tracePt t="32473" x="7034213" y="2114550"/>
          <p14:tracePt t="32485" x="7110413" y="2139950"/>
          <p14:tracePt t="32489" x="7210425" y="2152650"/>
          <p14:tracePt t="32502" x="7323138" y="2201863"/>
          <p14:tracePt t="32506" x="7435850" y="2239963"/>
          <p14:tracePt t="32514" x="7523163" y="2252663"/>
          <p14:tracePt t="32521" x="7585075" y="2265363"/>
          <p14:tracePt t="32529" x="7623175" y="2290763"/>
          <p14:tracePt t="32538" x="7661275" y="2290763"/>
          <p14:tracePt t="32545" x="7673975" y="2290763"/>
          <p14:tracePt t="32586" x="7685088" y="2314575"/>
          <p14:tracePt t="32603" x="7685088" y="2327275"/>
          <p14:tracePt t="32609" x="7685088" y="2339975"/>
          <p14:tracePt t="32619" x="7685088" y="2365375"/>
          <p14:tracePt t="32625" x="7661275" y="2365375"/>
          <p14:tracePt t="32633" x="7661275" y="2390775"/>
          <p14:tracePt t="32640" x="7635875" y="2427288"/>
          <p14:tracePt t="32652" x="7623175" y="2439988"/>
          <p14:tracePt t="32657" x="7610475" y="2452688"/>
          <p14:tracePt t="32669" x="7597775" y="2452688"/>
          <p14:tracePt t="32673" x="7572375" y="2478088"/>
          <p14:tracePt t="32685" x="7561263" y="2503488"/>
          <p14:tracePt t="32705" x="7548563" y="2503488"/>
          <p14:tracePt t="32728" x="7548563" y="2516188"/>
          <p14:tracePt t="32736" x="7535863" y="2527300"/>
          <p14:tracePt t="32752" x="7510463" y="2540000"/>
          <p14:tracePt t="32760" x="7510463" y="2552700"/>
          <p14:tracePt t="32768" x="7485063" y="2552700"/>
          <p14:tracePt t="32803" x="7485063" y="2565400"/>
          <p14:tracePt t="32897" x="7472363" y="2565400"/>
          <p14:tracePt t="32937" x="7472363" y="2578100"/>
          <p14:tracePt t="32953" x="7497763" y="2578100"/>
          <p14:tracePt t="32961" x="7523163" y="2590800"/>
          <p14:tracePt t="32969" x="7572375" y="2590800"/>
          <p14:tracePt t="32977" x="7610475" y="2603500"/>
          <p14:tracePt t="32989" x="7661275" y="2603500"/>
          <p14:tracePt t="32993" x="7710488" y="2603500"/>
          <p14:tracePt t="33002" x="7773988" y="2616200"/>
          <p14:tracePt t="33008" x="7810500" y="2627313"/>
          <p14:tracePt t="33017" x="7848600" y="2627313"/>
          <p14:tracePt t="33024" x="7874000" y="2627313"/>
          <p14:tracePt t="33033" x="7897813" y="2627313"/>
          <p14:tracePt t="33040" x="7935913" y="2640013"/>
          <p14:tracePt t="33049" x="7986713" y="2652713"/>
          <p14:tracePt t="33056" x="8023225" y="2665413"/>
          <p14:tracePt t="33068" x="8048625" y="2665413"/>
          <p14:tracePt t="33073" x="8086725" y="2678113"/>
          <p14:tracePt t="33085" x="8123238" y="2678113"/>
          <p14:tracePt t="33089" x="8161338" y="2690813"/>
          <p14:tracePt t="33097" x="8235950" y="2716213"/>
          <p14:tracePt t="33104" x="8299450" y="2728913"/>
          <p14:tracePt t="33113" x="8335963" y="2740025"/>
          <p14:tracePt t="33122" x="8361363" y="2740025"/>
          <p14:tracePt t="33133" x="8374063" y="2752725"/>
          <p14:tracePt t="33136" x="8386763" y="2752725"/>
          <p14:tracePt t="33656" x="8399463" y="2765425"/>
          <p14:tracePt t="33672" x="8412163" y="2765425"/>
          <p14:tracePt t="34850" x="8412163" y="2778125"/>
          <p14:tracePt t="34872" x="8399463" y="2778125"/>
          <p14:tracePt t="34881" x="8374063" y="2790825"/>
          <p14:tracePt t="34888" x="8324850" y="2803525"/>
          <p14:tracePt t="34897" x="8235950" y="2840038"/>
          <p14:tracePt t="34904" x="8161338" y="2890838"/>
          <p14:tracePt t="34915" x="8086725" y="2952750"/>
          <p14:tracePt t="34920" x="8010525" y="2965450"/>
          <p14:tracePt t="34929" x="7948613" y="2978150"/>
          <p14:tracePt t="34936" x="7861300" y="3003550"/>
          <p14:tracePt t="34946" x="7773988" y="3016250"/>
          <p14:tracePt t="34953" x="7648575" y="3041650"/>
          <p14:tracePt t="34961" x="7497763" y="3078163"/>
          <p14:tracePt t="34969" x="7348538" y="3103563"/>
          <p14:tracePt t="34977" x="7185025" y="3141663"/>
          <p14:tracePt t="34985" x="7034213" y="3154363"/>
          <p14:tracePt t="34993" x="6884988" y="3154363"/>
          <p14:tracePt t="35001" x="6696075" y="3165475"/>
          <p14:tracePt t="35008" x="6521450" y="3165475"/>
          <p14:tracePt t="35016" x="6334125" y="3165475"/>
          <p14:tracePt t="35024" x="6170613" y="3154363"/>
          <p14:tracePt t="35033" x="6021388" y="3128963"/>
          <p14:tracePt t="35040" x="5857875" y="3103563"/>
          <p14:tracePt t="35049" x="5719763" y="3065463"/>
          <p14:tracePt t="35056" x="5595938" y="3028950"/>
          <p14:tracePt t="35068" x="5457825" y="3003550"/>
          <p14:tracePt t="35073" x="5319713" y="2978150"/>
          <p14:tracePt t="35085" x="5170488" y="2941638"/>
          <p14:tracePt t="35089" x="5032375" y="2916238"/>
          <p14:tracePt t="35102" x="4843463" y="2878138"/>
          <p14:tracePt t="35105" x="4630738" y="2865438"/>
          <p14:tracePt t="35114" x="4368800" y="2752725"/>
          <p14:tracePt t="35120" x="4043363" y="2703513"/>
          <p14:tracePt t="35135" x="3367088" y="2616200"/>
          <p14:tracePt t="35144" x="3141663" y="2516188"/>
          <p14:tracePt t="35152" x="2854325" y="2465388"/>
          <p14:tracePt t="35160" x="2541588" y="2390775"/>
          <p14:tracePt t="35170" x="2328863" y="2352675"/>
          <p14:tracePt t="35176" x="2165350" y="2327275"/>
          <p14:tracePt t="35186" x="2065338" y="2314575"/>
          <p14:tracePt t="35193" x="2014538" y="2303463"/>
          <p14:tracePt t="35202" x="1978025" y="2303463"/>
          <p14:tracePt t="35209" x="1965325" y="2303463"/>
          <p14:tracePt t="35225" x="1939925" y="2303463"/>
          <p14:tracePt t="35241" x="1939925" y="2327275"/>
          <p14:tracePt t="35249" x="1914525" y="2327275"/>
          <p14:tracePt t="35258" x="1914525" y="2352675"/>
          <p14:tracePt t="35265" x="1878013" y="2352675"/>
          <p14:tracePt t="35272" x="1878013" y="2365375"/>
          <p14:tracePt t="35284" x="1839913" y="2378075"/>
          <p14:tracePt t="35288" x="1827213" y="2390775"/>
          <p14:tracePt t="35299" x="1790700" y="2403475"/>
          <p14:tracePt t="35304" x="1778000" y="2427288"/>
          <p14:tracePt t="35313" x="1765300" y="2439988"/>
          <p14:tracePt t="35320" x="1739900" y="2439988"/>
          <p14:tracePt t="35328" x="1727200" y="2452688"/>
          <p14:tracePt t="35336" x="1714500" y="2452688"/>
          <p14:tracePt t="35344" x="1701800" y="2478088"/>
          <p14:tracePt t="35352" x="1701800" y="2490788"/>
          <p14:tracePt t="35360" x="1701800" y="2503488"/>
          <p14:tracePt t="35369" x="1701800" y="2516188"/>
          <p14:tracePt t="35376" x="1701800" y="2527300"/>
          <p14:tracePt t="35384" x="1701800" y="2578100"/>
          <p14:tracePt t="35392" x="1701800" y="2616200"/>
          <p14:tracePt t="35401" x="1714500" y="2640013"/>
          <p14:tracePt t="35408" x="1714500" y="2678113"/>
          <p14:tracePt t="35416" x="1727200" y="2728913"/>
          <p14:tracePt t="35424" x="1739900" y="2765425"/>
          <p14:tracePt t="35433" x="1765300" y="2803525"/>
          <p14:tracePt t="35440" x="1778000" y="2828925"/>
          <p14:tracePt t="35450" x="1801813" y="2852738"/>
          <p14:tracePt t="35457" x="1814513" y="2878138"/>
          <p14:tracePt t="35469" x="1839913" y="2903538"/>
          <p14:tracePt t="35473" x="1852613" y="2928938"/>
          <p14:tracePt t="35485" x="1852613" y="2941638"/>
          <p14:tracePt t="35505" x="1865313" y="2952750"/>
          <p14:tracePt t="35513" x="1878013" y="2965450"/>
          <p14:tracePt t="35528" x="1878013" y="2990850"/>
          <p14:tracePt t="35536" x="1890713" y="2990850"/>
          <p14:tracePt t="35544" x="1890713" y="3003550"/>
          <p14:tracePt t="35552" x="1903413" y="3003550"/>
          <p14:tracePt t="35569" x="1914525" y="3003550"/>
          <p14:tracePt t="35577" x="1914525" y="3016250"/>
          <p14:tracePt t="35586" x="1939925" y="3016250"/>
          <p14:tracePt t="35603" x="1952625" y="3041650"/>
          <p14:tracePt t="35608" x="1990725" y="3041650"/>
          <p14:tracePt t="35619" x="2027238" y="3041650"/>
          <p14:tracePt t="35625" x="2078038" y="3065463"/>
          <p14:tracePt t="35635" x="2103438" y="3078163"/>
          <p14:tracePt t="35641" x="2139950" y="3090863"/>
          <p14:tracePt t="35650" x="2190750" y="3090863"/>
          <p14:tracePt t="35657" x="2228850" y="3090863"/>
          <p14:tracePt t="35667" x="2252663" y="3090863"/>
          <p14:tracePt t="35672" x="2278063" y="3090863"/>
          <p14:tracePt t="35683" x="2290763" y="3090863"/>
          <p14:tracePt t="35688" x="2303463" y="3090863"/>
          <p14:tracePt t="35712" x="2316163" y="3090863"/>
          <p14:tracePt t="35720" x="2328863" y="3090863"/>
          <p14:tracePt t="35737" x="2339975" y="3078163"/>
          <p14:tracePt t="35746" x="2352675" y="3078163"/>
          <p14:tracePt t="35761" x="2365375" y="3078163"/>
          <p14:tracePt t="35769" x="2378075" y="3078163"/>
          <p14:tracePt t="35777" x="2403475" y="3078163"/>
          <p14:tracePt t="35789" x="2441575" y="3078163"/>
          <p14:tracePt t="35793" x="2503488" y="3078163"/>
          <p14:tracePt t="35802" x="2554288" y="3090863"/>
          <p14:tracePt t="35809" x="2603500" y="3116263"/>
          <p14:tracePt t="35817" x="2641600" y="3116263"/>
          <p14:tracePt t="35824" x="2678113" y="3141663"/>
          <p14:tracePt t="35832" x="2716213" y="3154363"/>
          <p14:tracePt t="35840" x="2728913" y="3154363"/>
          <p14:tracePt t="35889" x="2741613" y="3154363"/>
          <p14:tracePt t="35899" x="2754313" y="3154363"/>
          <p14:tracePt t="35906" x="2767013" y="3154363"/>
          <p14:tracePt t="35915" x="2790825" y="3154363"/>
          <p14:tracePt t="35923" x="2828925" y="3154363"/>
          <p14:tracePt t="35929" x="2854325" y="3165475"/>
          <p14:tracePt t="35936" x="2890838" y="3165475"/>
          <p14:tracePt t="35944" x="2941638" y="3165475"/>
          <p14:tracePt t="35952" x="2967038" y="3178175"/>
          <p14:tracePt t="35960" x="2992438" y="3190875"/>
          <p14:tracePt t="35968" x="3016250" y="3190875"/>
          <p14:tracePt t="35976" x="3054350" y="3190875"/>
          <p14:tracePt t="35984" x="3079750" y="3203575"/>
          <p14:tracePt t="35993" x="3103563" y="3216275"/>
          <p14:tracePt t="36002" x="3116263" y="3216275"/>
          <p14:tracePt t="36009" x="3141663" y="3216275"/>
          <p14:tracePt t="36025" x="3167063" y="3228975"/>
          <p14:tracePt t="36035" x="3179763" y="3241675"/>
          <p14:tracePt t="36041" x="3216275" y="3241675"/>
          <p14:tracePt t="36053" x="3241675" y="3241675"/>
          <p14:tracePt t="36057" x="3254375" y="3241675"/>
          <p14:tracePt t="36066" x="3279775" y="3254375"/>
          <p14:tracePt t="36072" x="3328988" y="3267075"/>
          <p14:tracePt t="36082" x="3379788" y="3278188"/>
          <p14:tracePt t="36087" x="3429000" y="3290888"/>
          <p14:tracePt t="36098" x="3479800" y="3316288"/>
          <p14:tracePt t="36103" x="3505200" y="3316288"/>
          <p14:tracePt t="36117" x="3554413" y="3316288"/>
          <p14:tracePt t="36119" x="3617913" y="3316288"/>
          <p14:tracePt t="36127" x="3654425" y="3341688"/>
          <p14:tracePt t="36135" x="3679825" y="3341688"/>
          <p14:tracePt t="36144" x="3717925" y="3341688"/>
          <p14:tracePt t="36152" x="3756025" y="3354388"/>
          <p14:tracePt t="36159" x="3792538" y="3354388"/>
          <p14:tracePt t="36167" x="3830638" y="3367088"/>
          <p14:tracePt t="36176" x="3917950" y="3390900"/>
          <p14:tracePt t="36184" x="3992563" y="3403600"/>
          <p14:tracePt t="36192" x="4092575" y="3441700"/>
          <p14:tracePt t="36200" x="4243388" y="3479800"/>
          <p14:tracePt t="36208" x="4381500" y="3529013"/>
          <p14:tracePt t="36216" x="4530725" y="3554413"/>
          <p14:tracePt t="36224" x="4668838" y="3567113"/>
          <p14:tracePt t="36234" x="4806950" y="3603625"/>
          <p14:tracePt t="36241" x="4956175" y="3616325"/>
          <p14:tracePt t="36250" x="5106988" y="3579813"/>
          <p14:tracePt t="36257" x="5245100" y="3541713"/>
          <p14:tracePt t="36268" x="5332413" y="3529013"/>
          <p14:tracePt t="36273" x="5394325" y="3503613"/>
          <p14:tracePt t="36285" x="5432425" y="3490913"/>
          <p14:tracePt t="36314" x="5495925" y="3454400"/>
          <p14:tracePt t="36327" x="5507038" y="3454400"/>
          <p14:tracePt t="36335" x="5519738" y="3441700"/>
          <p14:tracePt t="36344" x="5532438" y="3441700"/>
          <p14:tracePt t="36352" x="5545138" y="3441700"/>
          <p14:tracePt t="36385" x="5557838" y="3429000"/>
          <p14:tracePt t="36393" x="5583238" y="3429000"/>
          <p14:tracePt t="36402" x="5607050" y="3429000"/>
          <p14:tracePt t="36409" x="5645150" y="3429000"/>
          <p14:tracePt t="36421" x="5683250" y="3429000"/>
          <p14:tracePt t="36426" x="5732463" y="3429000"/>
          <p14:tracePt t="36435" x="5757863" y="3441700"/>
          <p14:tracePt t="36441" x="5808663" y="3454400"/>
          <p14:tracePt t="36453" x="5845175" y="3454400"/>
          <p14:tracePt t="36458" x="5895975" y="3454400"/>
          <p14:tracePt t="36465" x="5945188" y="3454400"/>
          <p14:tracePt t="36472" x="5995988" y="3454400"/>
          <p14:tracePt t="36483" x="6021388" y="3454400"/>
          <p14:tracePt t="36488" x="6045200" y="3454400"/>
          <p14:tracePt t="36499" x="6070600" y="3454400"/>
          <p14:tracePt t="36504" x="6083300" y="3454400"/>
          <p14:tracePt t="36520" x="6096000" y="3454400"/>
          <p14:tracePt t="36528" x="6108700" y="3454400"/>
          <p14:tracePt t="36536" x="6108700" y="3441700"/>
          <p14:tracePt t="36546" x="6134100" y="3441700"/>
          <p14:tracePt t="36554" x="6146800" y="3429000"/>
          <p14:tracePt t="36561" x="6157913" y="3429000"/>
          <p14:tracePt t="36569" x="6196013" y="3429000"/>
          <p14:tracePt t="36580" x="6259513" y="3416300"/>
          <p14:tracePt t="36586" x="6321425" y="3416300"/>
          <p14:tracePt t="36592" x="6383338" y="3416300"/>
          <p14:tracePt t="36601" x="6446838" y="3416300"/>
          <p14:tracePt t="36608" x="6483350" y="3416300"/>
          <p14:tracePt t="36615" x="6508750" y="3416300"/>
          <p14:tracePt t="36623" x="6521450" y="3416300"/>
          <p14:tracePt t="36650" x="6546850" y="3403600"/>
          <p14:tracePt t="36666" x="6559550" y="3403600"/>
          <p14:tracePt t="45144" x="6559550" y="3390900"/>
          <p14:tracePt t="45152" x="6534150" y="3390900"/>
          <p14:tracePt t="45160" x="6472238" y="3390900"/>
          <p14:tracePt t="45168" x="6359525" y="3390900"/>
          <p14:tracePt t="45176" x="6157913" y="3390900"/>
          <p14:tracePt t="45184" x="5670550" y="3378200"/>
          <p14:tracePt t="45192" x="4994275" y="3354388"/>
          <p14:tracePt t="45201" x="4217988" y="3354388"/>
          <p14:tracePt t="45208" x="3354388" y="3303588"/>
          <p14:tracePt t="45217" x="2503488" y="3228975"/>
          <p14:tracePt t="45224" x="1752600" y="3178175"/>
          <p14:tracePt t="45233" x="1101725" y="3154363"/>
          <p14:tracePt t="45240" x="488950" y="3128963"/>
          <p14:tracePt t="45440" x="163513" y="3429000"/>
          <p14:tracePt t="45448" x="300038" y="3479800"/>
          <p14:tracePt t="45457" x="450850" y="3516313"/>
          <p14:tracePt t="45469" x="550863" y="3641725"/>
          <p14:tracePt t="45473" x="676275" y="3754438"/>
          <p14:tracePt t="45484" x="825500" y="3792538"/>
          <p14:tracePt t="45488" x="976313" y="3841750"/>
          <p14:tracePt t="45502" x="1076325" y="3954463"/>
          <p14:tracePt t="45506" x="1201738" y="4029075"/>
          <p14:tracePt t="45513" x="1339850" y="4079875"/>
          <p14:tracePt t="45520" x="1465263" y="4117975"/>
          <p14:tracePt t="45530" x="1601788" y="4154488"/>
          <p14:tracePt t="45536" x="1714500" y="4205288"/>
          <p14:tracePt t="45546" x="1790700" y="4230688"/>
          <p14:tracePt t="45555" x="1865313" y="4267200"/>
          <p14:tracePt t="45561" x="1903413" y="4267200"/>
          <p14:tracePt t="45568" x="1927225" y="4267200"/>
          <p14:tracePt t="45584" x="1939925" y="4267200"/>
          <p14:tracePt t="45608" x="1939925" y="4254500"/>
          <p14:tracePt t="45616" x="1939925" y="4241800"/>
          <p14:tracePt t="45624" x="1939925" y="4179888"/>
          <p14:tracePt t="45636" x="1939925" y="4129088"/>
          <p14:tracePt t="45641" x="1939925" y="4117975"/>
          <p14:tracePt t="46121" x="1939925" y="4129088"/>
          <p14:tracePt t="46129" x="1939925" y="4205288"/>
          <p14:tracePt t="46137" x="1939925" y="4241800"/>
          <p14:tracePt t="46146" x="1939925" y="4279900"/>
          <p14:tracePt t="46153" x="1952625" y="4292600"/>
          <p14:tracePt t="46162" x="1965325" y="4305300"/>
          <p14:tracePt t="46218" x="1978025" y="4318000"/>
          <p14:tracePt t="46256" x="1978025" y="4330700"/>
          <p14:tracePt t="46265" x="1990725" y="4354513"/>
          <p14:tracePt t="46273" x="2014538" y="4379913"/>
          <p14:tracePt t="46282" x="2065338" y="4454525"/>
          <p14:tracePt t="46290" x="2152650" y="4518025"/>
          <p14:tracePt t="46301" x="2252663" y="4643438"/>
          <p14:tracePt t="46305" x="2390775" y="4856163"/>
          <p14:tracePt t="46314" x="2554288" y="5068888"/>
          <p14:tracePt t="46321" x="2667000" y="5294313"/>
          <p14:tracePt t="46330" x="2803525" y="5468938"/>
          <p14:tracePt t="46337" x="2867025" y="5619750"/>
          <p14:tracePt t="46345" x="2941638" y="5719763"/>
          <p14:tracePt t="46352" x="3016250" y="5843588"/>
          <p14:tracePt t="46360" x="3092450" y="5969000"/>
          <p14:tracePt t="46368" x="3141663" y="6069013"/>
          <p14:tracePt t="46376" x="3205163" y="6169025"/>
          <p14:tracePt t="46384" x="3228975" y="6245225"/>
          <p14:tracePt t="46392" x="3254375" y="6269038"/>
          <p14:tracePt t="46401" x="3267075" y="6281738"/>
          <p14:tracePt t="46409" x="3267075" y="6307138"/>
          <p14:tracePt t="46418" x="3267075" y="6332538"/>
          <p14:tracePt t="46425" x="3267075" y="6357938"/>
          <p14:tracePt t="46436" x="3267075" y="6407150"/>
          <p14:tracePt t="46441" x="3267075" y="6483350"/>
          <p14:tracePt t="46451" x="3267075" y="6583363"/>
          <p14:tracePt t="46457" x="3267075" y="6732588"/>
          <p14:tracePt t="47928" x="0" y="0"/>
        </p14:tracePtLst>
        <p14:tracePtLst>
          <p14:tracePt t="118886" x="3411538" y="6259513"/>
          <p14:tracePt t="118953" x="2239963" y="6696075"/>
          <p14:tracePt t="118962" x="2203450" y="6594475"/>
          <p14:tracePt t="118969" x="2178050" y="6457950"/>
          <p14:tracePt t="118983" x="2127250" y="6307138"/>
          <p14:tracePt t="118986" x="2090738" y="6181725"/>
          <p14:tracePt t="118994" x="2039938" y="6032500"/>
          <p14:tracePt t="119000" x="2027238" y="5843588"/>
          <p14:tracePt t="119010" x="2014538" y="5694363"/>
          <p14:tracePt t="119017" x="1990725" y="5556250"/>
          <p14:tracePt t="119026" x="1990725" y="5381625"/>
          <p14:tracePt t="119034" x="1990725" y="5205413"/>
          <p14:tracePt t="119040" x="1990725" y="5081588"/>
          <p14:tracePt t="119048" x="1990725" y="4930775"/>
          <p14:tracePt t="119056" x="1990725" y="4779963"/>
          <p14:tracePt t="119063" x="1990725" y="4679950"/>
          <p14:tracePt t="119072" x="1990725" y="4567238"/>
          <p14:tracePt t="119081" x="1990725" y="4443413"/>
          <p14:tracePt t="119088" x="1990725" y="4341813"/>
          <p14:tracePt t="119098" x="1990725" y="4267200"/>
          <p14:tracePt t="119104" x="1990725" y="4167188"/>
          <p14:tracePt t="119113" x="1990725" y="4067175"/>
          <p14:tracePt t="119120" x="1990725" y="3979863"/>
          <p14:tracePt t="119131" x="1990725" y="3879850"/>
          <p14:tracePt t="119136" x="1990725" y="3779838"/>
          <p14:tracePt t="119145" x="1965325" y="3654425"/>
          <p14:tracePt t="119152" x="1952625" y="3567113"/>
          <p14:tracePt t="119163" x="1939925" y="3503613"/>
          <p14:tracePt t="119168" x="1914525" y="3429000"/>
          <p14:tracePt t="119180" x="1903413" y="3378200"/>
          <p14:tracePt t="119184" x="1878013" y="3328988"/>
          <p14:tracePt t="119196" x="1878013" y="3278188"/>
          <p14:tracePt t="119200" x="1878013" y="3241675"/>
          <p14:tracePt t="119208" x="1839913" y="3178175"/>
          <p14:tracePt t="119216" x="1814513" y="3141663"/>
          <p14:tracePt t="119225" x="1814513" y="3090863"/>
          <p14:tracePt t="119232" x="1814513" y="3065463"/>
          <p14:tracePt t="119240" x="1814513" y="3054350"/>
          <p14:tracePt t="119248" x="1801813" y="3028950"/>
          <p14:tracePt t="119256" x="1790700" y="3016250"/>
          <p14:tracePt t="119264" x="1790700" y="2990850"/>
          <p14:tracePt t="119272" x="1790700" y="2965450"/>
          <p14:tracePt t="119280" x="1778000" y="2941638"/>
          <p14:tracePt t="119288" x="1765300" y="2903538"/>
          <p14:tracePt t="119297" x="1752600" y="2878138"/>
          <p14:tracePt t="119304" x="1739900" y="2852738"/>
          <p14:tracePt t="119313" x="1739900" y="2816225"/>
          <p14:tracePt t="119320" x="1727200" y="2778125"/>
          <p14:tracePt t="119329" x="1714500" y="2678113"/>
          <p14:tracePt t="119337" x="1714500" y="2578100"/>
          <p14:tracePt t="119346" x="1714500" y="2465388"/>
          <p14:tracePt t="119352" x="1714500" y="2378075"/>
          <p14:tracePt t="119363" x="1714500" y="2352675"/>
          <p14:tracePt t="119368" x="1701800" y="2327275"/>
          <p14:tracePt t="119380" x="1701800" y="2290763"/>
          <p14:tracePt t="119384" x="1701800" y="2252663"/>
          <p14:tracePt t="119392" x="1701800" y="2214563"/>
          <p14:tracePt t="119400" x="1689100" y="2190750"/>
          <p14:tracePt t="119408" x="1677988" y="2152650"/>
          <p14:tracePt t="119416" x="1665288" y="2127250"/>
          <p14:tracePt t="119425" x="1665288" y="2114550"/>
          <p14:tracePt t="119432" x="1639888" y="2052638"/>
          <p14:tracePt t="119440" x="1614488" y="2014538"/>
          <p14:tracePt t="119448" x="1614488" y="1978025"/>
          <p14:tracePt t="119456" x="1601788" y="1939925"/>
          <p14:tracePt t="119464" x="1589088" y="1914525"/>
          <p14:tracePt t="119472" x="1589088" y="1889125"/>
          <p14:tracePt t="119529" x="1589088" y="1876425"/>
          <p14:tracePt t="119561" x="1589088" y="1865313"/>
          <p14:tracePt t="119649" x="1589088" y="1852613"/>
          <p14:tracePt t="119704" x="1589088" y="1839913"/>
          <p14:tracePt t="119753" x="1589088" y="1827213"/>
          <p14:tracePt t="119763" x="1589088" y="1814513"/>
          <p14:tracePt t="119769" x="1589088" y="1801813"/>
          <p14:tracePt t="119779" x="1589088" y="1765300"/>
          <p14:tracePt t="119787" x="1601788" y="1752600"/>
          <p14:tracePt t="119798" x="1601788" y="1739900"/>
          <p14:tracePt t="119801" x="1614488" y="1739900"/>
          <p14:tracePt t="119810" x="1614488" y="1727200"/>
          <p14:tracePt t="119819" x="1627188" y="1714500"/>
          <p14:tracePt t="119833" x="1639888" y="1701800"/>
          <p14:tracePt t="119857" x="1652588" y="1701800"/>
          <p14:tracePt t="119873" x="1652588" y="1689100"/>
          <p14:tracePt t="119914" x="1652588" y="1676400"/>
          <p14:tracePt t="120049" x="1665288" y="1676400"/>
          <p14:tracePt t="120057" x="1677988" y="1676400"/>
          <p14:tracePt t="120073" x="1701800" y="1676400"/>
          <p14:tracePt t="120096" x="1714500" y="1676400"/>
          <p14:tracePt t="120104" x="1727200" y="1676400"/>
          <p14:tracePt t="120120" x="1739900" y="1676400"/>
          <p14:tracePt t="120129" x="1752600" y="1676400"/>
          <p14:tracePt t="120136" x="1765300" y="1676400"/>
          <p14:tracePt t="120146" x="1778000" y="1676400"/>
          <p14:tracePt t="120152" x="1814513" y="1676400"/>
          <p14:tracePt t="120163" x="1865313" y="1676400"/>
          <p14:tracePt t="120168" x="1939925" y="1663700"/>
          <p14:tracePt t="120181" x="2039938" y="1652588"/>
          <p14:tracePt t="120184" x="2152650" y="1652588"/>
          <p14:tracePt t="120192" x="2252663" y="1652588"/>
          <p14:tracePt t="120200" x="2378075" y="1652588"/>
          <p14:tracePt t="120208" x="2503488" y="1652588"/>
          <p14:tracePt t="120215" x="2654300" y="1652588"/>
          <p14:tracePt t="120224" x="2828925" y="1639888"/>
          <p14:tracePt t="120232" x="2979738" y="1639888"/>
          <p14:tracePt t="120240" x="3141663" y="1639888"/>
          <p14:tracePt t="120247" x="3292475" y="1639888"/>
          <p14:tracePt t="120256" x="3392488" y="1639888"/>
          <p14:tracePt t="120264" x="3479800" y="1639888"/>
          <p14:tracePt t="120274" x="3530600" y="1639888"/>
          <p14:tracePt t="120281" x="3554413" y="1639888"/>
          <p14:tracePt t="120593" x="3554413" y="1652588"/>
          <p14:tracePt t="120617" x="3554413" y="1663700"/>
          <p14:tracePt t="120625" x="3554413" y="1676400"/>
          <p14:tracePt t="120633" x="3554413" y="1689100"/>
          <p14:tracePt t="120641" x="3554413" y="1701800"/>
          <p14:tracePt t="120648" x="3541713" y="1739900"/>
          <p14:tracePt t="120657" x="3530600" y="1789113"/>
          <p14:tracePt t="120664" x="3492500" y="1827213"/>
          <p14:tracePt t="120673" x="3441700" y="1865313"/>
          <p14:tracePt t="120682" x="3392488" y="1927225"/>
          <p14:tracePt t="120689" x="3328988" y="1978025"/>
          <p14:tracePt t="120698" x="3279775" y="2001838"/>
          <p14:tracePt t="120705" x="3205163" y="2039938"/>
          <p14:tracePt t="120715" x="3103563" y="2078038"/>
          <p14:tracePt t="120721" x="3028950" y="2101850"/>
          <p14:tracePt t="120731" x="2941638" y="2127250"/>
          <p14:tracePt t="120737" x="2841625" y="2139950"/>
          <p14:tracePt t="120749" x="2754313" y="2165350"/>
          <p14:tracePt t="120753" x="2703513" y="2165350"/>
          <p14:tracePt t="120767" x="2654300" y="2178050"/>
          <p14:tracePt t="120770" x="2590800" y="2201863"/>
          <p14:tracePt t="120778" x="2541588" y="2214563"/>
          <p14:tracePt t="120784" x="2503488" y="2227263"/>
          <p14:tracePt t="120796" x="2465388" y="2227263"/>
          <p14:tracePt t="120800" x="2428875" y="2239963"/>
          <p14:tracePt t="120809" x="2403475" y="2239963"/>
          <p14:tracePt t="120816" x="2365375" y="2239963"/>
          <p14:tracePt t="120824" x="2328863" y="2239963"/>
          <p14:tracePt t="120840" x="2316163" y="2252663"/>
          <p14:tracePt t="120865" x="2290763" y="2252663"/>
          <p14:tracePt t="120882" x="2278063" y="2252663"/>
          <p14:tracePt t="120890" x="2265363" y="2252663"/>
          <p14:tracePt t="120898" x="2252663" y="2252663"/>
          <p14:tracePt t="120904" x="2239963" y="2252663"/>
          <p14:tracePt t="120913" x="2216150" y="2252663"/>
          <p14:tracePt t="120920" x="2190750" y="2252663"/>
          <p14:tracePt t="120930" x="2152650" y="2252663"/>
          <p14:tracePt t="120936" x="2127250" y="2265363"/>
          <p14:tracePt t="120946" x="2103438" y="2265363"/>
          <p14:tracePt t="120952" x="2078038" y="2278063"/>
          <p14:tracePt t="120963" x="2039938" y="2278063"/>
          <p14:tracePt t="120968" x="2027238" y="2290763"/>
          <p14:tracePt t="120980" x="2014538" y="2290763"/>
          <p14:tracePt t="120984" x="1990725" y="2290763"/>
          <p14:tracePt t="120993" x="1965325" y="2290763"/>
          <p14:tracePt t="121000" x="1939925" y="2290763"/>
          <p14:tracePt t="121025" x="1927225" y="2290763"/>
          <p14:tracePt t="121209" x="1952625" y="2290763"/>
          <p14:tracePt t="121217" x="1990725" y="2290763"/>
          <p14:tracePt t="121226" x="2052638" y="2290763"/>
          <p14:tracePt t="121234" x="2152650" y="2290763"/>
          <p14:tracePt t="121241" x="2252663" y="2265363"/>
          <p14:tracePt t="121248" x="2378075" y="2252663"/>
          <p14:tracePt t="121257" x="2490788" y="2252663"/>
          <p14:tracePt t="121265" x="2616200" y="2239963"/>
          <p14:tracePt t="121273" x="2716213" y="2239963"/>
          <p14:tracePt t="121284" x="2790825" y="2239963"/>
          <p14:tracePt t="121289" x="2890838" y="2239963"/>
          <p14:tracePt t="121296" x="2979738" y="2227263"/>
          <p14:tracePt t="121304" x="3103563" y="2190750"/>
          <p14:tracePt t="121314" x="3192463" y="2165350"/>
          <p14:tracePt t="121320" x="3292475" y="2165350"/>
          <p14:tracePt t="121330" x="3392488" y="2165350"/>
          <p14:tracePt t="121337" x="3517900" y="2178050"/>
          <p14:tracePt t="121346" x="3667125" y="2201863"/>
          <p14:tracePt t="121354" x="3805238" y="2239963"/>
          <p14:tracePt t="121365" x="3968750" y="2290763"/>
          <p14:tracePt t="121369" x="4181475" y="2314575"/>
          <p14:tracePt t="121382" x="4418013" y="2365375"/>
          <p14:tracePt t="121385" x="4606925" y="2390775"/>
          <p14:tracePt t="121397" x="4819650" y="2414588"/>
          <p14:tracePt t="121402" x="4994275" y="2452688"/>
          <p14:tracePt t="121410" x="5170488" y="2465388"/>
          <p14:tracePt t="121420" x="5332413" y="2465388"/>
          <p14:tracePt t="121427" x="5483225" y="2465388"/>
          <p14:tracePt t="121433" x="5619750" y="2465388"/>
          <p14:tracePt t="121440" x="5719763" y="2465388"/>
          <p14:tracePt t="121448" x="5845175" y="2452688"/>
          <p14:tracePt t="121456" x="5932488" y="2427288"/>
          <p14:tracePt t="121464" x="5983288" y="2414588"/>
          <p14:tracePt t="121472" x="5995988" y="2403475"/>
          <p14:tracePt t="121480" x="6021388" y="2403475"/>
          <p14:tracePt t="121594" x="6008688" y="2414588"/>
          <p14:tracePt t="121601" x="6008688" y="2427288"/>
          <p14:tracePt t="121609" x="5983288" y="2439988"/>
          <p14:tracePt t="121617" x="5932488" y="2465388"/>
          <p14:tracePt t="121626" x="5883275" y="2503488"/>
          <p14:tracePt t="121632" x="5821363" y="2540000"/>
          <p14:tracePt t="121642" x="5732463" y="2590800"/>
          <p14:tracePt t="121649" x="5645150" y="2627313"/>
          <p14:tracePt t="121657" x="5507038" y="2665413"/>
          <p14:tracePt t="121665" x="5332413" y="2716213"/>
          <p14:tracePt t="121673" x="5094288" y="2752725"/>
          <p14:tracePt t="121682" x="4819650" y="2828925"/>
          <p14:tracePt t="121689" x="4530725" y="2890838"/>
          <p14:tracePt t="121700" x="4230688" y="2941638"/>
          <p14:tracePt t="121705" x="3930650" y="2990850"/>
          <p14:tracePt t="121713" x="3654425" y="2990850"/>
          <p14:tracePt t="121720" x="3441700" y="3016250"/>
          <p14:tracePt t="121729" x="3216275" y="3065463"/>
          <p14:tracePt t="121736" x="3054350" y="3103563"/>
          <p14:tracePt t="121745" x="2890838" y="3128963"/>
          <p14:tracePt t="121752" x="2778125" y="3128963"/>
          <p14:tracePt t="121763" x="2703513" y="3128963"/>
          <p14:tracePt t="121769" x="2667000" y="3128963"/>
          <p14:tracePt t="121781" x="2628900" y="3128963"/>
          <p14:tracePt t="121785" x="2590800" y="3141663"/>
          <p14:tracePt t="121799" x="2565400" y="3154363"/>
          <p14:tracePt t="121802" x="2541588" y="3154363"/>
          <p14:tracePt t="121809" x="2516188" y="3154363"/>
          <p14:tracePt t="121817" x="2478088" y="3154363"/>
          <p14:tracePt t="121825" x="2452688" y="3154363"/>
          <p14:tracePt t="121836" x="2441575" y="3154363"/>
          <p14:tracePt t="121841" x="2428875" y="3154363"/>
          <p14:tracePt t="121848" x="2403475" y="3154363"/>
          <p14:tracePt t="121857" x="2365375" y="3154363"/>
          <p14:tracePt t="121866" x="2339975" y="3154363"/>
          <p14:tracePt t="121873" x="2328863" y="3154363"/>
          <p14:tracePt t="121882" x="2303463" y="3154363"/>
          <p14:tracePt t="121888" x="2278063" y="3141663"/>
          <p14:tracePt t="121905" x="2265363" y="3141663"/>
          <p14:tracePt t="121915" x="2252663" y="3128963"/>
          <p14:tracePt t="121922" x="2239963" y="3128963"/>
          <p14:tracePt t="121969" x="2239963" y="3103563"/>
          <p14:tracePt t="122034" x="2239963" y="3090863"/>
          <p14:tracePt t="122049" x="2252663" y="3065463"/>
          <p14:tracePt t="122066" x="2278063" y="3054350"/>
          <p14:tracePt t="122073" x="2303463" y="3041650"/>
          <p14:tracePt t="122082" x="2339975" y="3028950"/>
          <p14:tracePt t="122089" x="2365375" y="3003550"/>
          <p14:tracePt t="122098" x="2390775" y="3003550"/>
          <p14:tracePt t="122104" x="2441575" y="2965450"/>
          <p14:tracePt t="122113" x="2490788" y="2952750"/>
          <p14:tracePt t="122120" x="2541588" y="2941638"/>
          <p14:tracePt t="122131" x="2616200" y="2916238"/>
          <p14:tracePt t="122136" x="2703513" y="2890838"/>
          <p14:tracePt t="122146" x="2828925" y="2865438"/>
          <p14:tracePt t="122152" x="2992438" y="2865438"/>
          <p14:tracePt t="122162" x="3141663" y="2865438"/>
          <p14:tracePt t="122168" x="3292475" y="2865438"/>
          <p14:tracePt t="122180" x="3441700" y="2852738"/>
          <p14:tracePt t="122184" x="3617913" y="2840038"/>
          <p14:tracePt t="122197" x="3792538" y="2840038"/>
          <p14:tracePt t="122200" x="3917950" y="2840038"/>
          <p14:tracePt t="122208" x="4105275" y="2840038"/>
          <p14:tracePt t="122216" x="4281488" y="2840038"/>
          <p14:tracePt t="122224" x="4468813" y="2840038"/>
          <p14:tracePt t="122232" x="4606925" y="2840038"/>
          <p14:tracePt t="122240" x="4719638" y="2840038"/>
          <p14:tracePt t="122248" x="4819650" y="2852738"/>
          <p14:tracePt t="122256" x="4906963" y="2865438"/>
          <p14:tracePt t="122264" x="5006975" y="2865438"/>
          <p14:tracePt t="122272" x="5081588" y="2865438"/>
          <p14:tracePt t="122280" x="5132388" y="2865438"/>
          <p14:tracePt t="122288" x="5207000" y="2865438"/>
          <p14:tracePt t="122297" x="5307013" y="2865438"/>
          <p14:tracePt t="122304" x="5407025" y="2865438"/>
          <p14:tracePt t="122314" x="5483225" y="2865438"/>
          <p14:tracePt t="122321" x="5557838" y="2865438"/>
          <p14:tracePt t="122329" x="5657850" y="2865438"/>
          <p14:tracePt t="122336" x="5732463" y="2865438"/>
          <p14:tracePt t="122347" x="5808663" y="2852738"/>
          <p14:tracePt t="122352" x="5832475" y="2852738"/>
          <p14:tracePt t="122363" x="5857875" y="2852738"/>
          <p14:tracePt t="122367" x="5883275" y="2840038"/>
          <p14:tracePt t="122379" x="5895975" y="2840038"/>
          <p14:tracePt t="122401" x="5908675" y="2840038"/>
          <p14:tracePt t="122497" x="5921375" y="2840038"/>
          <p14:tracePt t="122505" x="5932488" y="2828925"/>
          <p14:tracePt t="122514" x="5945188" y="2828925"/>
          <p14:tracePt t="122521" x="5957888" y="2828925"/>
          <p14:tracePt t="122532" x="5995988" y="2828925"/>
          <p14:tracePt t="122537" x="6070600" y="2828925"/>
          <p14:tracePt t="122548" x="6170613" y="2828925"/>
          <p14:tracePt t="122553" x="6270625" y="2828925"/>
          <p14:tracePt t="122564" x="6383338" y="2828925"/>
          <p14:tracePt t="122569" x="6496050" y="2828925"/>
          <p14:tracePt t="122582" x="6621463" y="2828925"/>
          <p14:tracePt t="122585" x="6721475" y="2828925"/>
          <p14:tracePt t="122599" x="6784975" y="2840038"/>
          <p14:tracePt t="122601" x="6859588" y="2852738"/>
          <p14:tracePt t="122609" x="6921500" y="2852738"/>
          <p14:tracePt t="122617" x="6946900" y="2852738"/>
          <p14:tracePt t="122625" x="6972300" y="2852738"/>
          <p14:tracePt t="122729" x="6985000" y="2852738"/>
          <p14:tracePt t="123057" x="6985000" y="2865438"/>
          <p14:tracePt t="123065" x="6985000" y="2878138"/>
          <p14:tracePt t="123073" x="6985000" y="2890838"/>
          <p14:tracePt t="123083" x="6972300" y="2903538"/>
          <p14:tracePt t="123089" x="6972300" y="2916238"/>
          <p14:tracePt t="123098" x="6959600" y="2928938"/>
          <p14:tracePt t="123105" x="6946900" y="2952750"/>
          <p14:tracePt t="123114" x="6934200" y="2952750"/>
          <p14:tracePt t="123122" x="6921500" y="2978150"/>
          <p14:tracePt t="123133" x="6910388" y="2990850"/>
          <p14:tracePt t="123138" x="6897688" y="3003550"/>
          <p14:tracePt t="123148" x="6884988" y="3028950"/>
          <p14:tracePt t="123154" x="6872288" y="3028950"/>
          <p14:tracePt t="123161" x="6859588" y="3065463"/>
          <p14:tracePt t="123169" x="6834188" y="3078163"/>
          <p14:tracePt t="123180" x="6797675" y="3103563"/>
          <p14:tracePt t="123184" x="6759575" y="3116263"/>
          <p14:tracePt t="123195" x="6721475" y="3154363"/>
          <p14:tracePt t="123200" x="6659563" y="3178175"/>
          <p14:tracePt t="123209" x="6608763" y="3190875"/>
          <p14:tracePt t="123216" x="6534150" y="3216275"/>
          <p14:tracePt t="123224" x="6446838" y="3241675"/>
          <p14:tracePt t="123232" x="6308725" y="3278188"/>
          <p14:tracePt t="123240" x="6183313" y="3303588"/>
          <p14:tracePt t="123248" x="6070600" y="3316288"/>
          <p14:tracePt t="123256" x="5932488" y="3328988"/>
          <p14:tracePt t="123265" x="5808663" y="3341688"/>
          <p14:tracePt t="123272" x="5695950" y="3367088"/>
          <p14:tracePt t="123279" x="5583238" y="3367088"/>
          <p14:tracePt t="123288" x="5432425" y="3378200"/>
          <p14:tracePt t="123296" x="5294313" y="3390900"/>
          <p14:tracePt t="123304" x="5157788" y="3390900"/>
          <p14:tracePt t="123312" x="5032375" y="3378200"/>
          <p14:tracePt t="123320" x="4894263" y="3367088"/>
          <p14:tracePt t="123332" x="4732338" y="3367088"/>
          <p14:tracePt t="123337" x="4606925" y="3367088"/>
          <p14:tracePt t="123349" x="4494213" y="3354388"/>
          <p14:tracePt t="123353" x="4356100" y="3354388"/>
          <p14:tracePt t="123364" x="4256088" y="3354388"/>
          <p14:tracePt t="123369" x="4181475" y="3354388"/>
          <p14:tracePt t="123381" x="4081463" y="3354388"/>
          <p14:tracePt t="123385" x="4005263" y="3354388"/>
          <p14:tracePt t="123399" x="3956050" y="3354388"/>
          <p14:tracePt t="123401" x="3905250" y="3354388"/>
          <p14:tracePt t="123410" x="3867150" y="3354388"/>
          <p14:tracePt t="123416" x="3830638" y="3354388"/>
          <p14:tracePt t="123426" x="3792538" y="3354388"/>
          <p14:tracePt t="123436" x="3756025" y="3354388"/>
          <p14:tracePt t="123441" x="3717925" y="3354388"/>
          <p14:tracePt t="123449" x="3692525" y="3354388"/>
          <p14:tracePt t="123456" x="3667125" y="3354388"/>
          <p14:tracePt t="123464" x="3643313" y="3354388"/>
          <p14:tracePt t="123480" x="3630613" y="3354388"/>
          <p14:tracePt t="123514" x="3605213" y="3367088"/>
          <p14:tracePt t="123530" x="3592513" y="3378200"/>
          <p14:tracePt t="123538" x="3567113" y="3378200"/>
          <p14:tracePt t="123548" x="3541713" y="3390900"/>
          <p14:tracePt t="123553" x="3505200" y="3403600"/>
          <p14:tracePt t="123565" x="3467100" y="3403600"/>
          <p14:tracePt t="123570" x="3417888" y="3416300"/>
          <p14:tracePt t="123580" x="3367088" y="3454400"/>
          <p14:tracePt t="123584" x="3317875" y="3454400"/>
          <p14:tracePt t="123596" x="3279775" y="3454400"/>
          <p14:tracePt t="123600" x="3216275" y="3454400"/>
          <p14:tracePt t="123608" x="3179763" y="3454400"/>
          <p14:tracePt t="123616" x="3154363" y="3454400"/>
          <p14:tracePt t="123625" x="3128963" y="3454400"/>
          <p14:tracePt t="123633" x="3103563" y="3454400"/>
          <p14:tracePt t="123682" x="3092450" y="3454400"/>
          <p14:tracePt t="123697" x="3054350" y="3454400"/>
          <p14:tracePt t="123704" x="3016250" y="3454400"/>
          <p14:tracePt t="123713" x="2979738" y="3454400"/>
          <p14:tracePt t="123720" x="2941638" y="3441700"/>
          <p14:tracePt t="123730" x="2903538" y="3429000"/>
          <p14:tracePt t="123736" x="2879725" y="3416300"/>
          <p14:tracePt t="123746" x="2867025" y="3403600"/>
          <p14:tracePt t="123953" x="2867025" y="3390900"/>
          <p14:tracePt t="123962" x="2879725" y="3378200"/>
          <p14:tracePt t="123970" x="2890838" y="3367088"/>
          <p14:tracePt t="123980" x="2916238" y="3367088"/>
          <p14:tracePt t="123984" x="2992438" y="3367088"/>
          <p14:tracePt t="123996" x="3041650" y="3354388"/>
          <p14:tracePt t="124000" x="3079750" y="3341688"/>
          <p14:tracePt t="124009" x="3167063" y="3316288"/>
          <p14:tracePt t="124016" x="3292475" y="3290888"/>
          <p14:tracePt t="124025" x="3441700" y="3216275"/>
          <p14:tracePt t="124032" x="3567113" y="3178175"/>
          <p14:tracePt t="124042" x="3705225" y="3090863"/>
          <p14:tracePt t="124048" x="3905250" y="3028950"/>
          <p14:tracePt t="124057" x="4056063" y="3016250"/>
          <p14:tracePt t="124065" x="4130675" y="3016250"/>
          <p14:tracePt t="124073" x="4205288" y="3016250"/>
          <p14:tracePt t="124083" x="4318000" y="3016250"/>
          <p14:tracePt t="124089" x="4430713" y="3016250"/>
          <p14:tracePt t="124100" x="4530725" y="3016250"/>
          <p14:tracePt t="124104" x="4656138" y="3016250"/>
          <p14:tracePt t="124113" x="4768850" y="3028950"/>
          <p14:tracePt t="124131" x="4932363" y="3065463"/>
          <p14:tracePt t="124136" x="5032375" y="3078163"/>
          <p14:tracePt t="124146" x="5106988" y="3090863"/>
          <p14:tracePt t="124152" x="5170488" y="3090863"/>
          <p14:tracePt t="124163" x="5207000" y="3090863"/>
          <p14:tracePt t="124168" x="5245100" y="3103563"/>
          <p14:tracePt t="124180" x="5294313" y="3103563"/>
          <p14:tracePt t="124184" x="5319713" y="3103563"/>
          <p14:tracePt t="124198" x="5345113" y="3103563"/>
          <p14:tracePt t="124200" x="5345113" y="3116263"/>
          <p14:tracePt t="124241" x="5357813" y="3116263"/>
          <p14:tracePt t="124248" x="5370513" y="3116263"/>
          <p14:tracePt t="124257" x="5383213" y="3116263"/>
          <p14:tracePt t="124264" x="5407025" y="3116263"/>
          <p14:tracePt t="124273" x="5445125" y="3116263"/>
          <p14:tracePt t="124280" x="5495925" y="3116263"/>
          <p14:tracePt t="124288" x="5557838" y="3116263"/>
          <p14:tracePt t="124297" x="5657850" y="3128963"/>
          <p14:tracePt t="124305" x="5708650" y="3128963"/>
          <p14:tracePt t="124314" x="5732463" y="3141663"/>
          <p14:tracePt t="124322" x="5783263" y="3165475"/>
          <p14:tracePt t="124331" x="5832475" y="3165475"/>
          <p14:tracePt t="124337" x="5895975" y="3203575"/>
          <p14:tracePt t="124348" x="5957888" y="3216275"/>
          <p14:tracePt t="124353" x="6008688" y="3216275"/>
          <p14:tracePt t="124365" x="6045200" y="3216275"/>
          <p14:tracePt t="124368" x="6083300" y="3228975"/>
          <p14:tracePt t="124380" x="6121400" y="3228975"/>
          <p14:tracePt t="124384" x="6134100" y="3228975"/>
          <p14:tracePt t="124396" x="6146800" y="3228975"/>
          <p14:tracePt t="124433" x="6157913" y="3228975"/>
          <p14:tracePt t="124458" x="6170613" y="3228975"/>
          <p14:tracePt t="124481" x="6183313" y="3228975"/>
          <p14:tracePt t="124489" x="6208713" y="3216275"/>
          <p14:tracePt t="124505" x="6208713" y="3203575"/>
          <p14:tracePt t="124515" x="6234113" y="3190875"/>
          <p14:tracePt t="124530" x="6234113" y="3178175"/>
          <p14:tracePt t="124545" x="6246813" y="3178175"/>
          <p14:tracePt t="125529" x="6208713" y="3190875"/>
          <p14:tracePt t="125537" x="6170613" y="3216275"/>
          <p14:tracePt t="125544" x="6134100" y="3216275"/>
          <p14:tracePt t="125553" x="6057900" y="3254375"/>
          <p14:tracePt t="125561" x="5970588" y="3290888"/>
          <p14:tracePt t="125568" x="5895975" y="3328988"/>
          <p14:tracePt t="125579" x="5857875" y="3354388"/>
          <p14:tracePt t="125584" x="5795963" y="3367088"/>
          <p14:tracePt t="125597" x="5757863" y="3378200"/>
          <p14:tracePt t="125600" x="5719763" y="3390900"/>
          <p14:tracePt t="125609" x="5670550" y="3416300"/>
          <p14:tracePt t="125616" x="5619750" y="3441700"/>
          <p14:tracePt t="125624" x="5532438" y="3479800"/>
          <p14:tracePt t="125632" x="5457825" y="3503613"/>
          <p14:tracePt t="125640" x="5383213" y="3541713"/>
          <p14:tracePt t="125648" x="5294313" y="3590925"/>
          <p14:tracePt t="125657" x="5194300" y="3629025"/>
          <p14:tracePt t="125666" x="5106988" y="3679825"/>
          <p14:tracePt t="125673" x="5006975" y="3716338"/>
          <p14:tracePt t="125682" x="4906963" y="3741738"/>
          <p14:tracePt t="125689" x="4781550" y="3779838"/>
          <p14:tracePt t="125699" x="4668838" y="3816350"/>
          <p14:tracePt t="125706" x="4543425" y="3854450"/>
          <p14:tracePt t="125714" x="4430713" y="3892550"/>
          <p14:tracePt t="125720" x="4305300" y="3916363"/>
          <p14:tracePt t="125730" x="4181475" y="3954463"/>
          <p14:tracePt t="125736" x="4068763" y="3979863"/>
          <p14:tracePt t="125746" x="3930650" y="4017963"/>
          <p14:tracePt t="125752" x="3843338" y="4041775"/>
          <p14:tracePt t="125762" x="3756025" y="4067175"/>
          <p14:tracePt t="125768" x="3654425" y="4079875"/>
          <p14:tracePt t="125782" x="3567113" y="4092575"/>
          <p14:tracePt t="125786" x="3479800" y="4105275"/>
          <p14:tracePt t="125798" x="3405188" y="4105275"/>
          <p14:tracePt t="125801" x="3317875" y="4092575"/>
          <p14:tracePt t="125809" x="3228975" y="4067175"/>
          <p14:tracePt t="125817" x="3103563" y="4054475"/>
          <p14:tracePt t="125825" x="2954338" y="4041775"/>
          <p14:tracePt t="125835" x="2778125" y="4041775"/>
          <p14:tracePt t="125840" x="2603500" y="4017963"/>
          <p14:tracePt t="125848" x="2390775" y="3992563"/>
          <p14:tracePt t="125856" x="2216150" y="3967163"/>
          <p14:tracePt t="125864" x="2039938" y="3954463"/>
          <p14:tracePt t="125872" x="1878013" y="3954463"/>
          <p14:tracePt t="125880" x="1739900" y="3954463"/>
          <p14:tracePt t="125888" x="1601788" y="3954463"/>
          <p14:tracePt t="125898" x="1501775" y="3967163"/>
          <p14:tracePt t="125905" x="1414463" y="3992563"/>
          <p14:tracePt t="125915" x="1327150" y="4005263"/>
          <p14:tracePt t="125922" x="1252538" y="4029075"/>
          <p14:tracePt t="125931" x="1201738" y="4029075"/>
          <p14:tracePt t="125937" x="1176338" y="4029075"/>
          <p14:tracePt t="125948" x="1150938" y="4054475"/>
          <p14:tracePt t="125953" x="1139825" y="4054475"/>
          <p14:tracePt t="125968" x="1114425" y="4054475"/>
          <p14:tracePt t="125984" x="1101725" y="4054475"/>
          <p14:tracePt t="125995" x="1089025" y="4054475"/>
          <p14:tracePt t="126000" x="1076325" y="4054475"/>
          <p14:tracePt t="126008" x="1050925" y="4054475"/>
          <p14:tracePt t="126018" x="1027113" y="4041775"/>
          <p14:tracePt t="126027" x="1001713" y="4017963"/>
          <p14:tracePt t="126032" x="963613" y="4005263"/>
          <p14:tracePt t="126041" x="963613" y="3992563"/>
          <p14:tracePt t="126048" x="938213" y="3979863"/>
          <p14:tracePt t="126128" x="938213" y="3992563"/>
          <p14:tracePt t="126161" x="925513" y="4017963"/>
          <p14:tracePt t="126297" x="938213" y="4017963"/>
          <p14:tracePt t="126305" x="950913" y="4017963"/>
          <p14:tracePt t="126314" x="976313" y="4017963"/>
          <p14:tracePt t="126321" x="1027113" y="4017963"/>
          <p14:tracePt t="126330" x="1050925" y="4017963"/>
          <p14:tracePt t="126337" x="1089025" y="4017963"/>
          <p14:tracePt t="126348" x="1139825" y="4017963"/>
          <p14:tracePt t="126353" x="1163638" y="4017963"/>
          <p14:tracePt t="126361" x="1189038" y="4017963"/>
          <p14:tracePt t="126368" x="1214438" y="4017963"/>
          <p14:tracePt t="126382" x="1227138" y="4017963"/>
          <p14:tracePt t="126385" x="1239838" y="4017963"/>
          <p14:tracePt t="126398" x="1252538" y="4017963"/>
          <p14:tracePt t="126401" x="1252538" y="4029075"/>
          <p14:tracePt t="126409" x="1263650" y="4029075"/>
          <p14:tracePt t="126417" x="1289050" y="4029075"/>
          <p14:tracePt t="126426" x="1301750" y="4041775"/>
          <p14:tracePt t="126434" x="1339850" y="4054475"/>
          <p14:tracePt t="126441" x="1401763" y="4054475"/>
          <p14:tracePt t="126449" x="1452563" y="4054475"/>
          <p14:tracePt t="126458" x="1527175" y="4054475"/>
          <p14:tracePt t="126465" x="1639888" y="4079875"/>
          <p14:tracePt t="126473" x="1727200" y="4079875"/>
          <p14:tracePt t="126481" x="1790700" y="4079875"/>
          <p14:tracePt t="126489" x="1865313" y="4079875"/>
          <p14:tracePt t="126499" x="1927225" y="4079875"/>
          <p14:tracePt t="126506" x="1978025" y="4079875"/>
          <p14:tracePt t="126512" x="1990725" y="4079875"/>
          <p14:tracePt t="126520" x="2014538" y="4079875"/>
          <p14:tracePt t="126553" x="2027238" y="4079875"/>
          <p14:tracePt t="126578" x="2039938" y="4079875"/>
          <p14:tracePt t="126585" x="2065338" y="4092575"/>
          <p14:tracePt t="126595" x="2078038" y="4092575"/>
          <p14:tracePt t="126601" x="2139950" y="4105275"/>
          <p14:tracePt t="126610" x="2239963" y="4105275"/>
          <p14:tracePt t="126618" x="2328863" y="4105275"/>
          <p14:tracePt t="126625" x="2428875" y="4105275"/>
          <p14:tracePt t="126635" x="2490788" y="4105275"/>
          <p14:tracePt t="126641" x="2578100" y="4079875"/>
          <p14:tracePt t="126648" x="2654300" y="4054475"/>
          <p14:tracePt t="126656" x="2703513" y="4054475"/>
          <p14:tracePt t="126664" x="2790825" y="4054475"/>
          <p14:tracePt t="126672" x="2854325" y="4054475"/>
          <p14:tracePt t="126679" x="2916238" y="4054475"/>
          <p14:tracePt t="126688" x="2979738" y="4054475"/>
          <p14:tracePt t="126696" x="3028950" y="4054475"/>
          <p14:tracePt t="126704" x="3079750" y="4054475"/>
          <p14:tracePt t="126715" x="3103563" y="4054475"/>
          <p14:tracePt t="126721" x="3141663" y="4054475"/>
          <p14:tracePt t="126731" x="3179763" y="4041775"/>
          <p14:tracePt t="126737" x="3205163" y="4029075"/>
          <p14:tracePt t="126748" x="3228975" y="4029075"/>
          <p14:tracePt t="126753" x="3279775" y="4029075"/>
          <p14:tracePt t="126761" x="3292475" y="4029075"/>
          <p14:tracePt t="126769" x="3328988" y="4017963"/>
          <p14:tracePt t="126779" x="3367088" y="4005263"/>
          <p14:tracePt t="126784" x="3379788" y="4005263"/>
          <p14:tracePt t="126796" x="3417888" y="3992563"/>
          <p14:tracePt t="126800" x="3454400" y="3992563"/>
          <p14:tracePt t="126809" x="3517900" y="3992563"/>
          <p14:tracePt t="126816" x="3579813" y="3992563"/>
          <p14:tracePt t="126824" x="3679825" y="3992563"/>
          <p14:tracePt t="126833" x="3779838" y="3992563"/>
          <p14:tracePt t="126842" x="3892550" y="3992563"/>
          <p14:tracePt t="126848" x="4005263" y="3992563"/>
          <p14:tracePt t="126858" x="4105275" y="3992563"/>
          <p14:tracePt t="126866" x="4217988" y="3992563"/>
          <p14:tracePt t="126873" x="4318000" y="3992563"/>
          <p14:tracePt t="126881" x="4406900" y="3992563"/>
          <p14:tracePt t="126888" x="4506913" y="3992563"/>
          <p14:tracePt t="126897" x="4606925" y="3992563"/>
          <p14:tracePt t="126904" x="4694238" y="4005263"/>
          <p14:tracePt t="126913" x="4781550" y="4017963"/>
          <p14:tracePt t="126920" x="4868863" y="4041775"/>
          <p14:tracePt t="126928" x="4919663" y="4041775"/>
          <p14:tracePt t="126936" x="4994275" y="4041775"/>
          <p14:tracePt t="126946" x="5068888" y="4041775"/>
          <p14:tracePt t="126953" x="5132388" y="4041775"/>
          <p14:tracePt t="126963" x="5170488" y="4041775"/>
          <p14:tracePt t="126968" x="5219700" y="4041775"/>
          <p14:tracePt t="126981" x="5257800" y="4041775"/>
          <p14:tracePt t="126985" x="5307013" y="4054475"/>
          <p14:tracePt t="126999" x="5345113" y="4092575"/>
          <p14:tracePt t="127002" x="5419725" y="4105275"/>
          <p14:tracePt t="127010" x="5483225" y="4117975"/>
          <p14:tracePt t="127017" x="5557838" y="4129088"/>
          <p14:tracePt t="127027" x="5632450" y="4141788"/>
          <p14:tracePt t="127035" x="5719763" y="4154488"/>
          <p14:tracePt t="127041" x="5808663" y="4179888"/>
          <p14:tracePt t="127048" x="5908675" y="4179888"/>
          <p14:tracePt t="127056" x="5957888" y="4179888"/>
          <p14:tracePt t="127064" x="6021388" y="4179888"/>
          <p14:tracePt t="127072" x="6057900" y="4179888"/>
          <p14:tracePt t="127079" x="6070600" y="4179888"/>
          <p14:tracePt t="127105" x="6096000" y="4179888"/>
          <p14:tracePt t="127249" x="6121400" y="4179888"/>
          <p14:tracePt t="127257" x="6134100" y="4179888"/>
          <p14:tracePt t="127264" x="6146800" y="4179888"/>
          <p14:tracePt t="127273" x="6157913" y="4167188"/>
          <p14:tracePt t="127281" x="6157913" y="4154488"/>
          <p14:tracePt t="127289" x="6170613" y="4154488"/>
          <p14:tracePt t="127298" x="6183313" y="4141788"/>
          <p14:tracePt t="127305" x="6221413" y="4129088"/>
          <p14:tracePt t="127317" x="6259513" y="4129088"/>
          <p14:tracePt t="127321" x="6296025" y="4129088"/>
          <p14:tracePt t="127331" x="6334125" y="4117975"/>
          <p14:tracePt t="127336" x="6408738" y="4117975"/>
          <p14:tracePt t="127346" x="6459538" y="4117975"/>
          <p14:tracePt t="127352" x="6508750" y="4117975"/>
          <p14:tracePt t="127363" x="6559550" y="4117975"/>
          <p14:tracePt t="127368" x="6608763" y="4117975"/>
          <p14:tracePt t="127379" x="6634163" y="4117975"/>
          <p14:tracePt t="127384" x="6672263" y="4117975"/>
          <p14:tracePt t="127399" x="6696075" y="4117975"/>
          <p14:tracePt t="127401" x="6721475" y="4105275"/>
          <p14:tracePt t="127410" x="6759575" y="4105275"/>
          <p14:tracePt t="127416" x="6797675" y="4105275"/>
          <p14:tracePt t="127426" x="6821488" y="4105275"/>
          <p14:tracePt t="127435" x="6872288" y="4105275"/>
          <p14:tracePt t="127442" x="6934200" y="4105275"/>
          <p14:tracePt t="127449" x="6997700" y="4105275"/>
          <p14:tracePt t="127456" x="7046913" y="4105275"/>
          <p14:tracePt t="127464" x="7123113" y="4105275"/>
          <p14:tracePt t="127473" x="7223125" y="4105275"/>
          <p14:tracePt t="127480" x="7285038" y="4105275"/>
          <p14:tracePt t="127488" x="7335838" y="4105275"/>
          <p14:tracePt t="127496" x="7372350" y="4105275"/>
          <p14:tracePt t="127505" x="7410450" y="4105275"/>
          <p14:tracePt t="127513" x="7423150" y="4105275"/>
          <p14:tracePt t="127522" x="7435850" y="4105275"/>
          <p14:tracePt t="127538" x="7448550" y="4105275"/>
          <p14:tracePt t="127548" x="7459663" y="4105275"/>
          <p14:tracePt t="127553" x="7472363" y="4092575"/>
          <p14:tracePt t="127565" x="7510463" y="4092575"/>
          <p14:tracePt t="127569" x="7523163" y="4092575"/>
          <p14:tracePt t="127582" x="7535863" y="4079875"/>
          <p14:tracePt t="127584" x="7561263" y="4067175"/>
          <p14:tracePt t="127596" x="7597775" y="4067175"/>
          <p14:tracePt t="127600" x="7623175" y="4067175"/>
          <p14:tracePt t="127608" x="7635875" y="4054475"/>
          <p14:tracePt t="127616" x="7673975" y="4054475"/>
          <p14:tracePt t="127625" x="7685088" y="4054475"/>
          <p14:tracePt t="127632" x="7710488" y="4041775"/>
          <p14:tracePt t="127648" x="7735888" y="4041775"/>
          <p14:tracePt t="127689" x="7748588" y="4041775"/>
          <p14:tracePt t="127705" x="7773988" y="4041775"/>
          <p14:tracePt t="127721" x="7785100" y="4041775"/>
          <p14:tracePt t="127729" x="7797800" y="4041775"/>
          <p14:tracePt t="128128" x="7797800" y="4054475"/>
          <p14:tracePt t="128146" x="7773988" y="4067175"/>
          <p14:tracePt t="128153" x="7761288" y="4067175"/>
          <p14:tracePt t="128162" x="7748588" y="4067175"/>
          <p14:tracePt t="128169" x="7735888" y="4079875"/>
          <p14:tracePt t="128181" x="7723188" y="4079875"/>
          <p14:tracePt t="128185" x="7697788" y="4092575"/>
          <p14:tracePt t="128202" x="7685088" y="4105275"/>
          <p14:tracePt t="128209" x="7673975" y="4105275"/>
          <p14:tracePt t="128217" x="7661275" y="4105275"/>
          <p14:tracePt t="128225" x="7661275" y="4129088"/>
          <p14:tracePt t="128562" x="7635875" y="4129088"/>
          <p14:tracePt t="128585" x="7623175" y="4129088"/>
          <p14:tracePt t="128596" x="7585075" y="4129088"/>
          <p14:tracePt t="128602" x="7548563" y="4154488"/>
          <p14:tracePt t="128610" x="7497763" y="4179888"/>
          <p14:tracePt t="128617" x="7435850" y="4192588"/>
          <p14:tracePt t="128625" x="7359650" y="4217988"/>
          <p14:tracePt t="128634" x="7297738" y="4230688"/>
          <p14:tracePt t="128640" x="7185025" y="4254500"/>
          <p14:tracePt t="128649" x="7085013" y="4254500"/>
          <p14:tracePt t="128656" x="7010400" y="4267200"/>
          <p14:tracePt t="128664" x="6934200" y="4292600"/>
          <p14:tracePt t="128672" x="6859588" y="4292600"/>
          <p14:tracePt t="128680" x="6797675" y="4305300"/>
          <p14:tracePt t="128689" x="6734175" y="4330700"/>
          <p14:tracePt t="128697" x="6684963" y="4341813"/>
          <p14:tracePt t="128705" x="6596063" y="4367213"/>
          <p14:tracePt t="128715" x="6508750" y="4379913"/>
          <p14:tracePt t="128721" x="6408738" y="4392613"/>
          <p14:tracePt t="128731" x="6296025" y="4392613"/>
          <p14:tracePt t="128737" x="6170613" y="4405313"/>
          <p14:tracePt t="128747" x="6057900" y="4405313"/>
          <p14:tracePt t="128753" x="5932488" y="4405313"/>
          <p14:tracePt t="128764" x="5808663" y="4405313"/>
          <p14:tracePt t="128769" x="5657850" y="4405313"/>
          <p14:tracePt t="128777" x="5519738" y="4418013"/>
          <p14:tracePt t="128786" x="5383213" y="4430713"/>
          <p14:tracePt t="128798" x="5257800" y="4430713"/>
          <p14:tracePt t="128802" x="5132388" y="4430713"/>
          <p14:tracePt t="128808" x="5006975" y="4430713"/>
          <p14:tracePt t="128817" x="4881563" y="4443413"/>
          <p14:tracePt t="128824" x="4732338" y="4492625"/>
          <p14:tracePt t="128832" x="4594225" y="4505325"/>
          <p14:tracePt t="128840" x="4494213" y="4505325"/>
          <p14:tracePt t="128848" x="4381500" y="4518025"/>
          <p14:tracePt t="128856" x="4281488" y="4518025"/>
          <p14:tracePt t="128864" x="4181475" y="4518025"/>
          <p14:tracePt t="128872" x="4081463" y="4518025"/>
          <p14:tracePt t="128881" x="3956050" y="4518025"/>
          <p14:tracePt t="128888" x="3830638" y="4518025"/>
          <p14:tracePt t="128896" x="3705225" y="4530725"/>
          <p14:tracePt t="128904" x="3567113" y="4567238"/>
          <p14:tracePt t="128913" x="3429000" y="4592638"/>
          <p14:tracePt t="128920" x="3317875" y="4605338"/>
          <p14:tracePt t="128929" x="3205163" y="4618038"/>
          <p14:tracePt t="128936" x="3079750" y="4643438"/>
          <p14:tracePt t="128946" x="2979738" y="4656138"/>
          <p14:tracePt t="128952" x="2890838" y="4705350"/>
          <p14:tracePt t="128962" x="2790825" y="4718050"/>
          <p14:tracePt t="128968" x="2703513" y="4718050"/>
          <p14:tracePt t="128980" x="2603500" y="4730750"/>
          <p14:tracePt t="128985" x="2516188" y="4730750"/>
          <p14:tracePt t="128999" x="2390775" y="4743450"/>
          <p14:tracePt t="129002" x="2290763" y="4756150"/>
          <p14:tracePt t="129010" x="2228850" y="4779963"/>
          <p14:tracePt t="129016" x="2127250" y="4805363"/>
          <p14:tracePt t="129026" x="2014538" y="4818063"/>
          <p14:tracePt t="129035" x="1939925" y="4843463"/>
          <p14:tracePt t="129042" x="1903413" y="4843463"/>
          <p14:tracePt t="129049" x="1852613" y="4843463"/>
          <p14:tracePt t="129057" x="1814513" y="4868863"/>
          <p14:tracePt t="129065" x="1778000" y="4879975"/>
          <p14:tracePt t="129073" x="1752600" y="4879975"/>
          <p14:tracePt t="129081" x="1739900" y="4879975"/>
          <p14:tracePt t="129089" x="1714500" y="4892675"/>
          <p14:tracePt t="129098" x="1689100" y="4892675"/>
          <p14:tracePt t="129105" x="1652588" y="4905375"/>
          <p14:tracePt t="129117" x="1601788" y="4930775"/>
          <p14:tracePt t="129121" x="1577975" y="4930775"/>
          <p14:tracePt t="129132" x="1539875" y="4930775"/>
          <p14:tracePt t="129137" x="1539875" y="4830763"/>
          <p14:tracePt t="129147" x="1527175" y="4768850"/>
          <p14:tracePt t="129153" x="1427163" y="4918075"/>
          <p14:tracePt t="129163" x="1363663" y="4968875"/>
          <p14:tracePt t="129170" x="1352550" y="4981575"/>
          <p14:tracePt t="129178" x="1339850" y="4981575"/>
          <p14:tracePt t="129186" x="1314450" y="4968875"/>
          <p14:tracePt t="129200" x="1301750" y="4943475"/>
          <p14:tracePt t="129208" x="1301750" y="4930775"/>
          <p14:tracePt t="129224" x="1289050" y="4918075"/>
          <p14:tracePt t="129257" x="1276350" y="4918075"/>
          <p14:tracePt t="129489" x="1276350" y="4905375"/>
          <p14:tracePt t="129497" x="1276350" y="4879975"/>
          <p14:tracePt t="129514" x="1276350" y="4856163"/>
          <p14:tracePt t="129521" x="1276350" y="4830763"/>
          <p14:tracePt t="129530" x="1276350" y="4805363"/>
          <p14:tracePt t="129538" x="1276350" y="4768850"/>
          <p14:tracePt t="129547" x="1276350" y="4730750"/>
          <p14:tracePt t="129553" x="1276350" y="4692650"/>
          <p14:tracePt t="129564" x="1276350" y="4618038"/>
          <p14:tracePt t="129569" x="1276350" y="4567238"/>
          <p14:tracePt t="129578" x="1289050" y="4530725"/>
          <p14:tracePt t="129585" x="1314450" y="4479925"/>
          <p14:tracePt t="129596" x="1327150" y="4418013"/>
          <p14:tracePt t="129600" x="1339850" y="4367213"/>
          <p14:tracePt t="129609" x="1352550" y="4318000"/>
          <p14:tracePt t="129616" x="1352550" y="4267200"/>
          <p14:tracePt t="129624" x="1376363" y="4217988"/>
          <p14:tracePt t="129632" x="1401763" y="4192588"/>
          <p14:tracePt t="129640" x="1401763" y="4141788"/>
          <p14:tracePt t="129649" x="1414463" y="4079875"/>
          <p14:tracePt t="129658" x="1439863" y="4041775"/>
          <p14:tracePt t="129666" x="1452563" y="3992563"/>
          <p14:tracePt t="129673" x="1465263" y="3941763"/>
          <p14:tracePt t="129681" x="1465263" y="3916363"/>
          <p14:tracePt t="129689" x="1476375" y="3892550"/>
          <p14:tracePt t="129699" x="1489075" y="3879850"/>
          <p14:tracePt t="129715" x="1489075" y="3854450"/>
          <p14:tracePt t="130145" x="1489075" y="3867150"/>
          <p14:tracePt t="130153" x="1489075" y="3879850"/>
          <p14:tracePt t="130162" x="1489075" y="3916363"/>
          <p14:tracePt t="130169" x="1489075" y="3954463"/>
          <p14:tracePt t="130183" x="1489075" y="3992563"/>
          <p14:tracePt t="130185" x="1489075" y="4017963"/>
          <p14:tracePt t="130198" x="1489075" y="4054475"/>
          <p14:tracePt t="130200" x="1489075" y="4067175"/>
          <p14:tracePt t="130211" x="1501775" y="4092575"/>
          <p14:tracePt t="130216" x="1514475" y="4129088"/>
          <p14:tracePt t="130226" x="1514475" y="4167188"/>
          <p14:tracePt t="130232" x="1514475" y="4192588"/>
          <p14:tracePt t="130241" x="1514475" y="4217988"/>
          <p14:tracePt t="130250" x="1514475" y="4254500"/>
          <p14:tracePt t="130258" x="1514475" y="4267200"/>
          <p14:tracePt t="130266" x="1514475" y="4279900"/>
          <p14:tracePt t="130272" x="1514475" y="4305300"/>
          <p14:tracePt t="130280" x="1514475" y="4330700"/>
          <p14:tracePt t="130288" x="1514475" y="4341813"/>
          <p14:tracePt t="130297" x="1514475" y="4354513"/>
          <p14:tracePt t="130313" x="1514475" y="4379913"/>
          <p14:tracePt t="130331" x="1514475" y="4405313"/>
          <p14:tracePt t="130337" x="1514475" y="4418013"/>
          <p14:tracePt t="130344" x="1514475" y="4430713"/>
          <p14:tracePt t="130352" x="1527175" y="4443413"/>
          <p14:tracePt t="130360" x="1527175" y="4454525"/>
          <p14:tracePt t="130368" x="1527175" y="4467225"/>
          <p14:tracePt t="130385" x="1527175" y="4479925"/>
          <p14:tracePt t="130396" x="1527175" y="4492625"/>
          <p14:tracePt t="130400" x="1539875" y="4505325"/>
          <p14:tracePt t="130425" x="1539875" y="4518025"/>
          <p14:tracePt t="130442" x="1539875" y="4543425"/>
          <p14:tracePt t="130458" x="1539875" y="4567238"/>
          <p14:tracePt t="130465" x="1539875" y="4579938"/>
          <p14:tracePt t="130473" x="1539875" y="4605338"/>
          <p14:tracePt t="130482" x="1539875" y="4630738"/>
          <p14:tracePt t="130489" x="1539875" y="4656138"/>
          <p14:tracePt t="130498" x="1539875" y="4667250"/>
          <p14:tracePt t="130505" x="1539875" y="4692650"/>
          <p14:tracePt t="130520" x="1539875" y="4705350"/>
          <p14:tracePt t="130536" x="1539875" y="4718050"/>
          <p14:tracePt t="130545" x="1539875" y="4730750"/>
          <p14:tracePt t="130552" x="1539875" y="4743450"/>
          <p14:tracePt t="130568" x="1539875" y="4756150"/>
          <p14:tracePt t="130595" x="1539875" y="4779963"/>
          <p14:tracePt t="130610" x="1539875" y="4792663"/>
          <p14:tracePt t="130618" x="1539875" y="4805363"/>
          <p14:tracePt t="130633" x="1552575" y="4818063"/>
          <p14:tracePt t="130642" x="1565275" y="4843463"/>
          <p14:tracePt t="130651" x="1565275" y="4856163"/>
          <p14:tracePt t="130696" x="1577975" y="4856163"/>
          <p14:tracePt t="130705" x="1589088" y="4856163"/>
          <p14:tracePt t="130712" x="1601788" y="4856163"/>
          <p14:tracePt t="130720" x="1665288" y="4830763"/>
          <p14:tracePt t="130730" x="1752600" y="4792663"/>
          <p14:tracePt t="130738" x="1878013" y="4743450"/>
          <p14:tracePt t="130747" x="1978025" y="4679950"/>
          <p14:tracePt t="130753" x="2090738" y="4605338"/>
          <p14:tracePt t="130764" x="2190750" y="4543425"/>
          <p14:tracePt t="130769" x="2316163" y="4454525"/>
          <p14:tracePt t="130784" x="2528888" y="4305300"/>
          <p14:tracePt t="130796" x="2628900" y="4241800"/>
          <p14:tracePt t="130800" x="2703513" y="4192588"/>
          <p14:tracePt t="130809" x="2767013" y="4129088"/>
          <p14:tracePt t="130816" x="2816225" y="4067175"/>
          <p14:tracePt t="130825" x="2879725" y="3992563"/>
          <p14:tracePt t="130833" x="2928938" y="3905250"/>
          <p14:tracePt t="130841" x="2954338" y="3829050"/>
          <p14:tracePt t="130849" x="2967038" y="3792538"/>
          <p14:tracePt t="130858" x="2992438" y="3741738"/>
          <p14:tracePt t="130864" x="3016250" y="3692525"/>
          <p14:tracePt t="130873" x="3016250" y="3679825"/>
          <p14:tracePt t="130881" x="3016250" y="3641725"/>
          <p14:tracePt t="130889" x="3028950" y="3629025"/>
          <p14:tracePt t="130899" x="3028950" y="3616325"/>
          <p14:tracePt t="131089" x="3028950" y="3629025"/>
          <p14:tracePt t="131105" x="3028950" y="3654425"/>
          <p14:tracePt t="131118" x="3028950" y="3703638"/>
          <p14:tracePt t="131123" x="3028950" y="3754438"/>
          <p14:tracePt t="131131" x="3028950" y="3792538"/>
          <p14:tracePt t="131138" x="3028950" y="3854450"/>
          <p14:tracePt t="131148" x="3028950" y="3929063"/>
          <p14:tracePt t="131153" x="3028950" y="3992563"/>
          <p14:tracePt t="131164" x="3028950" y="4067175"/>
          <p14:tracePt t="131169" x="3028950" y="4129088"/>
          <p14:tracePt t="131177" x="3028950" y="4179888"/>
          <p14:tracePt t="131184" x="3028950" y="4217988"/>
          <p14:tracePt t="131196" x="3028950" y="4267200"/>
          <p14:tracePt t="131200" x="3028950" y="4305300"/>
          <p14:tracePt t="131208" x="3041650" y="4379913"/>
          <p14:tracePt t="131216" x="3041650" y="4430713"/>
          <p14:tracePt t="131225" x="3041650" y="4492625"/>
          <p14:tracePt t="131233" x="3041650" y="4543425"/>
          <p14:tracePt t="131242" x="3041650" y="4605338"/>
          <p14:tracePt t="131249" x="3054350" y="4679950"/>
          <p14:tracePt t="131258" x="3067050" y="4743450"/>
          <p14:tracePt t="131265" x="3079750" y="4818063"/>
          <p14:tracePt t="131273" x="3092450" y="4905375"/>
          <p14:tracePt t="131281" x="3103563" y="4956175"/>
          <p14:tracePt t="131289" x="3103563" y="4981575"/>
          <p14:tracePt t="131298" x="3103563" y="5005388"/>
          <p14:tracePt t="131305" x="3103563" y="5030788"/>
          <p14:tracePt t="131315" x="3103563" y="5056188"/>
          <p14:tracePt t="131321" x="3103563" y="5068888"/>
          <p14:tracePt t="131330" x="3103563" y="5092700"/>
          <p14:tracePt t="131336" x="3103563" y="5118100"/>
          <p14:tracePt t="131346" x="3103563" y="5130800"/>
          <p14:tracePt t="131368" x="3103563" y="5143500"/>
          <p14:tracePt t="131433" x="3103563" y="5156200"/>
          <p14:tracePt t="131499" x="3116263" y="5156200"/>
          <p14:tracePt t="131506" x="3167063" y="5156200"/>
          <p14:tracePt t="131514" x="3279775" y="5105400"/>
          <p14:tracePt t="131521" x="3405188" y="5068888"/>
          <p14:tracePt t="131531" x="3517900" y="5030788"/>
          <p14:tracePt t="131538" x="3643313" y="4968875"/>
          <p14:tracePt t="131548" x="3779838" y="4918075"/>
          <p14:tracePt t="131553" x="3930650" y="4879975"/>
          <p14:tracePt t="131564" x="4056063" y="4830763"/>
          <p14:tracePt t="131569" x="4181475" y="4756150"/>
          <p14:tracePt t="131581" x="4256088" y="4718050"/>
          <p14:tracePt t="131585" x="4330700" y="4667250"/>
          <p14:tracePt t="131597" x="4394200" y="4605338"/>
          <p14:tracePt t="131600" x="4418013" y="4579938"/>
          <p14:tracePt t="131609" x="4443413" y="4554538"/>
          <p14:tracePt t="131616" x="4494213" y="4530725"/>
          <p14:tracePt t="131625" x="4543425" y="4467225"/>
          <p14:tracePt t="131633" x="4594225" y="4418013"/>
          <p14:tracePt t="131640" x="4656138" y="4367213"/>
          <p14:tracePt t="131648" x="4719638" y="4305300"/>
          <p14:tracePt t="131656" x="4781550" y="4241800"/>
          <p14:tracePt t="131666" x="4856163" y="4154488"/>
          <p14:tracePt t="131674" x="4919663" y="4079875"/>
          <p14:tracePt t="131682" x="4956175" y="4029075"/>
          <p14:tracePt t="131689" x="4994275" y="3979863"/>
          <p14:tracePt t="131698" x="5019675" y="3929063"/>
          <p14:tracePt t="131705" x="5045075" y="3879850"/>
          <p14:tracePt t="131715" x="5068888" y="3854450"/>
          <p14:tracePt t="131721" x="5094288" y="3829050"/>
          <p14:tracePt t="131730" x="5106988" y="3792538"/>
          <p14:tracePt t="131736" x="5106988" y="3767138"/>
          <p14:tracePt t="131745" x="5119688" y="3729038"/>
          <p14:tracePt t="131752" x="5119688" y="3716338"/>
          <p14:tracePt t="131762" x="5145088" y="3692525"/>
          <p14:tracePt t="131768" x="5145088" y="3667125"/>
          <p14:tracePt t="131781" x="5170488" y="3667125"/>
          <p14:tracePt t="131785" x="5170488" y="3641725"/>
          <p14:tracePt t="131798" x="5170488" y="3629025"/>
          <p14:tracePt t="131801" x="5170488" y="3616325"/>
          <p14:tracePt t="131811" x="5181600" y="3603625"/>
          <p14:tracePt t="131817" x="5194300" y="3603625"/>
          <p14:tracePt t="132009" x="5194300" y="3641725"/>
          <p14:tracePt t="132017" x="5194300" y="3692525"/>
          <p14:tracePt t="132026" x="5194300" y="3767138"/>
          <p14:tracePt t="132034" x="5194300" y="3841750"/>
          <p14:tracePt t="132042" x="5194300" y="3916363"/>
          <p14:tracePt t="132048" x="5194300" y="4005263"/>
          <p14:tracePt t="132058" x="5194300" y="4067175"/>
          <p14:tracePt t="132065" x="5181600" y="4167188"/>
          <p14:tracePt t="132073" x="5181600" y="4254500"/>
          <p14:tracePt t="132081" x="5170488" y="4341813"/>
          <p14:tracePt t="132089" x="5157788" y="4418013"/>
          <p14:tracePt t="132098" x="5132388" y="4479925"/>
          <p14:tracePt t="132105" x="5119688" y="4567238"/>
          <p14:tracePt t="132116" x="5106988" y="4656138"/>
          <p14:tracePt t="132120" x="5094288" y="4730750"/>
          <p14:tracePt t="132129" x="5094288" y="4805363"/>
          <p14:tracePt t="132136" x="5094288" y="4892675"/>
          <p14:tracePt t="132146" x="5094288" y="4981575"/>
          <p14:tracePt t="132152" x="5094288" y="5018088"/>
          <p14:tracePt t="132161" x="5094288" y="5056188"/>
          <p14:tracePt t="132168" x="5094288" y="5092700"/>
          <p14:tracePt t="132179" x="5094288" y="5143500"/>
          <p14:tracePt t="132184" x="5081588" y="5181600"/>
          <p14:tracePt t="132196" x="5081588" y="5218113"/>
          <p14:tracePt t="132200" x="5081588" y="5268913"/>
          <p14:tracePt t="132209" x="5081588" y="5294313"/>
          <p14:tracePt t="132216" x="5068888" y="5305425"/>
          <p14:tracePt t="132224" x="5068888" y="5343525"/>
          <p14:tracePt t="132232" x="5068888" y="5381625"/>
          <p14:tracePt t="132240" x="5068888" y="5418138"/>
          <p14:tracePt t="132248" x="5068888" y="5443538"/>
          <p14:tracePt t="132256" x="5068888" y="5456238"/>
          <p14:tracePt t="132264" x="5068888" y="5468938"/>
          <p14:tracePt t="132280" x="5068888" y="5481638"/>
          <p14:tracePt t="132289" x="5068888" y="5494338"/>
          <p14:tracePt t="132314" x="5068888" y="5507038"/>
          <p14:tracePt t="133505" x="5068888" y="5494338"/>
          <p14:tracePt t="133513" x="5094288" y="5481638"/>
          <p14:tracePt t="133521" x="5157788" y="5456238"/>
          <p14:tracePt t="133531" x="5232400" y="5430838"/>
          <p14:tracePt t="133537" x="5332413" y="5394325"/>
          <p14:tracePt t="133547" x="5470525" y="5343525"/>
          <p14:tracePt t="133553" x="5657850" y="5305425"/>
          <p14:tracePt t="133564" x="5821363" y="5268913"/>
          <p14:tracePt t="133569" x="5983288" y="5218113"/>
          <p14:tracePt t="133577" x="6157913" y="5168900"/>
          <p14:tracePt t="133584" x="6359525" y="5118100"/>
          <p14:tracePt t="133596" x="6508750" y="5056188"/>
          <p14:tracePt t="133600" x="6672263" y="4992688"/>
          <p14:tracePt t="133609" x="6772275" y="4918075"/>
          <p14:tracePt t="133617" x="6884988" y="4868863"/>
          <p14:tracePt t="133625" x="6946900" y="4818063"/>
          <p14:tracePt t="133633" x="7034213" y="4743450"/>
          <p14:tracePt t="133642" x="7110413" y="4692650"/>
          <p14:tracePt t="133648" x="7172325" y="4656138"/>
          <p14:tracePt t="133658" x="7223125" y="4618038"/>
          <p14:tracePt t="133665" x="7259638" y="4592638"/>
          <p14:tracePt t="133673" x="7272338" y="4554538"/>
          <p14:tracePt t="133680" x="7310438" y="4505325"/>
          <p14:tracePt t="133689" x="7348538" y="4467225"/>
          <p14:tracePt t="133698" x="7385050" y="4430713"/>
          <p14:tracePt t="133705" x="7410450" y="4405313"/>
          <p14:tracePt t="133715" x="7459663" y="4367213"/>
          <p14:tracePt t="133722" x="7497763" y="4341813"/>
          <p14:tracePt t="133731" x="7535863" y="4318000"/>
          <p14:tracePt t="133736" x="7548563" y="4305300"/>
          <p14:tracePt t="133746" x="7561263" y="4292600"/>
          <p14:tracePt t="133752" x="7561263" y="4279900"/>
          <p14:tracePt t="133778" x="7561263" y="4267200"/>
          <p14:tracePt t="133817" x="7572375" y="4254500"/>
          <p14:tracePt t="133985" x="7572375" y="4267200"/>
          <p14:tracePt t="133993" x="7585075" y="4292600"/>
          <p14:tracePt t="134000" x="7597775" y="4330700"/>
          <p14:tracePt t="134009" x="7610475" y="4379913"/>
          <p14:tracePt t="134016" x="7635875" y="4443413"/>
          <p14:tracePt t="134026" x="7648575" y="4505325"/>
          <p14:tracePt t="134033" x="7673975" y="4567238"/>
          <p14:tracePt t="134042" x="7673975" y="4630738"/>
          <p14:tracePt t="134048" x="7697788" y="4692650"/>
          <p14:tracePt t="134058" x="7710488" y="4743450"/>
          <p14:tracePt t="134064" x="7748588" y="4805363"/>
          <p14:tracePt t="134073" x="7785100" y="4868863"/>
          <p14:tracePt t="134081" x="7810500" y="4892675"/>
          <p14:tracePt t="134088" x="7835900" y="4918075"/>
          <p14:tracePt t="134097" x="7835900" y="4930775"/>
          <p14:tracePt t="135138" x="7835900" y="4943475"/>
          <p14:tracePt t="135328" x="7835900" y="4956175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ACC2B-BCF7-4FC5-8E4E-E305EDF2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4549" y="64871"/>
            <a:ext cx="4562902" cy="71304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Narration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5F5336-4CA8-4C60-886C-DF74CD68B900}"/>
              </a:ext>
            </a:extLst>
          </p:cNvPr>
          <p:cNvSpPr txBox="1"/>
          <p:nvPr/>
        </p:nvSpPr>
        <p:spPr>
          <a:xfrm>
            <a:off x="150125" y="917935"/>
            <a:ext cx="11928144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e³vi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wb‡Ri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e³e¨‡K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A‡b¨i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e³e¨‡K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ûeû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mivmwi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Dc¯’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vcb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bv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K‡i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cwieZ©b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K‡i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Dc¯’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vcb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Ki‡j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Zv‡K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Indirect Narration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c‡iv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¶ Dw³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ejv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nq|</a:t>
            </a:r>
            <a:endParaRPr lang="en-US" sz="1800" b="0" i="0" u="none" strike="noStrike" baseline="0" dirty="0">
              <a:solidFill>
                <a:srgbClr val="000000"/>
              </a:solidFill>
              <a:latin typeface="SutonnyMJ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5E61A-C049-4737-9D4E-28374389A1BC}"/>
              </a:ext>
            </a:extLst>
          </p:cNvPr>
          <p:cNvSpPr txBox="1"/>
          <p:nvPr/>
        </p:nvSpPr>
        <p:spPr>
          <a:xfrm>
            <a:off x="150125" y="2812276"/>
            <a:ext cx="1172342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Ex: </a:t>
            </a:r>
            <a:r>
              <a:rPr lang="en-US" sz="36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Biplob</a:t>
            </a:r>
            <a:r>
              <a:rPr lang="en-US" sz="36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said me that he  was very careful about his study. </a:t>
            </a:r>
            <a:endParaRPr lang="en-US" sz="6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8553DD3-D5CB-4C28-9E2E-91376C829D22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1051560" y="3091320"/>
              <a:ext cx="10464840" cy="3258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8553DD3-D5CB-4C28-9E2E-91376C829D2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5720" y="3027960"/>
                <a:ext cx="10496160" cy="4525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1610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75"/>
    </mc:Choice>
    <mc:Fallback xmlns="">
      <p:transition spd="slow" advTm="859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  <p:extLst>
    <p:ext uri="{3A86A75C-4F4B-4683-9AE1-C65F6400EC91}">
      <p14:laserTraceLst xmlns:p14="http://schemas.microsoft.com/office/powerpoint/2010/main">
        <p14:tracePtLst>
          <p14:tracePt t="12587" x="3367088" y="6161088"/>
          <p14:tracePt t="12916" x="2178050" y="6683375"/>
          <p14:tracePt t="12923" x="2216150" y="6545263"/>
          <p14:tracePt t="12931" x="2252663" y="6370638"/>
          <p14:tracePt t="12940" x="2303463" y="6207125"/>
          <p14:tracePt t="12949" x="2390775" y="6045200"/>
          <p14:tracePt t="12955" x="2478088" y="5856288"/>
          <p14:tracePt t="12966" x="2590800" y="5568950"/>
          <p14:tracePt t="12971" x="2754313" y="5305425"/>
          <p14:tracePt t="12982" x="2890838" y="5092700"/>
          <p14:tracePt t="12987" x="3003550" y="4892675"/>
          <p14:tracePt t="12996" x="3128963" y="4667250"/>
          <p14:tracePt t="13003" x="3241675" y="4443413"/>
          <p14:tracePt t="13012" x="3379788" y="4230688"/>
          <p14:tracePt t="13020" x="3479800" y="4067175"/>
          <p14:tracePt t="13028" x="3554413" y="3929063"/>
          <p14:tracePt t="13035" x="3667125" y="3741738"/>
          <p14:tracePt t="13044" x="3756025" y="3603625"/>
          <p14:tracePt t="13051" x="3817938" y="3467100"/>
          <p14:tracePt t="13059" x="3905250" y="3367088"/>
          <p14:tracePt t="13067" x="3956050" y="3241675"/>
          <p14:tracePt t="13075" x="3979863" y="3103563"/>
          <p14:tracePt t="13084" x="4017963" y="3003550"/>
          <p14:tracePt t="13091" x="4043363" y="2865438"/>
          <p14:tracePt t="13099" x="4043363" y="2765425"/>
          <p14:tracePt t="13108" x="4043363" y="2678113"/>
          <p14:tracePt t="13116" x="4043363" y="2578100"/>
          <p14:tracePt t="13124" x="4043363" y="2478088"/>
          <p14:tracePt t="13133" x="4043363" y="2390775"/>
          <p14:tracePt t="13140" x="4043363" y="2339975"/>
          <p14:tracePt t="13149" x="4043363" y="2303463"/>
          <p14:tracePt t="13155" x="4043363" y="2265363"/>
          <p14:tracePt t="13166" x="4043363" y="2214563"/>
          <p14:tracePt t="13171" x="4043363" y="2178050"/>
          <p14:tracePt t="13182" x="4043363" y="2139950"/>
          <p14:tracePt t="13187" x="4043363" y="2101850"/>
          <p14:tracePt t="13195" x="4043363" y="2089150"/>
          <p14:tracePt t="13203" x="4043363" y="2065338"/>
          <p14:tracePt t="13211" x="4017963" y="2014538"/>
          <p14:tracePt t="13219" x="3992563" y="1989138"/>
          <p14:tracePt t="13227" x="3979863" y="1965325"/>
          <p14:tracePt t="13235" x="3943350" y="1939925"/>
          <p14:tracePt t="13243" x="3905250" y="1889125"/>
          <p14:tracePt t="13252" x="3856038" y="1839913"/>
          <p14:tracePt t="13259" x="3817938" y="1814513"/>
          <p14:tracePt t="13267" x="3779838" y="1801813"/>
          <p14:tracePt t="13275" x="3756025" y="1789113"/>
          <p14:tracePt t="13284" x="3717925" y="1776413"/>
          <p14:tracePt t="13292" x="3692525" y="1776413"/>
          <p14:tracePt t="13301" x="3654425" y="1752600"/>
          <p14:tracePt t="13308" x="3592513" y="1714500"/>
          <p14:tracePt t="13319" x="3554413" y="1701800"/>
          <p14:tracePt t="13324" x="3505200" y="1676400"/>
          <p14:tracePt t="13334" x="3479800" y="1663700"/>
          <p14:tracePt t="13340" x="3454400" y="1652588"/>
          <p14:tracePt t="13348" x="3429000" y="1639888"/>
          <p14:tracePt t="13356" x="3392488" y="1639888"/>
          <p14:tracePt t="13365" x="3367088" y="1627188"/>
          <p14:tracePt t="13371" x="3328988" y="1627188"/>
          <p14:tracePt t="13383" x="3317875" y="1614488"/>
          <p14:tracePt t="13387" x="3279775" y="1614488"/>
          <p14:tracePt t="13396" x="3267075" y="1601788"/>
          <p14:tracePt t="13403" x="3241675" y="1601788"/>
          <p14:tracePt t="13411" x="3228975" y="1601788"/>
          <p14:tracePt t="13436" x="3205163" y="1601788"/>
          <p14:tracePt t="13445" x="3179763" y="1601788"/>
          <p14:tracePt t="13460" x="3154363" y="1601788"/>
          <p14:tracePt t="13469" x="3116263" y="1589088"/>
          <p14:tracePt t="13476" x="3092450" y="1589088"/>
          <p14:tracePt t="13486" x="3054350" y="1589088"/>
          <p14:tracePt t="13492" x="3028950" y="1589088"/>
          <p14:tracePt t="13501" x="3003550" y="1589088"/>
          <p14:tracePt t="13508" x="2992438" y="1589088"/>
          <p14:tracePt t="13518" x="2979738" y="1589088"/>
          <p14:tracePt t="13685" x="3003550" y="1589088"/>
          <p14:tracePt t="13692" x="3067050" y="1589088"/>
          <p14:tracePt t="13701" x="3167063" y="1589088"/>
          <p14:tracePt t="13708" x="3279775" y="1589088"/>
          <p14:tracePt t="13719" x="3405188" y="1589088"/>
          <p14:tracePt t="13723" x="3567113" y="1589088"/>
          <p14:tracePt t="13734" x="3830638" y="1627188"/>
          <p14:tracePt t="13740" x="4081463" y="1663700"/>
          <p14:tracePt t="13748" x="4368800" y="1676400"/>
          <p14:tracePt t="13757" x="4668838" y="1676400"/>
          <p14:tracePt t="13767" x="4919663" y="1701800"/>
          <p14:tracePt t="13772" x="5132388" y="1714500"/>
          <p14:tracePt t="13784" x="5357813" y="1739900"/>
          <p14:tracePt t="13788" x="5519738" y="1739900"/>
          <p14:tracePt t="13797" x="5657850" y="1739900"/>
          <p14:tracePt t="13804" x="5770563" y="1739900"/>
          <p14:tracePt t="13813" x="5895975" y="1739900"/>
          <p14:tracePt t="13820" x="5957888" y="1739900"/>
          <p14:tracePt t="13829" x="6034088" y="1739900"/>
          <p14:tracePt t="13836" x="6083300" y="1739900"/>
          <p14:tracePt t="13845" x="6121400" y="1739900"/>
          <p14:tracePt t="13851" x="6157913" y="1739900"/>
          <p14:tracePt t="13860" x="6196013" y="1752600"/>
          <p14:tracePt t="13870" x="6234113" y="1752600"/>
          <p14:tracePt t="13876" x="6283325" y="1752600"/>
          <p14:tracePt t="13887" x="6321425" y="1739900"/>
          <p14:tracePt t="13892" x="6396038" y="1739900"/>
          <p14:tracePt t="13901" x="6459538" y="1739900"/>
          <p14:tracePt t="13907" x="6521450" y="1714500"/>
          <p14:tracePt t="13916" x="6559550" y="1689100"/>
          <p14:tracePt t="13923" x="6621463" y="1676400"/>
          <p14:tracePt t="13932" x="6696075" y="1663700"/>
          <p14:tracePt t="13939" x="6734175" y="1663700"/>
          <p14:tracePt t="13949" x="6772275" y="1639888"/>
          <p14:tracePt t="13955" x="6821488" y="1627188"/>
          <p14:tracePt t="13967" x="6872288" y="1614488"/>
          <p14:tracePt t="13972" x="6897688" y="1601788"/>
          <p14:tracePt t="13983" x="6921500" y="1601788"/>
          <p14:tracePt t="13987" x="6946900" y="1576388"/>
          <p14:tracePt t="13996" x="6959600" y="1576388"/>
          <p14:tracePt t="14013" x="6972300" y="1576388"/>
          <p14:tracePt t="14020" x="6985000" y="1576388"/>
          <p14:tracePt t="14051" x="6985000" y="1563688"/>
          <p14:tracePt t="14580" x="6997700" y="1563688"/>
          <p14:tracePt t="14587" x="7010400" y="1563688"/>
          <p14:tracePt t="14596" x="7034213" y="1563688"/>
          <p14:tracePt t="14603" x="7046913" y="1563688"/>
          <p14:tracePt t="14619" x="7072313" y="1563688"/>
          <p14:tracePt t="14628" x="7085013" y="1563688"/>
          <p14:tracePt t="14635" x="7097713" y="1563688"/>
          <p14:tracePt t="14644" x="7110413" y="1563688"/>
          <p14:tracePt t="14659" x="7123113" y="1563688"/>
          <p14:tracePt t="14674" x="7134225" y="1563688"/>
          <p14:tracePt t="14708" x="7146925" y="1563688"/>
          <p14:tracePt t="14748" x="7159625" y="1563688"/>
          <p14:tracePt t="14756" x="7172325" y="1563688"/>
          <p14:tracePt t="14765" x="7197725" y="1563688"/>
          <p14:tracePt t="14782" x="7210425" y="1563688"/>
          <p14:tracePt t="14788" x="7223125" y="1552575"/>
          <p14:tracePt t="15045" x="7235825" y="1552575"/>
          <p14:tracePt t="15052" x="7272338" y="1552575"/>
          <p14:tracePt t="15060" x="7272338" y="1539875"/>
          <p14:tracePt t="15069" x="7285038" y="1539875"/>
          <p14:tracePt t="15085" x="7310438" y="1539875"/>
          <p14:tracePt t="15099" x="7335838" y="1539875"/>
          <p14:tracePt t="15107" x="7359650" y="1527175"/>
          <p14:tracePt t="15116" x="7385050" y="1527175"/>
          <p14:tracePt t="15123" x="7397750" y="1514475"/>
          <p14:tracePt t="15139" x="7423150" y="1514475"/>
          <p14:tracePt t="15156" x="7435850" y="1514475"/>
          <p14:tracePt t="15172" x="7459663" y="1514475"/>
          <p14:tracePt t="15184" x="7472363" y="1514475"/>
          <p14:tracePt t="15188" x="7523163" y="1514475"/>
          <p14:tracePt t="15196" x="7572375" y="1514475"/>
          <p14:tracePt t="15204" x="7648575" y="1514475"/>
          <p14:tracePt t="15213" x="7697788" y="1514475"/>
          <p14:tracePt t="15219" x="7748588" y="1514475"/>
          <p14:tracePt t="15229" x="7797800" y="1514475"/>
          <p14:tracePt t="15236" x="7823200" y="1514475"/>
          <p14:tracePt t="15243" x="7848600" y="1514475"/>
          <p14:tracePt t="15251" x="7874000" y="1514475"/>
          <p14:tracePt t="15259" x="7910513" y="1514475"/>
          <p14:tracePt t="15267" x="7923213" y="1514475"/>
          <p14:tracePt t="15284" x="7935913" y="1527175"/>
          <p14:tracePt t="15302" x="7948613" y="1527175"/>
          <p14:tracePt t="15308" x="7974013" y="1527175"/>
          <p14:tracePt t="15318" x="7986713" y="1527175"/>
          <p14:tracePt t="15324" x="7999413" y="1527175"/>
          <p14:tracePt t="15333" x="8010525" y="1527175"/>
          <p14:tracePt t="15340" x="8035925" y="1527175"/>
          <p14:tracePt t="15349" x="8074025" y="1527175"/>
          <p14:tracePt t="15356" x="8123238" y="1527175"/>
          <p14:tracePt t="15365" x="8186738" y="1527175"/>
          <p14:tracePt t="15371" x="8274050" y="1527175"/>
          <p14:tracePt t="15382" x="8335963" y="1527175"/>
          <p14:tracePt t="15387" x="8412163" y="1527175"/>
          <p14:tracePt t="15399" x="8512175" y="1527175"/>
          <p14:tracePt t="15403" x="8612188" y="1527175"/>
          <p14:tracePt t="15412" x="8712200" y="1527175"/>
          <p14:tracePt t="15420" x="8824913" y="1527175"/>
          <p14:tracePt t="15430" x="8963025" y="1527175"/>
          <p14:tracePt t="15435" x="9063038" y="1527175"/>
          <p14:tracePt t="15445" x="9124950" y="1527175"/>
          <p14:tracePt t="15451" x="9224963" y="1527175"/>
          <p14:tracePt t="15460" x="9301163" y="1527175"/>
          <p14:tracePt t="15467" x="9363075" y="1527175"/>
          <p14:tracePt t="15476" x="9401175" y="1527175"/>
          <p14:tracePt t="15486" x="9424988" y="1527175"/>
          <p14:tracePt t="15491" x="9463088" y="1527175"/>
          <p14:tracePt t="15499" x="9488488" y="1527175"/>
          <p14:tracePt t="15508" x="9513888" y="1501775"/>
          <p14:tracePt t="15516" x="9537700" y="1501775"/>
          <p14:tracePt t="15523" x="9550400" y="1489075"/>
          <p14:tracePt t="15550" x="9575800" y="1476375"/>
          <p14:tracePt t="15644" x="9575800" y="1463675"/>
          <p14:tracePt t="16276" x="9575800" y="1450975"/>
          <p14:tracePt t="17276" x="9563100" y="1450975"/>
          <p14:tracePt t="39244" x="9550400" y="1450975"/>
          <p14:tracePt t="39252" x="9475788" y="1501775"/>
          <p14:tracePt t="39260" x="9388475" y="1563688"/>
          <p14:tracePt t="39270" x="9250363" y="1639888"/>
          <p14:tracePt t="39275" x="9112250" y="1701800"/>
          <p14:tracePt t="39283" x="8950325" y="1789113"/>
          <p14:tracePt t="39291" x="8812213" y="1889125"/>
          <p14:tracePt t="39300" x="8650288" y="1989138"/>
          <p14:tracePt t="39307" x="8435975" y="2152650"/>
          <p14:tracePt t="39316" x="8161338" y="2327275"/>
          <p14:tracePt t="39323" x="7897813" y="2503488"/>
          <p14:tracePt t="39332" x="7585075" y="2703513"/>
          <p14:tracePt t="39339" x="7285038" y="2878138"/>
          <p14:tracePt t="39348" x="7021513" y="3054350"/>
          <p14:tracePt t="39355" x="6721475" y="3216275"/>
          <p14:tracePt t="39366" x="6446838" y="3390900"/>
          <p14:tracePt t="39372" x="6170613" y="3590925"/>
          <p14:tracePt t="39382" x="5932488" y="3754438"/>
          <p14:tracePt t="39387" x="5783263" y="3867150"/>
          <p14:tracePt t="39397" x="5632450" y="3992563"/>
          <p14:tracePt t="39404" x="5495925" y="4105275"/>
          <p14:tracePt t="39411" x="5383213" y="4205288"/>
          <p14:tracePt t="39419" x="5307013" y="4267200"/>
          <p14:tracePt t="39428" x="5257800" y="4305300"/>
          <p14:tracePt t="39435" x="5245100" y="4305300"/>
          <p14:tracePt t="39476" x="5232400" y="4305300"/>
          <p14:tracePt t="39508" x="5232400" y="4318000"/>
          <p14:tracePt t="39516" x="5219700" y="4318000"/>
          <p14:tracePt t="39524" x="5194300" y="4318000"/>
          <p14:tracePt t="39535" x="5145088" y="4318000"/>
          <p14:tracePt t="39540" x="5081588" y="4318000"/>
          <p14:tracePt t="39548" x="5019675" y="4318000"/>
          <p14:tracePt t="39555" x="4981575" y="4318000"/>
          <p14:tracePt t="39564" x="4906963" y="4330700"/>
          <p14:tracePt t="39571" x="4843463" y="4330700"/>
          <p14:tracePt t="39581" x="4794250" y="4354513"/>
          <p14:tracePt t="39587" x="4768850" y="4379913"/>
          <p14:tracePt t="39597" x="4732338" y="4405313"/>
          <p14:tracePt t="39603" x="4706938" y="4430713"/>
          <p14:tracePt t="39616" x="4668838" y="4454525"/>
          <p14:tracePt t="39620" x="4630738" y="4479925"/>
          <p14:tracePt t="39632" x="4606925" y="4492625"/>
          <p14:tracePt t="39636" x="4543425" y="4543425"/>
          <p14:tracePt t="39644" x="4468813" y="4618038"/>
          <p14:tracePt t="39652" x="4406900" y="4692650"/>
          <p14:tracePt t="39660" x="4343400" y="4768850"/>
          <p14:tracePt t="39668" x="4256088" y="4879975"/>
          <p14:tracePt t="39677" x="4181475" y="5005388"/>
          <p14:tracePt t="39683" x="4081463" y="5105400"/>
          <p14:tracePt t="39691" x="3992563" y="5218113"/>
          <p14:tracePt t="39699" x="3905250" y="5343525"/>
          <p14:tracePt t="39707" x="3817938" y="5468938"/>
          <p14:tracePt t="39715" x="3756025" y="5556250"/>
          <p14:tracePt t="39723" x="3692525" y="5668963"/>
          <p14:tracePt t="39733" x="3643313" y="5756275"/>
          <p14:tracePt t="39739" x="3592513" y="5832475"/>
          <p14:tracePt t="39749" x="3554413" y="5907088"/>
          <p14:tracePt t="39755" x="3530600" y="5981700"/>
          <p14:tracePt t="39765" x="3505200" y="6056313"/>
          <p14:tracePt t="39771" x="3492500" y="6107113"/>
          <p14:tracePt t="39782" x="3467100" y="6181725"/>
          <p14:tracePt t="39787" x="3454400" y="6232525"/>
          <p14:tracePt t="39798" x="3454400" y="6257925"/>
          <p14:tracePt t="39803" x="3441700" y="6281738"/>
          <p14:tracePt t="39814" x="3441700" y="6319838"/>
          <p14:tracePt t="39819" x="3417888" y="6357938"/>
          <p14:tracePt t="39831" x="3405188" y="6419850"/>
          <p14:tracePt t="39835" x="3341688" y="6494463"/>
          <p14:tracePt t="39844" x="3279775" y="6583363"/>
          <p14:tracePt t="39852" x="3241675" y="6645275"/>
          <p14:tracePt t="39861" x="3179763" y="6707188"/>
          <p14:tracePt t="39869" x="3103563" y="6757988"/>
          <p14:tracePt t="39876" x="3028950" y="6832600"/>
          <p14:tracePt t="40332" x="2854325" y="6745288"/>
          <p14:tracePt t="40340" x="2992438" y="6645275"/>
          <p14:tracePt t="40348" x="3179763" y="6519863"/>
          <p14:tracePt t="40356" x="3517900" y="6307138"/>
          <p14:tracePt t="40366" x="3843338" y="6169025"/>
          <p14:tracePt t="40372" x="4168775" y="6032500"/>
          <p14:tracePt t="40383" x="4330700" y="5981700"/>
          <p14:tracePt t="40388" x="4394200" y="5981700"/>
          <p14:tracePt t="40399" x="4456113" y="5981700"/>
          <p14:tracePt t="40404" x="4481513" y="6007100"/>
          <p14:tracePt t="40416" x="4518025" y="6045200"/>
          <p14:tracePt t="40420" x="4530725" y="6107113"/>
          <p14:tracePt t="40429" x="4556125" y="6169025"/>
          <p14:tracePt t="40437" x="4556125" y="6257925"/>
          <p14:tracePt t="40444" x="4556125" y="6319838"/>
          <p14:tracePt t="40453" x="4556125" y="6394450"/>
          <p14:tracePt t="40460" x="4543425" y="6470650"/>
          <p14:tracePt t="40468" x="4543425" y="6519863"/>
          <p14:tracePt t="40477" x="4530725" y="6545263"/>
          <p14:tracePt t="40516" x="4518025" y="6557963"/>
          <p14:tracePt t="40620" x="4506913" y="6557963"/>
          <p14:tracePt t="40630" x="4494213" y="6557963"/>
          <p14:tracePt t="40636" x="4481513" y="6557963"/>
          <p14:tracePt t="40645" x="4456113" y="6557963"/>
          <p14:tracePt t="40652" x="4418013" y="6570663"/>
          <p14:tracePt t="40661" x="4368800" y="6583363"/>
          <p14:tracePt t="40667" x="4330700" y="6594475"/>
          <p14:tracePt t="40676" x="4256088" y="6607175"/>
          <p14:tracePt t="40685" x="4168775" y="6619875"/>
          <p14:tracePt t="40693" x="4092575" y="6632575"/>
          <p14:tracePt t="40701" x="4030663" y="6645275"/>
          <p14:tracePt t="40708" x="3979863" y="6657975"/>
          <p14:tracePt t="40716" x="3917950" y="6657975"/>
          <p14:tracePt t="40724" x="3879850" y="6683375"/>
          <p14:tracePt t="40734" x="3843338" y="6696075"/>
          <p14:tracePt t="40740" x="3817938" y="6707188"/>
          <p14:tracePt t="40749" x="3805238" y="6719888"/>
          <p14:tracePt t="40755" x="3792538" y="6732588"/>
          <p14:tracePt t="40764" x="3767138" y="6732588"/>
          <p14:tracePt t="40771" x="3767138" y="6745288"/>
          <p14:tracePt t="40781" x="3756025" y="6757988"/>
          <p14:tracePt t="40787" x="3756025" y="6770688"/>
          <p14:tracePt t="40798" x="3743325" y="6796088"/>
          <p14:tracePt t="40803" x="3743325" y="6819900"/>
          <p14:tracePt t="40814" x="3743325" y="6845300"/>
          <p14:tracePt t="41411" x="0" y="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ECD0-7046-46F5-B14A-829AAC235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612" y="133112"/>
            <a:ext cx="7812775" cy="67210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Five Concept of Indirect Narration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43492B-AB13-4059-B1AF-78BEC0D15617}"/>
              </a:ext>
            </a:extLst>
          </p:cNvPr>
          <p:cNvSpPr txBox="1"/>
          <p:nvPr/>
        </p:nvSpPr>
        <p:spPr>
          <a:xfrm>
            <a:off x="623247" y="859809"/>
            <a:ext cx="10945505" cy="3785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)Reporter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	(ii) Reporting Verb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		(iii) Person Spoken to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			(iv) Linker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				(v) Reported Speech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764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21"/>
    </mc:Choice>
    <mc:Fallback xmlns="">
      <p:transition spd="slow" advTm="455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  <p:extLst>
    <p:ext uri="{3A86A75C-4F4B-4683-9AE1-C65F6400EC91}">
      <p14:laserTraceLst xmlns:p14="http://schemas.microsoft.com/office/powerpoint/2010/main">
        <p14:tracePtLst>
          <p14:tracePt t="16991" x="3438525" y="6348413"/>
          <p14:tracePt t="17051" x="2628900" y="6594475"/>
          <p14:tracePt t="17060" x="2667000" y="6407150"/>
          <p14:tracePt t="17067" x="2741613" y="6132513"/>
          <p14:tracePt t="17076" x="2816225" y="5832475"/>
          <p14:tracePt t="17084" x="2916238" y="5518150"/>
          <p14:tracePt t="17090" x="2967038" y="5256213"/>
          <p14:tracePt t="17098" x="3041650" y="4956175"/>
          <p14:tracePt t="17106" x="3141663" y="4618038"/>
          <p14:tracePt t="17116" x="3279775" y="4330700"/>
          <p14:tracePt t="17122" x="3454400" y="4054475"/>
          <p14:tracePt t="17130" x="3605213" y="3792538"/>
          <p14:tracePt t="17139" x="3743325" y="3554413"/>
          <p14:tracePt t="17148" x="3905250" y="3290888"/>
          <p14:tracePt t="17155" x="4043363" y="3078163"/>
          <p14:tracePt t="17163" x="4168775" y="2903538"/>
          <p14:tracePt t="17171" x="4256088" y="2740025"/>
          <p14:tracePt t="17179" x="4330700" y="2640013"/>
          <p14:tracePt t="17186" x="4368800" y="2565400"/>
          <p14:tracePt t="17194" x="4430713" y="2452688"/>
          <p14:tracePt t="17203" x="4456113" y="2352675"/>
          <p14:tracePt t="17211" x="4468813" y="2278063"/>
          <p14:tracePt t="17218" x="4468813" y="2214563"/>
          <p14:tracePt t="17229" x="4468813" y="2178050"/>
          <p14:tracePt t="17234" x="4468813" y="2139950"/>
          <p14:tracePt t="17243" x="4468813" y="2127250"/>
          <p14:tracePt t="17250" x="4468813" y="2089150"/>
          <p14:tracePt t="17259" x="4456113" y="2078038"/>
          <p14:tracePt t="17276" x="4443413" y="2052638"/>
          <p14:tracePt t="17282" x="4430713" y="2052638"/>
          <p14:tracePt t="17291" x="4406900" y="2027238"/>
          <p14:tracePt t="17298" x="4394200" y="1989138"/>
          <p14:tracePt t="17307" x="4381500" y="1965325"/>
          <p14:tracePt t="17315" x="4343400" y="1927225"/>
          <p14:tracePt t="17323" x="4305300" y="1901825"/>
          <p14:tracePt t="17333" x="4256088" y="1852613"/>
          <p14:tracePt t="17339" x="4156075" y="1776413"/>
          <p14:tracePt t="17349" x="4056063" y="1727200"/>
          <p14:tracePt t="17355" x="3930650" y="1627188"/>
          <p14:tracePt t="17364" x="3805238" y="1539875"/>
          <p14:tracePt t="17370" x="3679825" y="1439863"/>
          <p14:tracePt t="17380" x="3554413" y="1350963"/>
          <p14:tracePt t="17386" x="3441700" y="1276350"/>
          <p14:tracePt t="17396" x="3341688" y="1189038"/>
          <p14:tracePt t="17402" x="3228975" y="1125538"/>
          <p14:tracePt t="17412" x="3154363" y="1076325"/>
          <p14:tracePt t="17419" x="3092450" y="1025525"/>
          <p14:tracePt t="17431" x="3067050" y="1014413"/>
          <p14:tracePt t="17491" x="3054350" y="1025525"/>
          <p14:tracePt t="17498" x="3041650" y="1025525"/>
          <p14:tracePt t="17507" x="3016250" y="1050925"/>
          <p14:tracePt t="17517" x="2954338" y="1076325"/>
          <p14:tracePt t="17524" x="2890838" y="1101725"/>
          <p14:tracePt t="17533" x="2816225" y="1101725"/>
          <p14:tracePt t="17540" x="2767013" y="1125538"/>
          <p14:tracePt t="17548" x="2690813" y="1150938"/>
          <p14:tracePt t="17556" x="2603500" y="1176338"/>
          <p14:tracePt t="17564" x="2516188" y="1189038"/>
          <p14:tracePt t="17572" x="2428875" y="1227138"/>
          <p14:tracePt t="17580" x="2316163" y="1250950"/>
          <p14:tracePt t="17587" x="2252663" y="1238250"/>
          <p14:tracePt t="17597" x="2165350" y="1250950"/>
          <p14:tracePt t="17603" x="2052638" y="1276350"/>
          <p14:tracePt t="17612" x="1939925" y="1327150"/>
          <p14:tracePt t="17620" x="1778000" y="1414463"/>
          <p14:tracePt t="17630" x="1627188" y="1476375"/>
          <p14:tracePt t="17634" x="1489075" y="1489075"/>
          <p14:tracePt t="17643" x="1352550" y="1514475"/>
          <p14:tracePt t="17650" x="1227138" y="1563688"/>
          <p14:tracePt t="17659" x="1114425" y="1601788"/>
          <p14:tracePt t="17666" x="1001713" y="1627188"/>
          <p14:tracePt t="17674" x="914400" y="1652588"/>
          <p14:tracePt t="17682" x="850900" y="1663700"/>
          <p14:tracePt t="17691" x="825500" y="1676400"/>
          <p14:tracePt t="17699" x="814388" y="1676400"/>
          <p14:tracePt t="17828" x="814388" y="1663700"/>
          <p14:tracePt t="17860" x="825500" y="1663700"/>
          <p14:tracePt t="17868" x="838200" y="1663700"/>
          <p14:tracePt t="17876" x="889000" y="1663700"/>
          <p14:tracePt t="17884" x="976313" y="1663700"/>
          <p14:tracePt t="17891" x="1076325" y="1663700"/>
          <p14:tracePt t="17898" x="1214438" y="1663700"/>
          <p14:tracePt t="17906" x="1389063" y="1663700"/>
          <p14:tracePt t="17914" x="1652588" y="1676400"/>
          <p14:tracePt t="17922" x="1927225" y="1876425"/>
          <p14:tracePt t="17931" x="2378075" y="2089150"/>
          <p14:tracePt t="17938" x="3016250" y="2227263"/>
          <p14:tracePt t="17948" x="3756025" y="2327275"/>
          <p14:tracePt t="17955" x="4443413" y="2452688"/>
          <p14:tracePt t="17963" x="5094288" y="2652713"/>
          <p14:tracePt t="17971" x="5708650" y="2828925"/>
          <p14:tracePt t="17979" x="6308725" y="2965450"/>
          <p14:tracePt t="17999" x="7348538" y="3203575"/>
          <p14:tracePt t="18002" x="7723188" y="3216275"/>
          <p14:tracePt t="18013" x="7935913" y="3216275"/>
          <p14:tracePt t="18019" x="8035925" y="3228975"/>
          <p14:tracePt t="18029" x="8061325" y="3241675"/>
          <p14:tracePt t="18203" x="8035925" y="3241675"/>
          <p14:tracePt t="18213" x="7974013" y="3241675"/>
          <p14:tracePt t="18219" x="7874000" y="3241675"/>
          <p14:tracePt t="18229" x="7723188" y="3254375"/>
          <p14:tracePt t="18236" x="7548563" y="3254375"/>
          <p14:tracePt t="18248" x="7297738" y="3254375"/>
          <p14:tracePt t="18251" x="6985000" y="3278188"/>
          <p14:tracePt t="18260" x="6608763" y="3290888"/>
          <p14:tracePt t="18267" x="6196013" y="3290888"/>
          <p14:tracePt t="18275" x="5757863" y="3290888"/>
          <p14:tracePt t="18284" x="5194300" y="3390900"/>
          <p14:tracePt t="18292" x="4706938" y="3429000"/>
          <p14:tracePt t="18299" x="4356100" y="3429000"/>
          <p14:tracePt t="18306" x="4043363" y="3429000"/>
          <p14:tracePt t="18314" x="3805238" y="3416300"/>
          <p14:tracePt t="18322" x="3579813" y="3390900"/>
          <p14:tracePt t="18331" x="3429000" y="3378200"/>
          <p14:tracePt t="18338" x="3317875" y="3378200"/>
          <p14:tracePt t="18347" x="3267075" y="3378200"/>
          <p14:tracePt t="18355" x="3228975" y="3367088"/>
          <p14:tracePt t="18364" x="3179763" y="3354388"/>
          <p14:tracePt t="18371" x="3167063" y="3341688"/>
          <p14:tracePt t="18379" x="3154363" y="3316288"/>
          <p14:tracePt t="18386" x="3154363" y="3278188"/>
          <p14:tracePt t="18394" x="3141663" y="3254375"/>
          <p14:tracePt t="18402" x="3128963" y="3216275"/>
          <p14:tracePt t="18412" x="3116263" y="3190875"/>
          <p14:tracePt t="18418" x="3116263" y="3141663"/>
          <p14:tracePt t="18429" x="3079750" y="3103563"/>
          <p14:tracePt t="18434" x="3041650" y="3016250"/>
          <p14:tracePt t="18445" x="3016250" y="2952750"/>
          <p14:tracePt t="18451" x="2992438" y="2916238"/>
          <p14:tracePt t="18459" x="2979738" y="2852738"/>
          <p14:tracePt t="18467" x="2941638" y="2828925"/>
          <p14:tracePt t="18476" x="2928938" y="2803525"/>
          <p14:tracePt t="18483" x="2903538" y="2790825"/>
          <p14:tracePt t="18492" x="2890838" y="2778125"/>
          <p14:tracePt t="18500" x="2879725" y="2752725"/>
          <p14:tracePt t="18507" x="2879725" y="2740025"/>
          <p14:tracePt t="18517" x="2854325" y="2728913"/>
          <p14:tracePt t="18523" x="2854325" y="2716213"/>
          <p14:tracePt t="18539" x="2841625" y="2690813"/>
          <p14:tracePt t="18549" x="2828925" y="2678113"/>
          <p14:tracePt t="18564" x="2828925" y="2665413"/>
          <p14:tracePt t="18579" x="2828925" y="2652713"/>
          <p14:tracePt t="18586" x="2828925" y="2640013"/>
          <p14:tracePt t="18596" x="2816225" y="2616200"/>
          <p14:tracePt t="18602" x="2816225" y="2603500"/>
          <p14:tracePt t="18613" x="2803525" y="2578100"/>
          <p14:tracePt t="18619" x="2803525" y="2540000"/>
          <p14:tracePt t="18631" x="2803525" y="2527300"/>
          <p14:tracePt t="18635" x="2803525" y="2503488"/>
          <p14:tracePt t="18644" x="2803525" y="2490788"/>
          <p14:tracePt t="18652" x="2790825" y="2465388"/>
          <p14:tracePt t="18660" x="2778125" y="2452688"/>
          <p14:tracePt t="18668" x="2778125" y="2439988"/>
          <p14:tracePt t="18675" x="2778125" y="2427288"/>
          <p14:tracePt t="18685" x="2778125" y="2414588"/>
          <p14:tracePt t="18730" x="2778125" y="2403475"/>
          <p14:tracePt t="18763" x="2778125" y="2390775"/>
          <p14:tracePt t="18795" x="2778125" y="2378075"/>
          <p14:tracePt t="19028" x="2778125" y="2365375"/>
          <p14:tracePt t="19035" x="2778125" y="2352675"/>
          <p14:tracePt t="19068" x="2790825" y="2352675"/>
          <p14:tracePt t="19076" x="2816225" y="2352675"/>
          <p14:tracePt t="19085" x="2879725" y="2339975"/>
          <p14:tracePt t="19092" x="2941638" y="2327275"/>
          <p14:tracePt t="19099" x="3028950" y="2303463"/>
          <p14:tracePt t="19106" x="3141663" y="2303463"/>
          <p14:tracePt t="19114" x="3279775" y="2303463"/>
          <p14:tracePt t="19122" x="3441700" y="2303463"/>
          <p14:tracePt t="19131" x="3605213" y="2303463"/>
          <p14:tracePt t="19138" x="3756025" y="2303463"/>
          <p14:tracePt t="19147" x="3943350" y="2303463"/>
          <p14:tracePt t="19154" x="4117975" y="2303463"/>
          <p14:tracePt t="19163" x="4281488" y="2303463"/>
          <p14:tracePt t="19171" x="4430713" y="2303463"/>
          <p14:tracePt t="19179" x="4606925" y="2303463"/>
          <p14:tracePt t="19186" x="4768850" y="2303463"/>
          <p14:tracePt t="19195" x="4868863" y="2303463"/>
          <p14:tracePt t="19202" x="4981575" y="2303463"/>
          <p14:tracePt t="19213" x="5094288" y="2303463"/>
          <p14:tracePt t="19219" x="5207000" y="2303463"/>
          <p14:tracePt t="19229" x="5307013" y="2303463"/>
          <p14:tracePt t="19234" x="5432425" y="2303463"/>
          <p14:tracePt t="19243" x="5583238" y="2303463"/>
          <p14:tracePt t="19251" x="5732463" y="2303463"/>
          <p14:tracePt t="19259" x="5921375" y="2303463"/>
          <p14:tracePt t="19266" x="6108700" y="2339975"/>
          <p14:tracePt t="19275" x="6234113" y="2352675"/>
          <p14:tracePt t="19284" x="6359525" y="2352675"/>
          <p14:tracePt t="19292" x="6472238" y="2352675"/>
          <p14:tracePt t="19300" x="6621463" y="2352675"/>
          <p14:tracePt t="19308" x="6734175" y="2352675"/>
          <p14:tracePt t="19315" x="6859588" y="2327275"/>
          <p14:tracePt t="19323" x="6946900" y="2314575"/>
          <p14:tracePt t="19333" x="6972300" y="2314575"/>
          <p14:tracePt t="19339" x="6997700" y="2314575"/>
          <p14:tracePt t="19348" x="7021513" y="2303463"/>
          <p14:tracePt t="19356" x="7059613" y="2278063"/>
          <p14:tracePt t="19364" x="7110413" y="2278063"/>
          <p14:tracePt t="19370" x="7146925" y="2278063"/>
          <p14:tracePt t="19380" x="7197725" y="2252663"/>
          <p14:tracePt t="19386" x="7285038" y="2239963"/>
          <p14:tracePt t="19395" x="7359650" y="2214563"/>
          <p14:tracePt t="19402" x="7397750" y="2214563"/>
          <p14:tracePt t="19413" x="7435850" y="2214563"/>
          <p14:tracePt t="19418" x="7459663" y="2201863"/>
          <p14:tracePt t="19431" x="7472363" y="2190750"/>
          <p14:tracePt t="19772" x="7497763" y="2178050"/>
          <p14:tracePt t="19788" x="7497763" y="2165350"/>
          <p14:tracePt t="19828" x="7497763" y="2139950"/>
          <p14:tracePt t="19845" x="7497763" y="2114550"/>
          <p14:tracePt t="19852" x="7485063" y="2101850"/>
          <p14:tracePt t="19860" x="7448550" y="2089150"/>
          <p14:tracePt t="19868" x="7410450" y="2089150"/>
          <p14:tracePt t="19875" x="7372350" y="2089150"/>
          <p14:tracePt t="19886" x="7335838" y="2089150"/>
          <p14:tracePt t="19891" x="7246938" y="2089150"/>
          <p14:tracePt t="19900" x="7197725" y="2101850"/>
          <p14:tracePt t="19907" x="7123113" y="2127250"/>
          <p14:tracePt t="19917" x="7072313" y="2152650"/>
          <p14:tracePt t="19923" x="7021513" y="2190750"/>
          <p14:tracePt t="19933" x="6997700" y="2201863"/>
          <p14:tracePt t="19939" x="6985000" y="2227263"/>
          <p14:tracePt t="19948" x="6959600" y="2265363"/>
          <p14:tracePt t="19955" x="6934200" y="2303463"/>
          <p14:tracePt t="19965" x="6897688" y="2327275"/>
          <p14:tracePt t="19971" x="6859588" y="2352675"/>
          <p14:tracePt t="19982" x="6797675" y="2403475"/>
          <p14:tracePt t="20000" x="6634163" y="2503488"/>
          <p14:tracePt t="20003" x="6546850" y="2540000"/>
          <p14:tracePt t="20014" x="6459538" y="2578100"/>
          <p14:tracePt t="20019" x="6370638" y="2616200"/>
          <p14:tracePt t="20031" x="6283325" y="2640013"/>
          <p14:tracePt t="20036" x="6208713" y="2665413"/>
          <p14:tracePt t="20043" x="6134100" y="2690813"/>
          <p14:tracePt t="20050" x="6045200" y="2716213"/>
          <p14:tracePt t="20058" x="5970588" y="2728913"/>
          <p14:tracePt t="20066" x="5921375" y="2752725"/>
          <p14:tracePt t="20074" x="5870575" y="2752725"/>
          <p14:tracePt t="20082" x="5821363" y="2765425"/>
          <p14:tracePt t="20091" x="5770563" y="2765425"/>
          <p14:tracePt t="20100" x="5719763" y="2765425"/>
          <p14:tracePt t="20108" x="5670550" y="2765425"/>
          <p14:tracePt t="20116" x="5583238" y="2765425"/>
          <p14:tracePt t="20123" x="5532438" y="2765425"/>
          <p14:tracePt t="20133" x="5483225" y="2765425"/>
          <p14:tracePt t="20140" x="5432425" y="2765425"/>
          <p14:tracePt t="20148" x="5357813" y="2765425"/>
          <p14:tracePt t="20155" x="5281613" y="2765425"/>
          <p14:tracePt t="20164" x="5170488" y="2765425"/>
          <p14:tracePt t="20172" x="5119688" y="2765425"/>
          <p14:tracePt t="20180" x="5057775" y="2790825"/>
          <p14:tracePt t="20186" x="4981575" y="2803525"/>
          <p14:tracePt t="20195" x="4932363" y="2816225"/>
          <p14:tracePt t="20202" x="4894263" y="2828925"/>
          <p14:tracePt t="20213" x="4881563" y="2828925"/>
          <p14:tracePt t="20218" x="4868863" y="2828925"/>
          <p14:tracePt t="20230" x="4856163" y="2840038"/>
          <p14:tracePt t="20235" x="4843463" y="2840038"/>
          <p14:tracePt t="20291" x="4832350" y="2840038"/>
          <p14:tracePt t="20298" x="4806950" y="2852738"/>
          <p14:tracePt t="20307" x="4794250" y="2865438"/>
          <p14:tracePt t="20314" x="4768850" y="2878138"/>
          <p14:tracePt t="20322" x="4756150" y="2890838"/>
          <p14:tracePt t="20331" x="4732338" y="2890838"/>
          <p14:tracePt t="20339" x="4706938" y="2916238"/>
          <p14:tracePt t="20347" x="4681538" y="2916238"/>
          <p14:tracePt t="20355" x="4668838" y="2928938"/>
          <p14:tracePt t="20364" x="4643438" y="2941638"/>
          <p14:tracePt t="20372" x="4630738" y="2952750"/>
          <p14:tracePt t="20381" x="4619625" y="2965450"/>
          <p14:tracePt t="20387" x="4594225" y="2978150"/>
          <p14:tracePt t="20397" x="4568825" y="3003550"/>
          <p14:tracePt t="20403" x="4556125" y="3003550"/>
          <p14:tracePt t="20414" x="4543425" y="3028950"/>
          <p14:tracePt t="20419" x="4506913" y="3065463"/>
          <p14:tracePt t="20428" x="4481513" y="3078163"/>
          <p14:tracePt t="20436" x="4456113" y="3103563"/>
          <p14:tracePt t="20444" x="4430713" y="3116263"/>
          <p14:tracePt t="20451" x="4394200" y="3141663"/>
          <p14:tracePt t="20460" x="4343400" y="3216275"/>
          <p14:tracePt t="20466" x="4305300" y="3241675"/>
          <p14:tracePt t="20820" x="4318000" y="3241675"/>
          <p14:tracePt t="20828" x="4330700" y="3241675"/>
          <p14:tracePt t="20835" x="4356100" y="3241675"/>
          <p14:tracePt t="20843" x="4381500" y="3241675"/>
          <p14:tracePt t="20851" x="4394200" y="3241675"/>
          <p14:tracePt t="20859" x="4430713" y="3241675"/>
          <p14:tracePt t="20867" x="4481513" y="3241675"/>
          <p14:tracePt t="20875" x="4556125" y="3241675"/>
          <p14:tracePt t="20883" x="4656138" y="3241675"/>
          <p14:tracePt t="20891" x="4768850" y="3241675"/>
          <p14:tracePt t="20900" x="4919663" y="3241675"/>
          <p14:tracePt t="20908" x="5068888" y="3254375"/>
          <p14:tracePt t="20916" x="5257800" y="3254375"/>
          <p14:tracePt t="20923" x="5407025" y="3267075"/>
          <p14:tracePt t="20933" x="5570538" y="3278188"/>
          <p14:tracePt t="20939" x="5745163" y="3278188"/>
          <p14:tracePt t="20949" x="5895975" y="3290888"/>
          <p14:tracePt t="20956" x="6045200" y="3290888"/>
          <p14:tracePt t="20966" x="6170613" y="3290888"/>
          <p14:tracePt t="20971" x="6270625" y="3303588"/>
          <p14:tracePt t="20984" x="6359525" y="3316288"/>
          <p14:tracePt t="20987" x="6421438" y="3316288"/>
          <p14:tracePt t="20996" x="6496050" y="3316288"/>
          <p14:tracePt t="21002" x="6546850" y="3316288"/>
          <p14:tracePt t="21011" x="6584950" y="3316288"/>
          <p14:tracePt t="21018" x="6634163" y="3316288"/>
          <p14:tracePt t="21029" x="6659563" y="3316288"/>
          <p14:tracePt t="21034" x="6672263" y="3316288"/>
          <p14:tracePt t="21043" x="6684963" y="3316288"/>
          <p14:tracePt t="21050" x="6708775" y="3316288"/>
          <p14:tracePt t="21059" x="6734175" y="3316288"/>
          <p14:tracePt t="21066" x="6759575" y="3316288"/>
          <p14:tracePt t="21075" x="6784975" y="3303588"/>
          <p14:tracePt t="21082" x="6859588" y="3278188"/>
          <p14:tracePt t="21090" x="6946900" y="3254375"/>
          <p14:tracePt t="21098" x="6997700" y="3228975"/>
          <p14:tracePt t="21106" x="7072313" y="3216275"/>
          <p14:tracePt t="21114" x="7134225" y="3216275"/>
          <p14:tracePt t="21122" x="7185025" y="3203575"/>
          <p14:tracePt t="21130" x="7259638" y="3190875"/>
          <p14:tracePt t="21138" x="7310438" y="3178175"/>
          <p14:tracePt t="21146" x="7372350" y="3165475"/>
          <p14:tracePt t="21154" x="7410450" y="3154363"/>
          <p14:tracePt t="21163" x="7448550" y="3141663"/>
          <p14:tracePt t="21171" x="7472363" y="3141663"/>
          <p14:tracePt t="21180" x="7523163" y="3141663"/>
          <p14:tracePt t="21188" x="7597775" y="3141663"/>
          <p14:tracePt t="21196" x="7673975" y="3141663"/>
          <p14:tracePt t="21203" x="7735888" y="3141663"/>
          <p14:tracePt t="21214" x="7810500" y="3141663"/>
          <p14:tracePt t="21220" x="7886700" y="3141663"/>
          <p14:tracePt t="21231" x="7948613" y="3141663"/>
          <p14:tracePt t="21235" x="8023225" y="3141663"/>
          <p14:tracePt t="21247" x="8086725" y="3141663"/>
          <p14:tracePt t="21251" x="8135938" y="3154363"/>
          <p14:tracePt t="21260" x="8223250" y="3178175"/>
          <p14:tracePt t="21267" x="8299450" y="3190875"/>
          <p14:tracePt t="21276" x="8348663" y="3228975"/>
          <p14:tracePt t="21283" x="8374063" y="3241675"/>
          <p14:tracePt t="21291" x="8399463" y="3241675"/>
          <p14:tracePt t="21299" x="8412163" y="3241675"/>
          <p14:tracePt t="21307" x="8435975" y="3241675"/>
          <p14:tracePt t="21700" x="8448675" y="3254375"/>
          <p14:tracePt t="21707" x="8461375" y="3254375"/>
          <p14:tracePt t="21739" x="8474075" y="3267075"/>
          <p14:tracePt t="21860" x="8461375" y="3278188"/>
          <p14:tracePt t="25490" x="8448675" y="3278188"/>
          <p14:tracePt t="25514" x="8435975" y="3278188"/>
          <p14:tracePt t="25523" x="8424863" y="3278188"/>
          <p14:tracePt t="25530" x="8374063" y="3278188"/>
          <p14:tracePt t="25539" x="8261350" y="3278188"/>
          <p14:tracePt t="25547" x="8048625" y="3316288"/>
          <p14:tracePt t="25556" x="7773988" y="3378200"/>
          <p14:tracePt t="25564" x="7472363" y="3441700"/>
          <p14:tracePt t="25572" x="7285038" y="3467100"/>
          <p14:tracePt t="25580" x="7123113" y="3479800"/>
          <p14:tracePt t="25588" x="6972300" y="3479800"/>
          <p14:tracePt t="25597" x="6872288" y="3479800"/>
          <p14:tracePt t="25603" x="6784975" y="3479800"/>
          <p14:tracePt t="25614" x="6746875" y="3479800"/>
          <p14:tracePt t="25619" x="6734175" y="3479800"/>
          <p14:tracePt t="25632" x="6696075" y="3479800"/>
          <p14:tracePt t="25635" x="6659563" y="3479800"/>
          <p14:tracePt t="25645" x="6621463" y="3479800"/>
          <p14:tracePt t="25650" x="6596063" y="3479800"/>
          <p14:tracePt t="25659" x="6572250" y="3479800"/>
          <p14:tracePt t="25666" x="6546850" y="3479800"/>
          <p14:tracePt t="25674" x="6508750" y="3516313"/>
          <p14:tracePt t="25682" x="6472238" y="3516313"/>
          <p14:tracePt t="25691" x="6472238" y="3503613"/>
          <p14:tracePt t="25698" x="6434138" y="3490913"/>
          <p14:tracePt t="25707" x="6396038" y="3490913"/>
          <p14:tracePt t="25714" x="6359525" y="3503613"/>
          <p14:tracePt t="25722" x="6308725" y="3516313"/>
          <p14:tracePt t="25732" x="6283325" y="3529013"/>
          <p14:tracePt t="25739" x="6259513" y="3554413"/>
          <p14:tracePt t="25750" x="6208713" y="3567113"/>
          <p14:tracePt t="25755" x="6157913" y="3590925"/>
          <p14:tracePt t="25765" x="6134100" y="3603625"/>
          <p14:tracePt t="25771" x="6096000" y="3629025"/>
          <p14:tracePt t="25781" x="6057900" y="3667125"/>
          <p14:tracePt t="25786" x="5995988" y="3692525"/>
          <p14:tracePt t="25796" x="5970588" y="3729038"/>
          <p14:tracePt t="25802" x="5921375" y="3741738"/>
          <p14:tracePt t="25812" x="5870575" y="3779838"/>
          <p14:tracePt t="25818" x="5821363" y="3816350"/>
          <p14:tracePt t="25829" x="5770563" y="3841750"/>
          <p14:tracePt t="25834" x="5732463" y="3841750"/>
          <p14:tracePt t="25846" x="5695950" y="3854450"/>
          <p14:tracePt t="25851" x="5657850" y="3867150"/>
          <p14:tracePt t="25864" x="5632450" y="3867150"/>
          <p14:tracePt t="25867" x="5619750" y="3867150"/>
          <p14:tracePt t="25876" x="5607050" y="3879850"/>
          <p14:tracePt t="25883" x="5583238" y="3879850"/>
          <p14:tracePt t="25892" x="5570538" y="3879850"/>
          <p14:tracePt t="25900" x="5557838" y="3879850"/>
          <p14:tracePt t="25907" x="5545138" y="3879850"/>
          <p14:tracePt t="25914" x="5507038" y="3879850"/>
          <p14:tracePt t="25922" x="5483225" y="3879850"/>
          <p14:tracePt t="25930" x="5445125" y="3879850"/>
          <p14:tracePt t="25939" x="5407025" y="3854450"/>
          <p14:tracePt t="25948" x="5357813" y="3854450"/>
          <p14:tracePt t="25955" x="5319713" y="3854450"/>
          <p14:tracePt t="25963" x="5270500" y="3841750"/>
          <p14:tracePt t="25971" x="5219700" y="3829050"/>
          <p14:tracePt t="25980" x="5170488" y="3829050"/>
          <p14:tracePt t="25996" x="5081588" y="3829050"/>
          <p14:tracePt t="26002" x="5045075" y="3829050"/>
          <p14:tracePt t="26013" x="4994275" y="3829050"/>
          <p14:tracePt t="26018" x="4968875" y="3829050"/>
          <p14:tracePt t="26029" x="4945063" y="3829050"/>
          <p14:tracePt t="26034" x="4906963" y="3829050"/>
          <p14:tracePt t="26047" x="4881563" y="3829050"/>
          <p14:tracePt t="26051" x="4868863" y="3829050"/>
          <p14:tracePt t="26060" x="4843463" y="3829050"/>
          <p14:tracePt t="26067" x="4832350" y="3829050"/>
          <p14:tracePt t="26082" x="4819650" y="3841750"/>
          <p14:tracePt t="26092" x="4806950" y="3841750"/>
          <p14:tracePt t="26100" x="4806950" y="3854450"/>
          <p14:tracePt t="26108" x="4781550" y="3867150"/>
          <p14:tracePt t="26117" x="4768850" y="3879850"/>
          <p14:tracePt t="26123" x="4743450" y="3892550"/>
          <p14:tracePt t="26132" x="4694238" y="3905250"/>
          <p14:tracePt t="26139" x="4656138" y="3905250"/>
          <p14:tracePt t="26150" x="4619625" y="3905250"/>
          <p14:tracePt t="26155" x="4581525" y="3916363"/>
          <p14:tracePt t="26165" x="4543425" y="3929063"/>
          <p14:tracePt t="26171" x="4518025" y="3941763"/>
          <p14:tracePt t="26181" x="4506913" y="3941763"/>
          <p14:tracePt t="26186" x="4494213" y="3941763"/>
          <p14:tracePt t="26212" x="4481513" y="3954463"/>
          <p14:tracePt t="26363" x="4494213" y="3954463"/>
          <p14:tracePt t="26372" x="4506913" y="3954463"/>
          <p14:tracePt t="26380" x="4543425" y="3954463"/>
          <p14:tracePt t="26388" x="4581525" y="3954463"/>
          <p14:tracePt t="26396" x="4630738" y="3954463"/>
          <p14:tracePt t="26403" x="4668838" y="3954463"/>
          <p14:tracePt t="26414" x="4706938" y="3954463"/>
          <p14:tracePt t="26418" x="4719638" y="3954463"/>
          <p14:tracePt t="26434" x="4743450" y="3954463"/>
          <p14:tracePt t="26445" x="4768850" y="3954463"/>
          <p14:tracePt t="26451" x="4781550" y="3954463"/>
          <p14:tracePt t="26460" x="4794250" y="3941763"/>
          <p14:tracePt t="26466" x="4843463" y="3941763"/>
          <p14:tracePt t="26475" x="4894263" y="3929063"/>
          <p14:tracePt t="26483" x="4981575" y="3916363"/>
          <p14:tracePt t="26492" x="5081588" y="3879850"/>
          <p14:tracePt t="26500" x="5219700" y="3841750"/>
          <p14:tracePt t="26508" x="5383213" y="3841750"/>
          <p14:tracePt t="26515" x="5545138" y="3841750"/>
          <p14:tracePt t="26523" x="5695950" y="3854450"/>
          <p14:tracePt t="26533" x="5832475" y="3854450"/>
          <p14:tracePt t="26539" x="5995988" y="3854450"/>
          <p14:tracePt t="26549" x="6121400" y="3854450"/>
          <p14:tracePt t="26555" x="6170613" y="3854450"/>
          <p14:tracePt t="26565" x="6234113" y="3854450"/>
          <p14:tracePt t="26572" x="6259513" y="3854450"/>
          <p14:tracePt t="26602" x="6283325" y="3854450"/>
          <p14:tracePt t="26676" x="6308725" y="3854450"/>
          <p14:tracePt t="35077" x="6283325" y="3854450"/>
          <p14:tracePt t="35083" x="6270625" y="3867150"/>
          <p14:tracePt t="35092" x="6259513" y="3892550"/>
          <p14:tracePt t="35100" x="6246813" y="3916363"/>
          <p14:tracePt t="35107" x="6234113" y="3941763"/>
          <p14:tracePt t="35116" x="6234113" y="3967163"/>
          <p14:tracePt t="35122" x="6234113" y="3992563"/>
          <p14:tracePt t="35130" x="6234113" y="4005263"/>
          <p14:tracePt t="35138" x="6234113" y="4017963"/>
          <p14:tracePt t="35146" x="6234113" y="4029075"/>
          <p14:tracePt t="35179" x="6234113" y="4041775"/>
          <p14:tracePt t="35187" x="6234113" y="4054475"/>
          <p14:tracePt t="35196" x="6234113" y="4079875"/>
          <p14:tracePt t="35214" x="6246813" y="4092575"/>
          <p14:tracePt t="35219" x="6246813" y="4117975"/>
          <p14:tracePt t="35230" x="6246813" y="4141788"/>
          <p14:tracePt t="35235" x="6246813" y="4179888"/>
          <p14:tracePt t="35245" x="6246813" y="4205288"/>
          <p14:tracePt t="35251" x="6246813" y="4230688"/>
          <p14:tracePt t="35259" x="6246813" y="4254500"/>
          <p14:tracePt t="35266" x="6246813" y="4292600"/>
          <p14:tracePt t="35275" x="6246813" y="4330700"/>
          <p14:tracePt t="35282" x="6234113" y="4354513"/>
          <p14:tracePt t="35290" x="6234113" y="4392613"/>
          <p14:tracePt t="35298" x="6221413" y="4418013"/>
          <p14:tracePt t="35307" x="6208713" y="4430713"/>
          <p14:tracePt t="35314" x="6183313" y="4443413"/>
          <p14:tracePt t="35322" x="6170613" y="4454525"/>
          <p14:tracePt t="35331" x="6157913" y="4467225"/>
          <p14:tracePt t="35340" x="6146800" y="4479925"/>
          <p14:tracePt t="35349" x="6134100" y="4479925"/>
          <p14:tracePt t="35355" x="6108700" y="4479925"/>
          <p14:tracePt t="35365" x="6096000" y="4479925"/>
          <p14:tracePt t="35381" x="6083300" y="4479925"/>
          <p14:tracePt t="35387" x="6057900" y="4492625"/>
          <p14:tracePt t="35397" x="6045200" y="4505325"/>
          <p14:tracePt t="35428" x="6021388" y="4505325"/>
          <p14:tracePt t="35482" x="5995988" y="4505325"/>
          <p14:tracePt t="35499" x="5983288" y="4505325"/>
          <p14:tracePt t="35506" x="5970588" y="4505325"/>
          <p14:tracePt t="35514" x="5945188" y="4518025"/>
          <p14:tracePt t="35522" x="5921375" y="4530725"/>
          <p14:tracePt t="35530" x="5895975" y="4530725"/>
          <p14:tracePt t="35538" x="5883275" y="4530725"/>
          <p14:tracePt t="35546" x="5857875" y="4530725"/>
          <p14:tracePt t="35554" x="5832475" y="4530725"/>
          <p14:tracePt t="35562" x="5808663" y="4530725"/>
          <p14:tracePt t="35571" x="5795963" y="4530725"/>
          <p14:tracePt t="35771" x="5808663" y="4530725"/>
          <p14:tracePt t="35780" x="5821363" y="4530725"/>
          <p14:tracePt t="35786" x="5832475" y="4530725"/>
          <p14:tracePt t="35795" x="5857875" y="4530725"/>
          <p14:tracePt t="35802" x="5895975" y="4530725"/>
          <p14:tracePt t="35812" x="5932488" y="4530725"/>
          <p14:tracePt t="35821" x="5957888" y="4518025"/>
          <p14:tracePt t="35828" x="5983288" y="4505325"/>
          <p14:tracePt t="35834" x="6034088" y="4492625"/>
          <p14:tracePt t="35844" x="6146800" y="4467225"/>
          <p14:tracePt t="35850" x="6246813" y="4443413"/>
          <p14:tracePt t="35860" x="6346825" y="4418013"/>
          <p14:tracePt t="35867" x="6472238" y="4379913"/>
          <p14:tracePt t="35876" x="6608763" y="4367213"/>
          <p14:tracePt t="35883" x="6759575" y="4341813"/>
          <p14:tracePt t="35892" x="6897688" y="4305300"/>
          <p14:tracePt t="35900" x="6997700" y="4279900"/>
          <p14:tracePt t="35908" x="7097713" y="4267200"/>
          <p14:tracePt t="35915" x="7159625" y="4267200"/>
          <p14:tracePt t="35923" x="7223125" y="4254500"/>
          <p14:tracePt t="35931" x="7297738" y="4230688"/>
          <p14:tracePt t="35938" x="7359650" y="4217988"/>
          <p14:tracePt t="35946" x="7397750" y="4205288"/>
          <p14:tracePt t="35954" x="7459663" y="4192588"/>
          <p14:tracePt t="35963" x="7510463" y="4167188"/>
          <p14:tracePt t="35970" x="7585075" y="4129088"/>
          <p14:tracePt t="35980" x="7648575" y="4105275"/>
          <p14:tracePt t="35998" x="7748588" y="4092575"/>
          <p14:tracePt t="36004" x="7823200" y="4092575"/>
          <p14:tracePt t="36014" x="7848600" y="4092575"/>
          <p14:tracePt t="36031" x="7874000" y="4105275"/>
          <p14:tracePt t="36035" x="7886700" y="4105275"/>
          <p14:tracePt t="36047" x="7897813" y="4129088"/>
          <p14:tracePt t="36052" x="7935913" y="4129088"/>
          <p14:tracePt t="36060" x="7999413" y="4141788"/>
          <p14:tracePt t="36067" x="8048625" y="4154488"/>
          <p14:tracePt t="36075" x="8086725" y="4167188"/>
          <p14:tracePt t="36082" x="8110538" y="4167188"/>
          <p14:tracePt t="36090" x="8148638" y="4167188"/>
          <p14:tracePt t="36098" x="8174038" y="4167188"/>
          <p14:tracePt t="36107" x="8248650" y="4167188"/>
          <p14:tracePt t="36115" x="8348663" y="4141788"/>
          <p14:tracePt t="36124" x="8461375" y="4141788"/>
          <p14:tracePt t="36132" x="8586788" y="4129088"/>
          <p14:tracePt t="36139" x="8686800" y="4117975"/>
          <p14:tracePt t="36148" x="8774113" y="4117975"/>
          <p14:tracePt t="36155" x="8837613" y="4117975"/>
          <p14:tracePt t="36163" x="8899525" y="4129088"/>
          <p14:tracePt t="36171" x="8937625" y="4141788"/>
          <p14:tracePt t="36181" x="8950325" y="4141788"/>
          <p14:tracePt t="36187" x="8963025" y="4154488"/>
          <p14:tracePt t="36196" x="8975725" y="4154488"/>
          <p14:tracePt t="36219" x="8986838" y="4154488"/>
          <p14:tracePt t="36229" x="8999538" y="4167188"/>
          <p14:tracePt t="36235" x="9012238" y="4167188"/>
          <p14:tracePt t="36247" x="9037638" y="4167188"/>
          <p14:tracePt t="36251" x="9088438" y="4167188"/>
          <p14:tracePt t="36264" x="9188450" y="4167188"/>
          <p14:tracePt t="36267" x="9324975" y="4179888"/>
          <p14:tracePt t="36278" x="9463088" y="4230688"/>
          <p14:tracePt t="36283" x="9563100" y="4254500"/>
          <p14:tracePt t="36292" x="9637713" y="4267200"/>
          <p14:tracePt t="36299" x="9713913" y="4292600"/>
          <p14:tracePt t="36309" x="9763125" y="4305300"/>
          <p14:tracePt t="36317" x="9813925" y="4318000"/>
          <p14:tracePt t="36324" x="9839325" y="4318000"/>
          <p14:tracePt t="36330" x="9839325" y="4330700"/>
          <p14:tracePt t="36338" x="9852025" y="4330700"/>
          <p14:tracePt t="36379" x="9863138" y="4330700"/>
          <p14:tracePt t="37036" x="9863138" y="4341813"/>
          <p14:tracePt t="37652" x="9852025" y="4341813"/>
          <p14:tracePt t="37947" x="9852025" y="4354513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A747-1C57-45D0-9FB3-A86FADE5C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62" y="37570"/>
            <a:ext cx="9984475" cy="835883"/>
          </a:xfrm>
          <a:solidFill>
            <a:srgbClr val="FFFF00"/>
          </a:solidFill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Direct Narration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কে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Indirect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করতে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হলে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5D393C-F56A-4DB5-A462-B5CD4D3E06EE}"/>
              </a:ext>
            </a:extLst>
          </p:cNvPr>
          <p:cNvSpPr txBox="1"/>
          <p:nvPr/>
        </p:nvSpPr>
        <p:spPr>
          <a:xfrm>
            <a:off x="191069" y="968987"/>
            <a:ext cx="11778017" cy="39703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Inverted Comma (“ ”) </a:t>
            </a:r>
            <a:r>
              <a:rPr lang="pl-PL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Zz‡j w`‡Z n‡e| </a:t>
            </a:r>
            <a:endParaRPr lang="pl-PL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Comma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Ges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Inverted Comma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D‡V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wM‡q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†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mLv‡b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that, if , whether,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wh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 words, to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BZ¨vw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`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Conjunction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emv‡Z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| 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Reported Speech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wU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Assertive Sentence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 A_©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vr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Structure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wU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Sub + verb + obj + etc.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Reporting verb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Abyhvqx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Reported Speech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Tense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cwieZ©b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 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Reported Speech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Person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cwieZ©b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 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6.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mgq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, `~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iZ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¡ ,¯’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vb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,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cÖKvkK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k‡ãi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cwieZ©b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7. Reported Speech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Vocative Case (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m‡¤^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vab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KviK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cwieZ©b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 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634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284"/>
    </mc:Choice>
    <mc:Fallback xmlns="">
      <p:transition spd="slow" advTm="1172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  <p:extLst>
    <p:ext uri="{3A86A75C-4F4B-4683-9AE1-C65F6400EC91}">
      <p14:laserTraceLst xmlns:p14="http://schemas.microsoft.com/office/powerpoint/2010/main">
        <p14:tracePtLst>
          <p14:tracePt t="12864" x="9839325" y="4354513"/>
          <p14:tracePt t="12872" x="9813925" y="4367213"/>
          <p14:tracePt t="12881" x="9788525" y="4379913"/>
          <p14:tracePt t="12889" x="9726613" y="4430713"/>
          <p14:tracePt t="12901" x="9613900" y="4492625"/>
          <p14:tracePt t="12905" x="9388475" y="4579938"/>
          <p14:tracePt t="12915" x="8986838" y="4679950"/>
          <p14:tracePt t="12920" x="8374063" y="4879975"/>
          <p14:tracePt t="12929" x="7497763" y="5068888"/>
          <p14:tracePt t="12937" x="6434138" y="5168900"/>
          <p14:tracePt t="12947" x="5045075" y="5281613"/>
          <p14:tracePt t="12952" x="3341688" y="5430838"/>
          <p14:tracePt t="12966" x="1389063" y="5556250"/>
          <p14:tracePt t="13296" x="2390775" y="61913"/>
          <p14:tracePt t="13304" x="3054350" y="161925"/>
          <p14:tracePt t="13312" x="3743325" y="263525"/>
          <p14:tracePt t="13320" x="4456113" y="438150"/>
          <p14:tracePt t="13331" x="5157788" y="588963"/>
          <p14:tracePt t="13337" x="5832475" y="763588"/>
          <p14:tracePt t="13347" x="6370638" y="889000"/>
          <p14:tracePt t="13352" x="6808788" y="989013"/>
          <p14:tracePt t="13365" x="7110413" y="1063625"/>
          <p14:tracePt t="13369" x="7272338" y="1114425"/>
          <p14:tracePt t="13377" x="7348538" y="1138238"/>
          <p14:tracePt t="13384" x="7359650" y="1138238"/>
          <p14:tracePt t="13391" x="7359650" y="1150938"/>
          <p14:tracePt t="13399" x="7359650" y="1176338"/>
          <p14:tracePt t="13415" x="7359650" y="1227138"/>
          <p14:tracePt t="13423" x="7310438" y="1289050"/>
          <p14:tracePt t="13431" x="7235825" y="1363663"/>
          <p14:tracePt t="13439" x="7134225" y="1427163"/>
          <p14:tracePt t="13449" x="7034213" y="1514475"/>
          <p14:tracePt t="13456" x="6921500" y="1589088"/>
          <p14:tracePt t="13464" x="6808788" y="1676400"/>
          <p14:tracePt t="13472" x="6708775" y="1765300"/>
          <p14:tracePt t="13481" x="6608763" y="1865313"/>
          <p14:tracePt t="13488" x="6508750" y="1989138"/>
          <p14:tracePt t="13498" x="6434138" y="2089150"/>
          <p14:tracePt t="13504" x="6370638" y="2178050"/>
          <p14:tracePt t="13512" x="6334125" y="2239963"/>
          <p14:tracePt t="13521" x="6283325" y="2303463"/>
          <p14:tracePt t="13531" x="6221413" y="2352675"/>
          <p14:tracePt t="13535" x="6196013" y="2403475"/>
          <p14:tracePt t="13546" x="6157913" y="2414588"/>
          <p14:tracePt t="13551" x="6146800" y="2427288"/>
          <p14:tracePt t="13563" x="6134100" y="2439988"/>
          <p14:tracePt t="13567" x="6121400" y="2465388"/>
          <p14:tracePt t="13579" x="6096000" y="2465388"/>
          <p14:tracePt t="13594" x="6096000" y="2490788"/>
          <p14:tracePt t="13601" x="6070600" y="2490788"/>
          <p14:tracePt t="13609" x="6057900" y="2503488"/>
          <p14:tracePt t="13617" x="6045200" y="2516188"/>
          <p14:tracePt t="13625" x="5995988" y="2516188"/>
          <p14:tracePt t="13632" x="5895975" y="2565400"/>
          <p14:tracePt t="13640" x="5832475" y="2603500"/>
          <p14:tracePt t="13649" x="5719763" y="2640013"/>
          <p14:tracePt t="13656" x="5619750" y="2678113"/>
          <p14:tracePt t="13664" x="5507038" y="2703513"/>
          <p14:tracePt t="13671" x="5419725" y="2740025"/>
          <p14:tracePt t="13681" x="5319713" y="2790825"/>
          <p14:tracePt t="13687" x="5245100" y="2816225"/>
          <p14:tracePt t="13697" x="5170488" y="2840038"/>
          <p14:tracePt t="13704" x="5119688" y="2878138"/>
          <p14:tracePt t="13713" x="5068888" y="2903538"/>
          <p14:tracePt t="13720" x="5032375" y="2916238"/>
          <p14:tracePt t="13729" x="5019675" y="2928938"/>
          <p14:tracePt t="13736" x="4994275" y="2941638"/>
          <p14:tracePt t="17345" x="4994275" y="2965450"/>
          <p14:tracePt t="17353" x="4968875" y="2978150"/>
          <p14:tracePt t="17361" x="4919663" y="2978150"/>
          <p14:tracePt t="17369" x="4868863" y="2978150"/>
          <p14:tracePt t="17377" x="4768850" y="2965450"/>
          <p14:tracePt t="17385" x="4643438" y="2916238"/>
          <p14:tracePt t="17393" x="4518025" y="2840038"/>
          <p14:tracePt t="17400" x="4430713" y="2803525"/>
          <p14:tracePt t="17407" x="4356100" y="2765425"/>
          <p14:tracePt t="17415" x="4318000" y="2752725"/>
          <p14:tracePt t="17423" x="4305300" y="2728913"/>
          <p14:tracePt t="17473" x="4294188" y="2716213"/>
          <p14:tracePt t="17482" x="4294188" y="2703513"/>
          <p14:tracePt t="17488" x="4281488" y="2690813"/>
          <p14:tracePt t="17497" x="4281488" y="2652713"/>
          <p14:tracePt t="17504" x="4268788" y="2603500"/>
          <p14:tracePt t="17511" x="4256088" y="2565400"/>
          <p14:tracePt t="17521" x="4256088" y="2516188"/>
          <p14:tracePt t="17529" x="4256088" y="2490788"/>
          <p14:tracePt t="17535" x="4256088" y="2452688"/>
          <p14:tracePt t="17546" x="4256088" y="2414588"/>
          <p14:tracePt t="17551" x="4243388" y="2378075"/>
          <p14:tracePt t="17563" x="4230688" y="2339975"/>
          <p14:tracePt t="17567" x="4217988" y="2314575"/>
          <p14:tracePt t="17579" x="4217988" y="2278063"/>
          <p14:tracePt t="17583" x="4217988" y="2239963"/>
          <p14:tracePt t="17593" x="4217988" y="2214563"/>
          <p14:tracePt t="17600" x="4217988" y="2178050"/>
          <p14:tracePt t="17609" x="4217988" y="2139950"/>
          <p14:tracePt t="17615" x="4217988" y="2089150"/>
          <p14:tracePt t="17626" x="4217988" y="2065338"/>
          <p14:tracePt t="17632" x="4217988" y="2027238"/>
          <p14:tracePt t="17640" x="4230688" y="1989138"/>
          <p14:tracePt t="17649" x="4243388" y="1952625"/>
          <p14:tracePt t="17656" x="4256088" y="1889125"/>
          <p14:tracePt t="17667" x="4256088" y="1852613"/>
          <p14:tracePt t="17671" x="4256088" y="1814513"/>
          <p14:tracePt t="17681" x="4256088" y="1776413"/>
          <p14:tracePt t="17687" x="4256088" y="1752600"/>
          <p14:tracePt t="17696" x="4256088" y="1727200"/>
          <p14:tracePt t="17703" x="4256088" y="1701800"/>
          <p14:tracePt t="17712" x="4256088" y="1676400"/>
          <p14:tracePt t="17719" x="4256088" y="1652588"/>
          <p14:tracePt t="17729" x="4256088" y="1627188"/>
          <p14:tracePt t="17746" x="4256088" y="1614488"/>
          <p14:tracePt t="17936" x="4243388" y="1614488"/>
          <p14:tracePt t="17945" x="4230688" y="1652588"/>
          <p14:tracePt t="17952" x="4230688" y="1689100"/>
          <p14:tracePt t="17962" x="4205288" y="1752600"/>
          <p14:tracePt t="17969" x="4168775" y="1852613"/>
          <p14:tracePt t="17981" x="4143375" y="1927225"/>
          <p14:tracePt t="17984" x="4117975" y="1989138"/>
          <p14:tracePt t="17993" x="4105275" y="2052638"/>
          <p14:tracePt t="17999" x="4081463" y="2127250"/>
          <p14:tracePt t="18008" x="4043363" y="2252663"/>
          <p14:tracePt t="18017" x="4005263" y="2327275"/>
          <p14:tracePt t="18025" x="3992563" y="2390775"/>
          <p14:tracePt t="18032" x="3968750" y="2465388"/>
          <p14:tracePt t="18041" x="3968750" y="2540000"/>
          <p14:tracePt t="18050" x="3956050" y="2565400"/>
          <p14:tracePt t="18055" x="3956050" y="2578100"/>
          <p14:tracePt t="18064" x="3943350" y="2616200"/>
          <p14:tracePt t="18071" x="3943350" y="2652713"/>
          <p14:tracePt t="18080" x="3943350" y="2690813"/>
          <p14:tracePt t="18087" x="3943350" y="2703513"/>
          <p14:tracePt t="18096" x="3930650" y="2752725"/>
          <p14:tracePt t="18103" x="3917950" y="2803525"/>
          <p14:tracePt t="18112" x="3917950" y="2816225"/>
          <p14:tracePt t="18119" x="3917950" y="2828925"/>
          <p14:tracePt t="18128" x="3917950" y="2878138"/>
          <p14:tracePt t="18135" x="3917950" y="2928938"/>
          <p14:tracePt t="18147" x="3917950" y="3003550"/>
          <p14:tracePt t="18153" x="3917950" y="3065463"/>
          <p14:tracePt t="18163" x="3917950" y="3116263"/>
          <p14:tracePt t="18168" x="3917950" y="3141663"/>
          <p14:tracePt t="18177" x="3917950" y="3190875"/>
          <p14:tracePt t="18184" x="3917950" y="3278188"/>
          <p14:tracePt t="18192" x="3917950" y="3378200"/>
          <p14:tracePt t="18199" x="3917950" y="3454400"/>
          <p14:tracePt t="18207" x="3917950" y="3554413"/>
          <p14:tracePt t="18216" x="3917950" y="3629025"/>
          <p14:tracePt t="18224" x="3917950" y="3729038"/>
          <p14:tracePt t="18232" x="3917950" y="3854450"/>
          <p14:tracePt t="18240" x="3917950" y="3967163"/>
          <p14:tracePt t="18247" x="3917950" y="4079875"/>
          <p14:tracePt t="18256" x="3917950" y="4217988"/>
          <p14:tracePt t="18264" x="3917950" y="4341813"/>
          <p14:tracePt t="18272" x="3917950" y="4418013"/>
          <p14:tracePt t="18282" x="3917950" y="4505325"/>
          <p14:tracePt t="18288" x="3917950" y="4567238"/>
          <p14:tracePt t="18297" x="3917950" y="4630738"/>
          <p14:tracePt t="18304" x="3917950" y="4692650"/>
          <p14:tracePt t="18312" x="3917950" y="4756150"/>
          <p14:tracePt t="18320" x="3917950" y="4818063"/>
          <p14:tracePt t="18330" x="3917950" y="4879975"/>
          <p14:tracePt t="18335" x="3917950" y="4943475"/>
          <p14:tracePt t="18345" x="3917950" y="4992688"/>
          <p14:tracePt t="18352" x="3917950" y="5056188"/>
          <p14:tracePt t="18363" x="3917950" y="5092700"/>
          <p14:tracePt t="18367" x="3917950" y="5118100"/>
          <p14:tracePt t="18379" x="3917950" y="5143500"/>
          <p14:tracePt t="18384" x="3905250" y="5181600"/>
          <p14:tracePt t="18400" x="3892550" y="5194300"/>
          <p14:tracePt t="18409" x="3879850" y="5194300"/>
          <p14:tracePt t="18416" x="3879850" y="5205413"/>
          <p14:tracePt t="18434" x="3879850" y="5218113"/>
          <p14:tracePt t="18449" x="3867150" y="5230813"/>
          <p14:tracePt t="18456" x="3867150" y="5243513"/>
          <p14:tracePt t="18465" x="3856038" y="5256213"/>
          <p14:tracePt t="18471" x="3843338" y="5268913"/>
          <p14:tracePt t="18560" x="3843338" y="5243513"/>
          <p14:tracePt t="18568" x="3843338" y="5194300"/>
          <p14:tracePt t="18577" x="3856038" y="5130800"/>
          <p14:tracePt t="18585" x="3867150" y="5068888"/>
          <p14:tracePt t="18592" x="3892550" y="4992688"/>
          <p14:tracePt t="18599" x="3930650" y="4868863"/>
          <p14:tracePt t="18607" x="3968750" y="4756150"/>
          <p14:tracePt t="18616" x="3979863" y="4656138"/>
          <p14:tracePt t="18624" x="4030663" y="4543425"/>
          <p14:tracePt t="18631" x="4068763" y="4443413"/>
          <p14:tracePt t="18640" x="4117975" y="4318000"/>
          <p14:tracePt t="18648" x="4156075" y="4179888"/>
          <p14:tracePt t="18656" x="4192588" y="4041775"/>
          <p14:tracePt t="18664" x="4243388" y="3905250"/>
          <p14:tracePt t="18672" x="4268788" y="3754438"/>
          <p14:tracePt t="18681" x="4305300" y="3590925"/>
          <p14:tracePt t="18687" x="4406900" y="3378200"/>
          <p14:tracePt t="18698" x="4456113" y="3228975"/>
          <p14:tracePt t="18703" x="4494213" y="3128963"/>
          <p14:tracePt t="18712" x="4530725" y="3016250"/>
          <p14:tracePt t="18719" x="4556125" y="2928938"/>
          <p14:tracePt t="18728" x="4606925" y="2790825"/>
          <p14:tracePt t="18735" x="4643438" y="2690813"/>
          <p14:tracePt t="18747" x="4668838" y="2603500"/>
          <p14:tracePt t="18752" x="4681538" y="2516188"/>
          <p14:tracePt t="18764" x="4706938" y="2452688"/>
          <p14:tracePt t="18768" x="4719638" y="2390775"/>
          <p14:tracePt t="18780" x="4768850" y="2252663"/>
          <p14:tracePt t="18784" x="4819650" y="2089150"/>
          <p14:tracePt t="18793" x="4868863" y="1989138"/>
          <p14:tracePt t="18801" x="4868863" y="1939925"/>
          <p14:tracePt t="18809" x="4894263" y="1876425"/>
          <p14:tracePt t="18817" x="4919663" y="1827213"/>
          <p14:tracePt t="18826" x="4932363" y="1789113"/>
          <p14:tracePt t="18832" x="4945063" y="1739900"/>
          <p14:tracePt t="18840" x="4956175" y="1701800"/>
          <p14:tracePt t="18850" x="4956175" y="1689100"/>
          <p14:tracePt t="18856" x="4956175" y="1676400"/>
          <p14:tracePt t="18864" x="4968875" y="1652588"/>
          <p14:tracePt t="18871" x="4981575" y="1639888"/>
          <p14:tracePt t="19088" x="4981575" y="1652588"/>
          <p14:tracePt t="19097" x="4981575" y="1689100"/>
          <p14:tracePt t="19105" x="4981575" y="1727200"/>
          <p14:tracePt t="19111" x="4981575" y="1765300"/>
          <p14:tracePt t="19121" x="4981575" y="1801813"/>
          <p14:tracePt t="19131" x="4981575" y="1839913"/>
          <p14:tracePt t="19136" x="4981575" y="1889125"/>
          <p14:tracePt t="19147" x="4981575" y="1927225"/>
          <p14:tracePt t="19152" x="4981575" y="1952625"/>
          <p14:tracePt t="19165" x="4981575" y="1989138"/>
          <p14:tracePt t="19168" x="4981575" y="2014538"/>
          <p14:tracePt t="19181" x="4981575" y="2039938"/>
          <p14:tracePt t="19184" x="4981575" y="2078038"/>
          <p14:tracePt t="19193" x="4981575" y="2101850"/>
          <p14:tracePt t="19200" x="4981575" y="2139950"/>
          <p14:tracePt t="19209" x="4994275" y="2201863"/>
          <p14:tracePt t="19216" x="4994275" y="2227263"/>
          <p14:tracePt t="19226" x="5019675" y="2227263"/>
          <p14:tracePt t="19233" x="5032375" y="2239963"/>
          <p14:tracePt t="19240" x="5045075" y="2278063"/>
          <p14:tracePt t="19249" x="5068888" y="2365375"/>
          <p14:tracePt t="19255" x="5094288" y="2439988"/>
          <p14:tracePt t="19263" x="5132388" y="2503488"/>
          <p14:tracePt t="19271" x="5157788" y="2590800"/>
          <p14:tracePt t="19280" x="5181600" y="2690813"/>
          <p14:tracePt t="19287" x="5207000" y="2765425"/>
          <p14:tracePt t="19297" x="5232400" y="2852738"/>
          <p14:tracePt t="19304" x="5245100" y="2941638"/>
          <p14:tracePt t="19312" x="5270500" y="3003550"/>
          <p14:tracePt t="19320" x="5281613" y="3090863"/>
          <p14:tracePt t="19329" x="5294313" y="3165475"/>
          <p14:tracePt t="19336" x="5307013" y="3216275"/>
          <p14:tracePt t="19347" x="5332413" y="3278188"/>
          <p14:tracePt t="19352" x="5332413" y="3303588"/>
          <p14:tracePt t="19364" x="5357813" y="3341688"/>
          <p14:tracePt t="19369" x="5370513" y="3390900"/>
          <p14:tracePt t="19381" x="5370513" y="3416300"/>
          <p14:tracePt t="19385" x="5383213" y="3429000"/>
          <p14:tracePt t="19393" x="5383213" y="3454400"/>
          <p14:tracePt t="19399" x="5383213" y="3467100"/>
          <p14:tracePt t="34009" x="5383213" y="3479800"/>
          <p14:tracePt t="34016" x="5370513" y="3479800"/>
          <p14:tracePt t="34026" x="5307013" y="3390900"/>
          <p14:tracePt t="34033" x="5181600" y="3203575"/>
          <p14:tracePt t="34042" x="5019675" y="2965450"/>
          <p14:tracePt t="34047" x="4832350" y="2740025"/>
          <p14:tracePt t="34057" x="4643438" y="2503488"/>
          <p14:tracePt t="34065" x="4494213" y="2290763"/>
          <p14:tracePt t="34072" x="4305300" y="2139950"/>
          <p14:tracePt t="34080" x="4130675" y="2001838"/>
          <p14:tracePt t="34088" x="3956050" y="1876425"/>
          <p14:tracePt t="34096" x="3805238" y="1765300"/>
          <p14:tracePt t="34103" x="3667125" y="1689100"/>
          <p14:tracePt t="34112" x="3579813" y="1639888"/>
          <p14:tracePt t="34120" x="3541713" y="1627188"/>
          <p14:tracePt t="34129" x="3530600" y="1614488"/>
          <p14:tracePt t="34136" x="3517900" y="1614488"/>
          <p14:tracePt t="34144" x="3505200" y="1614488"/>
          <p14:tracePt t="34152" x="3479800" y="1614488"/>
          <p14:tracePt t="34162" x="3467100" y="1627188"/>
          <p14:tracePt t="34169" x="3454400" y="1639888"/>
          <p14:tracePt t="34179" x="3441700" y="1663700"/>
          <p14:tracePt t="34185" x="3417888" y="1689100"/>
          <p14:tracePt t="34197" x="3392488" y="1714500"/>
          <p14:tracePt t="34201" x="3341688" y="1752600"/>
          <p14:tracePt t="34209" x="3317875" y="1765300"/>
          <p14:tracePt t="34216" x="3279775" y="1814513"/>
          <p14:tracePt t="34224" x="3205163" y="1865313"/>
          <p14:tracePt t="34231" x="3128963" y="1901825"/>
          <p14:tracePt t="34239" x="3054350" y="1914525"/>
          <p14:tracePt t="34248" x="3003550" y="1914525"/>
          <p14:tracePt t="34256" x="2867025" y="1901825"/>
          <p14:tracePt t="34263" x="2703513" y="1914525"/>
          <p14:tracePt t="34271" x="2516188" y="1939925"/>
          <p14:tracePt t="34280" x="2228850" y="1978025"/>
          <p14:tracePt t="34287" x="1852613" y="2065338"/>
          <p14:tracePt t="34296" x="1489075" y="2165350"/>
          <p14:tracePt t="34304" x="1189038" y="2214563"/>
          <p14:tracePt t="34313" x="950913" y="2265363"/>
          <p14:tracePt t="34320" x="725488" y="2314575"/>
          <p14:tracePt t="34330" x="550863" y="2352675"/>
          <p14:tracePt t="34336" x="438150" y="2378075"/>
          <p14:tracePt t="34346" x="350838" y="2390775"/>
          <p14:tracePt t="34352" x="312738" y="2403475"/>
          <p14:tracePt t="34361" x="287338" y="2403475"/>
          <p14:tracePt t="34367" x="263525" y="2403475"/>
          <p14:tracePt t="34378" x="238125" y="2403475"/>
          <p14:tracePt t="34384" x="225425" y="2403475"/>
          <p14:tracePt t="34395" x="200025" y="2390775"/>
          <p14:tracePt t="34400" x="174625" y="2378075"/>
          <p14:tracePt t="34408" x="138113" y="2365375"/>
          <p14:tracePt t="34416" x="112713" y="2339975"/>
          <p14:tracePt t="34424" x="74613" y="2290763"/>
          <p14:tracePt t="34432" x="50800" y="2265363"/>
          <p14:tracePt t="34441" x="25400" y="2227263"/>
          <p14:tracePt t="34448" x="0" y="2201863"/>
          <p14:tracePt t="34663" x="87313" y="1852613"/>
          <p14:tracePt t="34672" x="200025" y="1814513"/>
          <p14:tracePt t="34681" x="263525" y="1789113"/>
          <p14:tracePt t="34688" x="363538" y="1739900"/>
          <p14:tracePt t="34698" x="463550" y="1701800"/>
          <p14:tracePt t="34704" x="563563" y="1676400"/>
          <p14:tracePt t="34714" x="650875" y="1627188"/>
          <p14:tracePt t="34722" x="725488" y="1576388"/>
          <p14:tracePt t="34730" x="825500" y="1552575"/>
          <p14:tracePt t="34736" x="925513" y="1514475"/>
          <p14:tracePt t="34744" x="976313" y="1501775"/>
          <p14:tracePt t="34752" x="1063625" y="1489075"/>
          <p14:tracePt t="34763" x="1139825" y="1450975"/>
          <p14:tracePt t="34768" x="1214438" y="1427163"/>
          <p14:tracePt t="34778" x="1239838" y="1427163"/>
          <p14:tracePt t="34784" x="1276350" y="1414463"/>
          <p14:tracePt t="34796" x="1301750" y="1389063"/>
          <p14:tracePt t="34800" x="1339850" y="1389063"/>
          <p14:tracePt t="34809" x="1352550" y="1389063"/>
          <p14:tracePt t="34816" x="1363663" y="1389063"/>
          <p14:tracePt t="34825" x="1376363" y="1376363"/>
          <p14:tracePt t="34882" x="1389063" y="1376363"/>
          <p14:tracePt t="34888" x="1401763" y="1363663"/>
          <p14:tracePt t="34896" x="1427163" y="1363663"/>
          <p14:tracePt t="34903" x="1452563" y="1363663"/>
          <p14:tracePt t="34912" x="1489075" y="1339850"/>
          <p14:tracePt t="34919" x="1527175" y="1339850"/>
          <p14:tracePt t="34928" x="1577975" y="1327150"/>
          <p14:tracePt t="34935" x="1601788" y="1327150"/>
          <p14:tracePt t="34946" x="1639888" y="1314450"/>
          <p14:tracePt t="34952" x="1677988" y="1301750"/>
          <p14:tracePt t="34964" x="1714500" y="1289050"/>
          <p14:tracePt t="34968" x="1727200" y="1289050"/>
          <p14:tracePt t="34979" x="1739900" y="1289050"/>
          <p14:tracePt t="35000" x="1752600" y="1289050"/>
          <p14:tracePt t="35025" x="1765300" y="1289050"/>
          <p14:tracePt t="35032" x="1778000" y="1289050"/>
          <p14:tracePt t="35049" x="1801813" y="1289050"/>
          <p14:tracePt t="35056" x="1814513" y="1289050"/>
          <p14:tracePt t="35071" x="1839913" y="1289050"/>
          <p14:tracePt t="35080" x="1865313" y="1289050"/>
          <p14:tracePt t="35087" x="1865313" y="1301750"/>
          <p14:tracePt t="35099" x="1890713" y="1301750"/>
          <p14:tracePt t="35104" x="1927225" y="1301750"/>
          <p14:tracePt t="35114" x="1978025" y="1314450"/>
          <p14:tracePt t="35120" x="2014538" y="1327150"/>
          <p14:tracePt t="35130" x="2078038" y="1339850"/>
          <p14:tracePt t="35136" x="2152650" y="1339850"/>
          <p14:tracePt t="35147" x="2216150" y="1339850"/>
          <p14:tracePt t="35153" x="2265363" y="1339850"/>
          <p14:tracePt t="35161" x="2316163" y="1339850"/>
          <p14:tracePt t="35169" x="2378075" y="1350963"/>
          <p14:tracePt t="35181" x="2441575" y="1350963"/>
          <p14:tracePt t="35183" x="2478088" y="1350963"/>
          <p14:tracePt t="35194" x="2516188" y="1350963"/>
          <p14:tracePt t="35199" x="2541588" y="1350963"/>
          <p14:tracePt t="35208" x="2578100" y="1350963"/>
          <p14:tracePt t="35215" x="2616200" y="1350963"/>
          <p14:tracePt t="35224" x="2667000" y="1350963"/>
          <p14:tracePt t="35231" x="2716213" y="1350963"/>
          <p14:tracePt t="35240" x="2754313" y="1350963"/>
          <p14:tracePt t="35248" x="2803525" y="1350963"/>
          <p14:tracePt t="35257" x="2841625" y="1350963"/>
          <p14:tracePt t="35265" x="2903538" y="1389063"/>
          <p14:tracePt t="35272" x="2941638" y="1401763"/>
          <p14:tracePt t="35280" x="2979738" y="1401763"/>
          <p14:tracePt t="35288" x="3003550" y="1401763"/>
          <p14:tracePt t="35298" x="3028950" y="1401763"/>
          <p14:tracePt t="35303" x="3041650" y="1401763"/>
          <p14:tracePt t="35336" x="3054350" y="1401763"/>
          <p14:tracePt t="35368" x="3067050" y="1401763"/>
          <p14:tracePt t="35385" x="3092450" y="1401763"/>
          <p14:tracePt t="35393" x="3103563" y="1401763"/>
          <p14:tracePt t="35400" x="3141663" y="1401763"/>
          <p14:tracePt t="35409" x="3167063" y="1414463"/>
          <p14:tracePt t="35416" x="3192463" y="1414463"/>
          <p14:tracePt t="35424" x="3216275" y="1427163"/>
          <p14:tracePt t="35431" x="3267075" y="1427163"/>
          <p14:tracePt t="35439" x="3354388" y="1439863"/>
          <p14:tracePt t="35447" x="3492500" y="1489075"/>
          <p14:tracePt t="35456" x="3630613" y="1514475"/>
          <p14:tracePt t="35463" x="3843338" y="1527175"/>
          <p14:tracePt t="35472" x="4117975" y="1552575"/>
          <p14:tracePt t="35479" x="4418013" y="1627188"/>
          <p14:tracePt t="35488" x="4781550" y="1663700"/>
          <p14:tracePt t="35499" x="5094288" y="1676400"/>
          <p14:tracePt t="35504" x="5370513" y="1676400"/>
          <p14:tracePt t="35515" x="5645150" y="1676400"/>
          <p14:tracePt t="35520" x="5883275" y="1676400"/>
          <p14:tracePt t="35532" x="6045200" y="1676400"/>
          <p14:tracePt t="35536" x="6183313" y="1676400"/>
          <p14:tracePt t="35546" x="6283325" y="1676400"/>
          <p14:tracePt t="35552" x="6308725" y="1676400"/>
          <p14:tracePt t="35641" x="6308725" y="1663700"/>
          <p14:tracePt t="35657" x="6321425" y="1652588"/>
          <p14:tracePt t="35672" x="6321425" y="1639888"/>
          <p14:tracePt t="35688" x="6321425" y="1614488"/>
          <p14:tracePt t="35699" x="6334125" y="1614488"/>
          <p14:tracePt t="35712" x="6334125" y="1589088"/>
          <p14:tracePt t="35728" x="6334125" y="1576388"/>
          <p14:tracePt t="35735" x="6334125" y="1563688"/>
          <p14:tracePt t="35745" x="6346825" y="1563688"/>
          <p14:tracePt t="35777" x="6346825" y="1539875"/>
          <p14:tracePt t="35800" x="6359525" y="1527175"/>
          <p14:tracePt t="35832" x="6359525" y="1514475"/>
          <p14:tracePt t="48137" x="6270625" y="1514475"/>
          <p14:tracePt t="48144" x="6134100" y="1514475"/>
          <p14:tracePt t="48152" x="6057900" y="1514475"/>
          <p14:tracePt t="48162" x="5995988" y="1514475"/>
          <p14:tracePt t="48192" x="5983288" y="1514475"/>
          <p14:tracePt t="48200" x="5983288" y="1539875"/>
          <p14:tracePt t="48320" x="5957888" y="1552575"/>
          <p14:tracePt t="48328" x="5957888" y="1563688"/>
          <p14:tracePt t="48337" x="5932488" y="1576388"/>
          <p14:tracePt t="48347" x="5883275" y="1627188"/>
          <p14:tracePt t="48352" x="5770563" y="1689100"/>
          <p14:tracePt t="48362" x="5657850" y="1776413"/>
          <p14:tracePt t="48368" x="5532438" y="1852613"/>
          <p14:tracePt t="48378" x="5432425" y="1939925"/>
          <p14:tracePt t="48385" x="5319713" y="2001838"/>
          <p14:tracePt t="48396" x="5207000" y="2089150"/>
          <p14:tracePt t="48401" x="5106988" y="2165350"/>
          <p14:tracePt t="48413" x="5006975" y="2252663"/>
          <p14:tracePt t="48415" x="4906963" y="2314575"/>
          <p14:tracePt t="48424" x="4794250" y="2378075"/>
          <p14:tracePt t="48431" x="4706938" y="2452688"/>
          <p14:tracePt t="48440" x="4619625" y="2503488"/>
          <p14:tracePt t="48450" x="4518025" y="2540000"/>
          <p14:tracePt t="48457" x="4430713" y="2578100"/>
          <p14:tracePt t="48465" x="4381500" y="2603500"/>
          <p14:tracePt t="48473" x="4294188" y="2616200"/>
          <p14:tracePt t="48481" x="4205288" y="2640013"/>
          <p14:tracePt t="48488" x="4105275" y="2640013"/>
          <p14:tracePt t="48496" x="4030663" y="2640013"/>
          <p14:tracePt t="48504" x="3930650" y="2640013"/>
          <p14:tracePt t="48516" x="3830638" y="2603500"/>
          <p14:tracePt t="48520" x="3743325" y="2552700"/>
          <p14:tracePt t="48529" x="3667125" y="2503488"/>
          <p14:tracePt t="48535" x="3592513" y="2452688"/>
          <p14:tracePt t="48545" x="3517900" y="2414588"/>
          <p14:tracePt t="48552" x="3441700" y="2414588"/>
          <p14:tracePt t="48561" x="3354388" y="2390775"/>
          <p14:tracePt t="48567" x="3279775" y="2352675"/>
          <p14:tracePt t="48578" x="3192463" y="2303463"/>
          <p14:tracePt t="48584" x="3092450" y="2278063"/>
          <p14:tracePt t="48596" x="3016250" y="2265363"/>
          <p14:tracePt t="48600" x="2928938" y="2239963"/>
          <p14:tracePt t="48612" x="2828925" y="2239963"/>
          <p14:tracePt t="48617" x="2741613" y="2227263"/>
          <p14:tracePt t="48625" x="2678113" y="2201863"/>
          <p14:tracePt t="48632" x="2616200" y="2190750"/>
          <p14:tracePt t="48640" x="2565400" y="2178050"/>
          <p14:tracePt t="48648" x="2516188" y="2178050"/>
          <p14:tracePt t="48656" x="2478088" y="2178050"/>
          <p14:tracePt t="48663" x="2428875" y="2165350"/>
          <p14:tracePt t="48671" x="2428875" y="1989138"/>
          <p14:tracePt t="48679" x="2403475" y="1939925"/>
          <p14:tracePt t="48687" x="2352675" y="1939925"/>
          <p14:tracePt t="48695" x="2303463" y="1939925"/>
          <p14:tracePt t="48703" x="2239963" y="1939925"/>
          <p14:tracePt t="48713" x="2190750" y="1939925"/>
          <p14:tracePt t="48720" x="2139950" y="1939925"/>
          <p14:tracePt t="48730" x="2090738" y="1939925"/>
          <p14:tracePt t="48736" x="2014538" y="1939925"/>
          <p14:tracePt t="48747" x="1978025" y="1889125"/>
          <p14:tracePt t="48752" x="1914525" y="1889125"/>
          <p14:tracePt t="48761" x="1852613" y="1889125"/>
          <p14:tracePt t="48768" x="1790700" y="1927225"/>
          <p14:tracePt t="48781" x="1727200" y="1927225"/>
          <p14:tracePt t="48784" x="1701800" y="1927225"/>
          <p14:tracePt t="48797" x="1652588" y="1978025"/>
          <p14:tracePt t="48800" x="1601788" y="2001838"/>
          <p14:tracePt t="48808" x="1565275" y="2001838"/>
          <p14:tracePt t="48816" x="1527175" y="2001838"/>
          <p14:tracePt t="48825" x="1489075" y="2014538"/>
          <p14:tracePt t="48831" x="1465263" y="2027238"/>
          <p14:tracePt t="48841" x="1452563" y="2027238"/>
          <p14:tracePt t="48847" x="1427163" y="2027238"/>
          <p14:tracePt t="48857" x="1401763" y="2027238"/>
          <p14:tracePt t="48863" x="1363663" y="2039938"/>
          <p14:tracePt t="48872" x="1339850" y="2052638"/>
          <p14:tracePt t="48879" x="1289050" y="2052638"/>
          <p14:tracePt t="48888" x="1239838" y="2052638"/>
          <p14:tracePt t="48898" x="1201738" y="2052638"/>
          <p14:tracePt t="48904" x="1139825" y="2052638"/>
          <p14:tracePt t="48913" x="1050925" y="2052638"/>
          <p14:tracePt t="48920" x="976313" y="2052638"/>
          <p14:tracePt t="48930" x="876300" y="2052638"/>
          <p14:tracePt t="48936" x="788988" y="2052638"/>
          <p14:tracePt t="48944" x="688975" y="2052638"/>
          <p14:tracePt t="48951" x="600075" y="2052638"/>
          <p14:tracePt t="48960" x="512763" y="2052638"/>
          <p14:tracePt t="48967" x="476250" y="2052638"/>
          <p14:tracePt t="48978" x="450850" y="2052638"/>
          <p14:tracePt t="48983" x="438150" y="2052638"/>
          <p14:tracePt t="49097" x="438150" y="2039938"/>
          <p14:tracePt t="49114" x="438150" y="2027238"/>
          <p14:tracePt t="49120" x="450850" y="2014538"/>
          <p14:tracePt t="49130" x="476250" y="2001838"/>
          <p14:tracePt t="49137" x="488950" y="1989138"/>
          <p14:tracePt t="49148" x="512763" y="1989138"/>
          <p14:tracePt t="49152" x="563563" y="1989138"/>
          <p14:tracePt t="49163" x="625475" y="1989138"/>
          <p14:tracePt t="49168" x="676275" y="1989138"/>
          <p14:tracePt t="49179" x="763588" y="1989138"/>
          <p14:tracePt t="49187" x="825500" y="1978025"/>
          <p14:tracePt t="49195" x="901700" y="1965325"/>
          <p14:tracePt t="49199" x="950913" y="1965325"/>
          <p14:tracePt t="49208" x="989013" y="1965325"/>
          <p14:tracePt t="49215" x="1001713" y="1965325"/>
          <p14:tracePt t="49224" x="1014413" y="1965325"/>
          <p14:tracePt t="49231" x="1027113" y="1965325"/>
          <p14:tracePt t="49240" x="1038225" y="1965325"/>
          <p14:tracePt t="49257" x="1063625" y="1952625"/>
          <p14:tracePt t="49265" x="1076325" y="1952625"/>
          <p14:tracePt t="49313" x="1101725" y="1952625"/>
          <p14:tracePt t="49330" x="1114425" y="1952625"/>
          <p14:tracePt t="49336" x="1139825" y="1952625"/>
          <p14:tracePt t="49346" x="1176338" y="1952625"/>
          <p14:tracePt t="49352" x="1201738" y="1965325"/>
          <p14:tracePt t="49362" x="1239838" y="1978025"/>
          <p14:tracePt t="49368" x="1276350" y="1978025"/>
          <p14:tracePt t="49379" x="1289050" y="1978025"/>
          <p14:tracePt t="49384" x="1301750" y="1989138"/>
          <p14:tracePt t="49396" x="1339850" y="2001838"/>
          <p14:tracePt t="49400" x="1389063" y="2001838"/>
          <p14:tracePt t="49412" x="1452563" y="2001838"/>
          <p14:tracePt t="49417" x="1577975" y="1901825"/>
          <p14:tracePt t="49425" x="1627188" y="1901825"/>
          <p14:tracePt t="49433" x="1665288" y="1901825"/>
          <p14:tracePt t="49440" x="1727200" y="1901825"/>
          <p14:tracePt t="49448" x="1801813" y="1901825"/>
          <p14:tracePt t="49457" x="1852613" y="1901825"/>
          <p14:tracePt t="49465" x="1927225" y="1876425"/>
          <p14:tracePt t="49472" x="1990725" y="1876425"/>
          <p14:tracePt t="49482" x="2039938" y="1876425"/>
          <p14:tracePt t="49488" x="2090738" y="1876425"/>
          <p14:tracePt t="49498" x="2116138" y="1876425"/>
          <p14:tracePt t="49560" x="2127250" y="1876425"/>
          <p14:tracePt t="49569" x="2139950" y="1876425"/>
          <p14:tracePt t="49579" x="2152650" y="1889125"/>
          <p14:tracePt t="49592" x="2178050" y="1889125"/>
          <p14:tracePt t="49609" x="2203450" y="1889125"/>
          <p14:tracePt t="49616" x="2239963" y="1889125"/>
          <p14:tracePt t="49625" x="2290763" y="1889125"/>
          <p14:tracePt t="49631" x="2365375" y="1901825"/>
          <p14:tracePt t="49640" x="2416175" y="1914525"/>
          <p14:tracePt t="49648" x="2452688" y="1914525"/>
          <p14:tracePt t="49657" x="2528888" y="1927225"/>
          <p14:tracePt t="49665" x="2565400" y="1952625"/>
          <p14:tracePt t="49673" x="2616200" y="1952625"/>
          <p14:tracePt t="49681" x="2667000" y="1952625"/>
          <p14:tracePt t="49689" x="2703513" y="1978025"/>
          <p14:tracePt t="49697" x="2778125" y="1989138"/>
          <p14:tracePt t="49704" x="2816225" y="1989138"/>
          <p14:tracePt t="49713" x="2841625" y="2001838"/>
          <p14:tracePt t="49720" x="2879725" y="2001838"/>
          <p14:tracePt t="49731" x="2916238" y="2001838"/>
          <p14:tracePt t="49735" x="2967038" y="2001838"/>
          <p14:tracePt t="49746" x="3016250" y="2001838"/>
          <p14:tracePt t="49751" x="3103563" y="2001838"/>
          <p14:tracePt t="49761" x="3205163" y="2001838"/>
          <p14:tracePt t="49767" x="3254375" y="2001838"/>
          <p14:tracePt t="49778" x="3341688" y="2001838"/>
          <p14:tracePt t="49783" x="3417888" y="2001838"/>
          <p14:tracePt t="49797" x="3492500" y="1989138"/>
          <p14:tracePt t="49801" x="3605213" y="1939925"/>
          <p14:tracePt t="49813" x="3717925" y="1852613"/>
          <p14:tracePt t="49817" x="3817938" y="1814513"/>
          <p14:tracePt t="49825" x="3879850" y="1814513"/>
          <p14:tracePt t="49832" x="3917950" y="1801813"/>
          <p14:tracePt t="49841" x="3956050" y="1801813"/>
          <p14:tracePt t="49848" x="3992563" y="1776413"/>
          <p14:tracePt t="49855" x="4030663" y="1776413"/>
          <p14:tracePt t="49863" x="4068763" y="1776413"/>
          <p14:tracePt t="49937" x="4092575" y="1776413"/>
          <p14:tracePt t="49952" x="4105275" y="1776413"/>
          <p14:tracePt t="49960" x="4130675" y="1776413"/>
          <p14:tracePt t="49968" x="4168775" y="1776413"/>
          <p14:tracePt t="49976" x="4217988" y="1776413"/>
          <p14:tracePt t="49984" x="4256088" y="1776413"/>
          <p14:tracePt t="49994" x="4318000" y="1776413"/>
          <p14:tracePt t="49999" x="4381500" y="1776413"/>
          <p14:tracePt t="50010" x="4468813" y="1776413"/>
          <p14:tracePt t="50015" x="4556125" y="1776413"/>
          <p14:tracePt t="50024" x="4630738" y="1776413"/>
          <p14:tracePt t="50032" x="4719638" y="1776413"/>
          <p14:tracePt t="50041" x="4832350" y="1776413"/>
          <p14:tracePt t="50048" x="4956175" y="1776413"/>
          <p14:tracePt t="50057" x="5057775" y="1776413"/>
          <p14:tracePt t="50064" x="5157788" y="1776413"/>
          <p14:tracePt t="50073" x="5232400" y="1776413"/>
          <p14:tracePt t="50081" x="5270500" y="1776413"/>
          <p14:tracePt t="50089" x="5307013" y="1776413"/>
          <p14:tracePt t="50097" x="5319713" y="1776413"/>
          <p14:tracePt t="50169" x="5345113" y="1776413"/>
          <p14:tracePt t="50178" x="5370513" y="1776413"/>
          <p14:tracePt t="50185" x="5419725" y="1776413"/>
          <p14:tracePt t="50194" x="5470525" y="1789113"/>
          <p14:tracePt t="50202" x="5507038" y="1789113"/>
          <p14:tracePt t="50209" x="5545138" y="1789113"/>
          <p14:tracePt t="50216" x="5570538" y="1789113"/>
          <p14:tracePt t="50223" x="5595938" y="1801813"/>
          <p14:tracePt t="50232" x="5607050" y="1801813"/>
          <p14:tracePt t="50239" x="5619750" y="1801813"/>
          <p14:tracePt t="50247" x="5632450" y="1801813"/>
          <p14:tracePt t="50271" x="5645150" y="1801813"/>
          <p14:tracePt t="50287" x="5657850" y="1801813"/>
          <p14:tracePt t="50383" x="5670550" y="1801813"/>
          <p14:tracePt t="50496" x="5695950" y="1801813"/>
          <p14:tracePt t="50521" x="5732463" y="1814513"/>
          <p14:tracePt t="50529" x="5757863" y="1839913"/>
          <p14:tracePt t="50536" x="5770563" y="1839913"/>
          <p14:tracePt t="50545" x="5783263" y="1852613"/>
          <p14:tracePt t="50551" x="5808663" y="1865313"/>
          <p14:tracePt t="50561" x="5832475" y="1876425"/>
          <p14:tracePt t="50567" x="5857875" y="1889125"/>
          <p14:tracePt t="50578" x="5883275" y="1901825"/>
          <p14:tracePt t="50584" x="5895975" y="1901825"/>
          <p14:tracePt t="50594" x="5908675" y="1914525"/>
          <p14:tracePt t="50721" x="5921375" y="1914525"/>
          <p14:tracePt t="50777" x="5932488" y="1914525"/>
          <p14:tracePt t="50784" x="5945188" y="1927225"/>
          <p14:tracePt t="50808" x="5957888" y="1939925"/>
          <p14:tracePt t="50816" x="5970588" y="1939925"/>
          <p14:tracePt t="50825" x="5983288" y="1939925"/>
          <p14:tracePt t="50831" x="5995988" y="1939925"/>
          <p14:tracePt t="50841" x="6045200" y="1939925"/>
          <p14:tracePt t="50848" x="6083300" y="1965325"/>
          <p14:tracePt t="50858" x="6170613" y="1965325"/>
          <p14:tracePt t="50863" x="6234113" y="1978025"/>
          <p14:tracePt t="50873" x="6321425" y="1989138"/>
          <p14:tracePt t="50881" x="6421438" y="2001838"/>
          <p14:tracePt t="50890" x="6521450" y="2014538"/>
          <p14:tracePt t="50899" x="6646863" y="2027238"/>
          <p14:tracePt t="50905" x="6746875" y="2027238"/>
          <p14:tracePt t="50914" x="6859588" y="2027238"/>
          <p14:tracePt t="50921" x="6946900" y="2027238"/>
          <p14:tracePt t="50930" x="7010400" y="2027238"/>
          <p14:tracePt t="50936" x="7046913" y="2027238"/>
          <p14:tracePt t="50945" x="7072313" y="2027238"/>
          <p14:tracePt t="51056" x="7085013" y="2027238"/>
          <p14:tracePt t="51097" x="7085013" y="2014538"/>
          <p14:tracePt t="56384" x="7085013" y="2001838"/>
          <p14:tracePt t="56393" x="7085013" y="1989138"/>
          <p14:tracePt t="56415" x="7085013" y="1978025"/>
          <p14:tracePt t="56448" x="7085013" y="1965325"/>
          <p14:tracePt t="56496" x="7097713" y="1952625"/>
          <p14:tracePt t="56504" x="7097713" y="1927225"/>
          <p14:tracePt t="56520" x="7097713" y="1914525"/>
          <p14:tracePt t="56906" x="7097713" y="1901825"/>
          <p14:tracePt t="56912" x="7123113" y="1901825"/>
          <p14:tracePt t="56920" x="7185025" y="1901825"/>
          <p14:tracePt t="56929" x="7235825" y="1914525"/>
          <p14:tracePt t="56935" x="7272338" y="1914525"/>
          <p14:tracePt t="56944" x="7372350" y="1927225"/>
          <p14:tracePt t="56951" x="7459663" y="1939925"/>
          <p14:tracePt t="56961" x="7535863" y="1952625"/>
          <p14:tracePt t="56967" x="7585075" y="1952625"/>
          <p14:tracePt t="56977" x="7597775" y="1952625"/>
          <p14:tracePt t="56984" x="7610475" y="1965325"/>
          <p14:tracePt t="57033" x="7635875" y="1965325"/>
          <p14:tracePt t="57065" x="7648575" y="1965325"/>
          <p14:tracePt t="57073" x="7648575" y="1952625"/>
          <p14:tracePt t="57081" x="7661275" y="1952625"/>
          <p14:tracePt t="57104" x="7661275" y="1939925"/>
          <p14:tracePt t="57111" x="7673975" y="1927225"/>
          <p14:tracePt t="57241" x="7685088" y="1927225"/>
          <p14:tracePt t="57248" x="7685088" y="1914525"/>
          <p14:tracePt t="57257" x="7723188" y="1914525"/>
          <p14:tracePt t="57265" x="7761288" y="1914525"/>
          <p14:tracePt t="57272" x="7823200" y="1914525"/>
          <p14:tracePt t="57281" x="7897813" y="1901825"/>
          <p14:tracePt t="57288" x="7961313" y="1876425"/>
          <p14:tracePt t="57298" x="8023225" y="1865313"/>
          <p14:tracePt t="57305" x="8061325" y="1852613"/>
          <p14:tracePt t="57313" x="8110538" y="1852613"/>
          <p14:tracePt t="57320" x="8148638" y="1852613"/>
          <p14:tracePt t="57329" x="8186738" y="1852613"/>
          <p14:tracePt t="57336" x="8235950" y="1852613"/>
          <p14:tracePt t="57347" x="8274050" y="1865313"/>
          <p14:tracePt t="57352" x="8299450" y="1889125"/>
          <p14:tracePt t="57362" x="8374063" y="1901825"/>
          <p14:tracePt t="57367" x="8461375" y="1927225"/>
          <p14:tracePt t="57378" x="8548688" y="1952625"/>
          <p14:tracePt t="57384" x="8650288" y="1978025"/>
          <p14:tracePt t="57394" x="8774113" y="2014538"/>
          <p14:tracePt t="57400" x="8874125" y="2039938"/>
          <p14:tracePt t="57411" x="8950325" y="2052638"/>
          <p14:tracePt t="57416" x="9024938" y="2078038"/>
          <p14:tracePt t="57426" x="9088438" y="2078038"/>
          <p14:tracePt t="57432" x="9163050" y="2101850"/>
          <p14:tracePt t="57439" x="9199563" y="2101850"/>
          <p14:tracePt t="57448" x="9212263" y="2101850"/>
          <p14:tracePt t="57480" x="9224963" y="2101850"/>
          <p14:tracePt t="57537" x="9250363" y="2101850"/>
          <p14:tracePt t="57545" x="9263063" y="2089150"/>
          <p14:tracePt t="57552" x="9275763" y="2078038"/>
          <p14:tracePt t="57568" x="9301163" y="2078038"/>
          <p14:tracePt t="57584" x="9312275" y="2065338"/>
          <p14:tracePt t="57625" x="9324975" y="2065338"/>
          <p14:tracePt t="57681" x="9350375" y="2052638"/>
          <p14:tracePt t="57688" x="9363075" y="2027238"/>
          <p14:tracePt t="57697" x="9388475" y="2027238"/>
          <p14:tracePt t="57705" x="9401175" y="2027238"/>
          <p14:tracePt t="57714" x="9413875" y="2027238"/>
          <p14:tracePt t="57720" x="9437688" y="2027238"/>
          <p14:tracePt t="57729" x="9450388" y="2014538"/>
          <p14:tracePt t="57736" x="9463088" y="2014538"/>
          <p14:tracePt t="57825" x="9475788" y="2014538"/>
          <p14:tracePt t="57848" x="9488488" y="1978025"/>
          <p14:tracePt t="57856" x="9501188" y="1978025"/>
          <p14:tracePt t="57872" x="9513888" y="1978025"/>
          <p14:tracePt t="57881" x="9525000" y="1965325"/>
          <p14:tracePt t="57921" x="9537700" y="1965325"/>
          <p14:tracePt t="57929" x="9550400" y="1952625"/>
          <p14:tracePt t="57936" x="9575800" y="1939925"/>
          <p14:tracePt t="57953" x="9601200" y="1939925"/>
          <p14:tracePt t="57968" x="9613900" y="1901825"/>
          <p14:tracePt t="57978" x="9637713" y="1889125"/>
          <p14:tracePt t="57984" x="9637713" y="1876425"/>
          <p14:tracePt t="58025" x="9650413" y="1876425"/>
          <p14:tracePt t="58048" x="9663113" y="1876425"/>
          <p14:tracePt t="58064" x="9701213" y="1852613"/>
          <p14:tracePt t="58073" x="9726613" y="1839913"/>
          <p14:tracePt t="58081" x="9739313" y="1839913"/>
          <p14:tracePt t="58088" x="9763125" y="1827213"/>
          <p14:tracePt t="58097" x="9788525" y="1827213"/>
          <p14:tracePt t="58105" x="9813925" y="1827213"/>
          <p14:tracePt t="58113" x="9852025" y="1827213"/>
          <p14:tracePt t="58120" x="9875838" y="1814513"/>
          <p14:tracePt t="58130" x="9901238" y="1814513"/>
          <p14:tracePt t="58136" x="9913938" y="1801813"/>
          <p14:tracePt t="58146" x="9939338" y="1801813"/>
          <p14:tracePt t="58152" x="9939338" y="1789113"/>
          <p14:tracePt t="58193" x="9952038" y="1789113"/>
          <p14:tracePt t="58458" x="9963150" y="1789113"/>
          <p14:tracePt t="58497" x="9975850" y="1789113"/>
          <p14:tracePt t="58513" x="9988550" y="1801813"/>
          <p14:tracePt t="58520" x="10001250" y="1801813"/>
          <p14:tracePt t="58530" x="10013950" y="1801813"/>
          <p14:tracePt t="58536" x="10039350" y="1814513"/>
          <p14:tracePt t="58546" x="10052050" y="1827213"/>
          <p14:tracePt t="58552" x="10064750" y="1827213"/>
          <p14:tracePt t="58561" x="10075863" y="1839913"/>
          <p14:tracePt t="58567" x="10088563" y="1852613"/>
          <p14:tracePt t="58577" x="10101263" y="1852613"/>
          <p14:tracePt t="58857" x="10101263" y="1876425"/>
          <p14:tracePt t="58864" x="10101263" y="1901825"/>
          <p14:tracePt t="59513" x="10088563" y="1914525"/>
          <p14:tracePt t="59520" x="10064750" y="1939925"/>
          <p14:tracePt t="61033" x="10064750" y="1952625"/>
          <p14:tracePt t="62225" x="10052050" y="1952625"/>
          <p14:tracePt t="62241" x="10026650" y="1952625"/>
          <p14:tracePt t="62249" x="10013950" y="1965325"/>
          <p14:tracePt t="62257" x="9988550" y="1978025"/>
          <p14:tracePt t="62265" x="9926638" y="2001838"/>
          <p14:tracePt t="62272" x="9875838" y="2027238"/>
          <p14:tracePt t="62281" x="9839325" y="2039938"/>
          <p14:tracePt t="62288" x="9801225" y="2052638"/>
          <p14:tracePt t="62352" x="9813925" y="2052638"/>
          <p14:tracePt t="62384" x="9826625" y="2052638"/>
          <p14:tracePt t="62401" x="9863138" y="2052638"/>
          <p14:tracePt t="62409" x="9875838" y="2052638"/>
          <p14:tracePt t="62417" x="9901238" y="2052638"/>
          <p14:tracePt t="62424" x="9926638" y="2052638"/>
          <p14:tracePt t="62431" x="9952038" y="2078038"/>
          <p14:tracePt t="62439" x="9975850" y="2078038"/>
          <p14:tracePt t="62447" x="10013950" y="2078038"/>
          <p14:tracePt t="62456" x="10052050" y="2089150"/>
          <p14:tracePt t="62463" x="10075863" y="2101850"/>
          <p14:tracePt t="62472" x="10088563" y="2101850"/>
          <p14:tracePt t="62479" x="10101263" y="2101850"/>
          <p14:tracePt t="62488" x="10126663" y="2101850"/>
          <p14:tracePt t="62497" x="10164763" y="2101850"/>
          <p14:tracePt t="62505" x="10201275" y="2101850"/>
          <p14:tracePt t="62513" x="10252075" y="2089150"/>
          <p14:tracePt t="62520" x="10313988" y="2065338"/>
          <p14:tracePt t="62529" x="10377488" y="2052638"/>
          <p14:tracePt t="62536" x="10439400" y="2039938"/>
          <p14:tracePt t="62546" x="10539413" y="2027238"/>
          <p14:tracePt t="62552" x="10639425" y="2027238"/>
          <p14:tracePt t="62561" x="10715625" y="2027238"/>
          <p14:tracePt t="62567" x="10790238" y="2014538"/>
          <p14:tracePt t="62577" x="10839450" y="2001838"/>
          <p14:tracePt t="62584" x="10890250" y="1989138"/>
          <p14:tracePt t="62594" x="10928350" y="1965325"/>
          <p14:tracePt t="62600" x="10952163" y="1965325"/>
          <p14:tracePt t="62611" x="10964863" y="1965325"/>
          <p14:tracePt t="62664" x="10977563" y="1952625"/>
          <p14:tracePt t="62688" x="10990263" y="1939925"/>
          <p14:tracePt t="62705" x="11015663" y="1914525"/>
          <p14:tracePt t="62721" x="11052175" y="1889125"/>
          <p14:tracePt t="62730" x="11077575" y="1889125"/>
          <p14:tracePt t="62736" x="11115675" y="1852613"/>
          <p14:tracePt t="62746" x="11164888" y="1839913"/>
          <p14:tracePt t="62753" x="11177588" y="1839913"/>
          <p14:tracePt t="62762" x="11215688" y="1839913"/>
          <p14:tracePt t="62768" x="11253788" y="1827213"/>
          <p14:tracePt t="62780" x="11266488" y="1814513"/>
          <p14:tracePt t="62784" x="11290300" y="1801813"/>
          <p14:tracePt t="62944" x="11303000" y="1801813"/>
          <p14:tracePt t="62953" x="11315700" y="1801813"/>
          <p14:tracePt t="62961" x="11328400" y="1814513"/>
          <p14:tracePt t="63273" x="11328400" y="1827213"/>
          <p14:tracePt t="63297" x="11303000" y="1839913"/>
          <p14:tracePt t="63313" x="11290300" y="1839913"/>
          <p14:tracePt t="65184" x="11266488" y="1839913"/>
          <p14:tracePt t="65192" x="11241088" y="1865313"/>
          <p14:tracePt t="65201" x="11202988" y="1889125"/>
          <p14:tracePt t="65210" x="11128375" y="1914525"/>
          <p14:tracePt t="65218" x="10928350" y="1978025"/>
          <p14:tracePt t="65228" x="10577513" y="2127250"/>
          <p14:tracePt t="65231" x="10177463" y="2214563"/>
          <p14:tracePt t="65240" x="9750425" y="2252663"/>
          <p14:tracePt t="65247" x="9337675" y="2278063"/>
          <p14:tracePt t="65256" x="8963025" y="2290763"/>
          <p14:tracePt t="65263" x="8612188" y="2314575"/>
          <p14:tracePt t="65272" x="8299450" y="2327275"/>
          <p14:tracePt t="65279" x="8010525" y="2352675"/>
          <p14:tracePt t="65288" x="7761288" y="2378075"/>
          <p14:tracePt t="65295" x="7572375" y="2403475"/>
          <p14:tracePt t="65304" x="7372350" y="2403475"/>
          <p14:tracePt t="65311" x="7210425" y="2378075"/>
          <p14:tracePt t="65320" x="7059613" y="2378075"/>
          <p14:tracePt t="65328" x="6910388" y="2365375"/>
          <p14:tracePt t="65336" x="6759575" y="2339975"/>
          <p14:tracePt t="65345" x="6584950" y="2314575"/>
          <p14:tracePt t="65351" x="6446838" y="2290763"/>
          <p14:tracePt t="65360" x="6334125" y="2227263"/>
          <p14:tracePt t="65368" x="6221413" y="2190750"/>
          <p14:tracePt t="65377" x="6108700" y="2178050"/>
          <p14:tracePt t="65384" x="5983288" y="2178050"/>
          <p14:tracePt t="65393" x="5857875" y="2165350"/>
          <p14:tracePt t="65400" x="5732463" y="2139950"/>
          <p14:tracePt t="65411" x="5619750" y="2139950"/>
          <p14:tracePt t="65416" x="5483225" y="2139950"/>
          <p14:tracePt t="65428" x="5332413" y="2139950"/>
          <p14:tracePt t="65432" x="5194300" y="2165350"/>
          <p14:tracePt t="65442" x="5045075" y="2178050"/>
          <p14:tracePt t="65450" x="4894263" y="2201863"/>
          <p14:tracePt t="65457" x="4732338" y="2252663"/>
          <p14:tracePt t="65465" x="4556125" y="2290763"/>
          <p14:tracePt t="65472" x="4394200" y="2314575"/>
          <p14:tracePt t="65480" x="4192588" y="2365375"/>
          <p14:tracePt t="65488" x="3968750" y="2414588"/>
          <p14:tracePt t="65497" x="3767138" y="2439988"/>
          <p14:tracePt t="65503" x="3505200" y="2516188"/>
          <p14:tracePt t="65512" x="3292475" y="2578100"/>
          <p14:tracePt t="65519" x="3128963" y="2627313"/>
          <p14:tracePt t="65528" x="2967038" y="2665413"/>
          <p14:tracePt t="65535" x="2841625" y="2678113"/>
          <p14:tracePt t="65546" x="2703513" y="2690813"/>
          <p14:tracePt t="65551" x="2603500" y="2703513"/>
          <p14:tracePt t="65560" x="2490788" y="2740025"/>
          <p14:tracePt t="65567" x="2378075" y="2765425"/>
          <p14:tracePt t="65578" x="2252663" y="2790825"/>
          <p14:tracePt t="65583" x="2116138" y="2840038"/>
          <p14:tracePt t="65594" x="1978025" y="2878138"/>
          <p14:tracePt t="65599" x="1852613" y="2903538"/>
          <p14:tracePt t="65610" x="1739900" y="2928938"/>
          <p14:tracePt t="65615" x="1589088" y="2978150"/>
          <p14:tracePt t="65627" x="1452563" y="3016250"/>
          <p14:tracePt t="65632" x="1314450" y="3041650"/>
          <p14:tracePt t="65641" x="1176338" y="3090863"/>
          <p14:tracePt t="65647" x="1063625" y="3154363"/>
          <p14:tracePt t="65657" x="976313" y="3178175"/>
          <p14:tracePt t="65663" x="863600" y="3190875"/>
          <p14:tracePt t="65673" x="814388" y="3216275"/>
          <p14:tracePt t="65680" x="776288" y="3216275"/>
          <p14:tracePt t="65688" x="750888" y="3228975"/>
          <p14:tracePt t="65698" x="738188" y="3241675"/>
          <p14:tracePt t="65705" x="688975" y="3254375"/>
          <p14:tracePt t="65713" x="663575" y="3254375"/>
          <p14:tracePt t="65729" x="638175" y="3254375"/>
          <p14:tracePt t="65800" x="625475" y="3254375"/>
          <p14:tracePt t="65817" x="612775" y="3254375"/>
          <p14:tracePt t="65826" x="612775" y="3241675"/>
          <p14:tracePt t="65833" x="600075" y="3241675"/>
          <p14:tracePt t="65841" x="588963" y="3228975"/>
          <p14:tracePt t="65849" x="576263" y="3216275"/>
          <p14:tracePt t="65865" x="563563" y="3203575"/>
          <p14:tracePt t="65880" x="563563" y="3190875"/>
          <p14:tracePt t="65896" x="563563" y="3178175"/>
          <p14:tracePt t="65912" x="563563" y="3165475"/>
          <p14:tracePt t="65928" x="563563" y="3141663"/>
          <p14:tracePt t="65961" x="563563" y="3116263"/>
          <p14:tracePt t="65968" x="576263" y="3103563"/>
          <p14:tracePt t="65980" x="588963" y="3090863"/>
          <p14:tracePt t="65984" x="600075" y="3078163"/>
          <p14:tracePt t="65994" x="612775" y="3065463"/>
          <p14:tracePt t="66000" x="625475" y="3054350"/>
          <p14:tracePt t="66009" x="638175" y="3054350"/>
          <p14:tracePt t="66017" x="663575" y="3041650"/>
          <p14:tracePt t="66026" x="688975" y="3028950"/>
          <p14:tracePt t="66031" x="712788" y="3016250"/>
          <p14:tracePt t="66043" x="738188" y="3003550"/>
          <p14:tracePt t="66047" x="738188" y="2990850"/>
          <p14:tracePt t="66056" x="763588" y="2978150"/>
          <p14:tracePt t="66063" x="763588" y="2965450"/>
          <p14:tracePt t="66073" x="788988" y="2952750"/>
          <p14:tracePt t="66081" x="801688" y="2941638"/>
          <p14:tracePt t="66089" x="814388" y="2941638"/>
          <p14:tracePt t="66098" x="814388" y="2928938"/>
          <p14:tracePt t="66105" x="838200" y="2916238"/>
          <p14:tracePt t="66114" x="876300" y="2903538"/>
          <p14:tracePt t="66121" x="901700" y="2890838"/>
          <p14:tracePt t="66130" x="914400" y="2890838"/>
          <p14:tracePt t="66136" x="925513" y="2890838"/>
          <p14:tracePt t="66146" x="938213" y="2878138"/>
          <p14:tracePt t="66152" x="950913" y="2878138"/>
          <p14:tracePt t="66160" x="963613" y="2878138"/>
          <p14:tracePt t="66169" x="963613" y="2865438"/>
          <p14:tracePt t="66179" x="989013" y="2865438"/>
          <p14:tracePt t="66184" x="989013" y="2852738"/>
          <p14:tracePt t="66194" x="1001713" y="2852738"/>
          <p14:tracePt t="66199" x="1014413" y="2840038"/>
          <p14:tracePt t="66210" x="1027113" y="2840038"/>
          <p14:tracePt t="66215" x="1038225" y="2828925"/>
          <p14:tracePt t="66226" x="1063625" y="2816225"/>
          <p14:tracePt t="66232" x="1101725" y="2803525"/>
          <p14:tracePt t="66240" x="1127125" y="2790825"/>
          <p14:tracePt t="66248" x="1163638" y="2778125"/>
          <p14:tracePt t="66256" x="1201738" y="2752725"/>
          <p14:tracePt t="66265" x="1214438" y="2728913"/>
          <p14:tracePt t="66272" x="1239838" y="2728913"/>
          <p14:tracePt t="66281" x="1276350" y="2716213"/>
          <p14:tracePt t="66289" x="1301750" y="2703513"/>
          <p14:tracePt t="66297" x="1327150" y="2690813"/>
          <p14:tracePt t="66335" x="1327150" y="2678113"/>
          <p14:tracePt t="66729" x="1339850" y="2665413"/>
          <p14:tracePt t="66736" x="1352550" y="2665413"/>
          <p14:tracePt t="66746" x="1376363" y="2665413"/>
          <p14:tracePt t="66752" x="1401763" y="2690813"/>
          <p14:tracePt t="66762" x="1439863" y="2703513"/>
          <p14:tracePt t="66768" x="1476375" y="2716213"/>
          <p14:tracePt t="66780" x="1501775" y="2728913"/>
          <p14:tracePt t="66784" x="1565275" y="2752725"/>
          <p14:tracePt t="66795" x="1614488" y="2752725"/>
          <p14:tracePt t="66800" x="1639888" y="2752725"/>
          <p14:tracePt t="66809" x="1652588" y="2765425"/>
          <p14:tracePt t="66817" x="1689100" y="2778125"/>
          <p14:tracePt t="66827" x="1727200" y="2790825"/>
          <p14:tracePt t="66831" x="1790700" y="2790825"/>
          <p14:tracePt t="66840" x="1827213" y="2803525"/>
          <p14:tracePt t="66847" x="1878013" y="2816225"/>
          <p14:tracePt t="66856" x="1903413" y="2828925"/>
          <p14:tracePt t="66863" x="1939925" y="2828925"/>
          <p14:tracePt t="66871" x="1978025" y="2828925"/>
          <p14:tracePt t="66879" x="2027238" y="2840038"/>
          <p14:tracePt t="66888" x="2052638" y="2840038"/>
          <p14:tracePt t="66895" x="2065338" y="2840038"/>
          <p14:tracePt t="66904" x="2090738" y="2852738"/>
          <p14:tracePt t="66920" x="2103438" y="2852738"/>
          <p14:tracePt t="66968" x="2127250" y="2852738"/>
          <p14:tracePt t="66984" x="2139950" y="2852738"/>
          <p14:tracePt t="66991" x="2178050" y="2852738"/>
          <p14:tracePt t="67000" x="2228850" y="2852738"/>
          <p14:tracePt t="67007" x="2278063" y="2852738"/>
          <p14:tracePt t="67016" x="2352675" y="2852738"/>
          <p14:tracePt t="67027" x="2452688" y="2852738"/>
          <p14:tracePt t="67033" x="2516188" y="2852738"/>
          <p14:tracePt t="67042" x="2590800" y="2828925"/>
          <p14:tracePt t="67048" x="2667000" y="2816225"/>
          <p14:tracePt t="67057" x="2716213" y="2816225"/>
          <p14:tracePt t="67063" x="2741613" y="2816225"/>
          <p14:tracePt t="67073" x="2790825" y="2816225"/>
          <p14:tracePt t="67081" x="2841625" y="2816225"/>
          <p14:tracePt t="67089" x="2867025" y="2816225"/>
          <p14:tracePt t="67096" x="2890838" y="2816225"/>
          <p14:tracePt t="67104" x="2916238" y="2816225"/>
          <p14:tracePt t="67114" x="2941638" y="2816225"/>
          <p14:tracePt t="67120" x="2954338" y="2816225"/>
          <p14:tracePt t="67129" x="2979738" y="2816225"/>
          <p14:tracePt t="67136" x="3003550" y="2816225"/>
          <p14:tracePt t="67146" x="3041650" y="2816225"/>
          <p14:tracePt t="67153" x="3067050" y="2816225"/>
          <p14:tracePt t="67162" x="3103563" y="2816225"/>
          <p14:tracePt t="67169" x="3128963" y="2816225"/>
          <p14:tracePt t="67180" x="3141663" y="2816225"/>
          <p14:tracePt t="67184" x="3167063" y="2816225"/>
          <p14:tracePt t="67195" x="3192463" y="2816225"/>
          <p14:tracePt t="67200" x="3228975" y="2816225"/>
          <p14:tracePt t="67209" x="3241675" y="2828925"/>
          <p14:tracePt t="67216" x="3254375" y="2828925"/>
          <p14:tracePt t="67228" x="3267075" y="2828925"/>
          <p14:tracePt t="67232" x="3267075" y="2840038"/>
          <p14:tracePt t="67240" x="3292475" y="2840038"/>
          <p14:tracePt t="67247" x="3305175" y="2865438"/>
          <p14:tracePt t="67255" x="3305175" y="2965450"/>
          <p14:tracePt t="67263" x="3317875" y="3003550"/>
          <p14:tracePt t="67271" x="3341688" y="3003550"/>
          <p14:tracePt t="67279" x="3379788" y="3003550"/>
          <p14:tracePt t="67287" x="3405188" y="3003550"/>
          <p14:tracePt t="67296" x="3417888" y="3003550"/>
          <p14:tracePt t="80928" x="3405188" y="3003550"/>
          <p14:tracePt t="81248" x="3405188" y="2990850"/>
          <p14:tracePt t="81258" x="3454400" y="2916238"/>
          <p14:tracePt t="81265" x="3454400" y="2878138"/>
          <p14:tracePt t="81273" x="3467100" y="2878138"/>
          <p14:tracePt t="81280" x="3492500" y="2852738"/>
          <p14:tracePt t="81289" x="3505200" y="2852738"/>
          <p14:tracePt t="81296" x="3505200" y="2828925"/>
          <p14:tracePt t="81306" x="3517900" y="2828925"/>
          <p14:tracePt t="81313" x="3541713" y="2803525"/>
          <p14:tracePt t="81320" x="3567113" y="2803525"/>
          <p14:tracePt t="81330" x="3605213" y="2790825"/>
          <p14:tracePt t="81336" x="3667125" y="2778125"/>
          <p14:tracePt t="81350" x="3705225" y="2752725"/>
          <p14:tracePt t="81352" x="3730625" y="2740025"/>
          <p14:tracePt t="81361" x="3756025" y="2716213"/>
          <p14:tracePt t="81367" x="3767138" y="2716213"/>
          <p14:tracePt t="81399" x="3767138" y="2703513"/>
          <p14:tracePt t="81416" x="3779838" y="2690813"/>
          <p14:tracePt t="81423" x="3792538" y="2690813"/>
          <p14:tracePt t="81432" x="3805238" y="2690813"/>
          <p14:tracePt t="81442" x="3830638" y="2690813"/>
          <p14:tracePt t="81447" x="3879850" y="2690813"/>
          <p14:tracePt t="81456" x="3905250" y="2665413"/>
          <p14:tracePt t="81529" x="3917950" y="2665413"/>
          <p14:tracePt t="81536" x="3930650" y="2665413"/>
          <p14:tracePt t="81546" x="3992563" y="2665413"/>
          <p14:tracePt t="81552" x="4092575" y="2665413"/>
          <p14:tracePt t="81562" x="4217988" y="2652713"/>
          <p14:tracePt t="81568" x="4330700" y="2627313"/>
          <p14:tracePt t="81579" x="4456113" y="2616200"/>
          <p14:tracePt t="81584" x="4556125" y="2603500"/>
          <p14:tracePt t="81595" x="4643438" y="2603500"/>
          <p14:tracePt t="81600" x="4694238" y="2578100"/>
          <p14:tracePt t="81608" x="4732338" y="2565400"/>
          <p14:tracePt t="81616" x="4794250" y="2527300"/>
          <p14:tracePt t="81673" x="4806950" y="2527300"/>
          <p14:tracePt t="81690" x="4832350" y="2527300"/>
          <p14:tracePt t="81697" x="4843463" y="2527300"/>
          <p14:tracePt t="81705" x="4856163" y="2527300"/>
          <p14:tracePt t="81712" x="4894263" y="2527300"/>
          <p14:tracePt t="81720" x="4945063" y="2527300"/>
          <p14:tracePt t="81730" x="5032375" y="2540000"/>
          <p14:tracePt t="81737" x="5119688" y="2565400"/>
          <p14:tracePt t="81747" x="5207000" y="2590800"/>
          <p14:tracePt t="81751" x="5319713" y="2616200"/>
          <p14:tracePt t="81761" x="5419725" y="2640013"/>
          <p14:tracePt t="81767" x="5557838" y="2678113"/>
          <p14:tracePt t="81776" x="5695950" y="2703513"/>
          <p14:tracePt t="81784" x="5832475" y="2752725"/>
          <p14:tracePt t="81793" x="5983288" y="2816225"/>
          <p14:tracePt t="81800" x="6121400" y="2890838"/>
          <p14:tracePt t="81810" x="6259513" y="2952750"/>
          <p14:tracePt t="81816" x="6370638" y="3003550"/>
          <p14:tracePt t="81828" x="6483350" y="3016250"/>
          <p14:tracePt t="81833" x="6584950" y="3054350"/>
          <p14:tracePt t="81845" x="6696075" y="3078163"/>
          <p14:tracePt t="81849" x="6808788" y="3103563"/>
          <p14:tracePt t="81857" x="6910388" y="3116263"/>
          <p14:tracePt t="81864" x="7034213" y="3154363"/>
          <p14:tracePt t="81873" x="7134225" y="3165475"/>
          <p14:tracePt t="81880" x="7210425" y="3165475"/>
          <p14:tracePt t="81887" x="7272338" y="3165475"/>
          <p14:tracePt t="81910" x="7459663" y="3190875"/>
          <p14:tracePt t="81912" x="7535863" y="3190875"/>
          <p14:tracePt t="81920" x="7597775" y="3190875"/>
          <p14:tracePt t="81928" x="7673975" y="3190875"/>
          <p14:tracePt t="81936" x="7723188" y="3190875"/>
          <p14:tracePt t="81944" x="7773988" y="3190875"/>
          <p14:tracePt t="81952" x="7785100" y="3190875"/>
          <p14:tracePt t="81962" x="7835900" y="3178175"/>
          <p14:tracePt t="81968" x="7874000" y="3165475"/>
          <p14:tracePt t="81980" x="7886700" y="3165475"/>
          <p14:tracePt t="81984" x="7897813" y="3154363"/>
          <p14:tracePt t="81993" x="7935913" y="3128963"/>
          <p14:tracePt t="82000" x="7948613" y="3128963"/>
          <p14:tracePt t="82010" x="7948613" y="3116263"/>
          <p14:tracePt t="82017" x="7974013" y="3103563"/>
          <p14:tracePt t="82026" x="8010525" y="3065463"/>
          <p14:tracePt t="82031" x="8035925" y="3065463"/>
          <p14:tracePt t="82043" x="8099425" y="3016250"/>
          <p14:tracePt t="82047" x="8174038" y="2965450"/>
          <p14:tracePt t="82056" x="8223250" y="2928938"/>
          <p14:tracePt t="82063" x="8261350" y="2903538"/>
          <p14:tracePt t="82072" x="8335963" y="2865438"/>
          <p14:tracePt t="82079" x="8399463" y="2828925"/>
          <p14:tracePt t="82089" x="8424863" y="2816225"/>
          <p14:tracePt t="82096" x="8448675" y="2790825"/>
          <p14:tracePt t="82106" x="8486775" y="2778125"/>
          <p14:tracePt t="82112" x="8512175" y="2765425"/>
          <p14:tracePt t="82121" x="8512175" y="2752725"/>
          <p14:tracePt t="82130" x="8524875" y="2740025"/>
          <p14:tracePt t="82147" x="8537575" y="2740025"/>
          <p14:tracePt t="82225" x="8561388" y="2740025"/>
          <p14:tracePt t="82865" x="8548688" y="2740025"/>
          <p14:tracePt t="83481" x="8537575" y="2752725"/>
          <p14:tracePt t="84362" x="8524875" y="2752725"/>
          <p14:tracePt t="84480" x="8537575" y="2752725"/>
          <p14:tracePt t="84489" x="8548688" y="2752725"/>
          <p14:tracePt t="84496" x="8586788" y="2752725"/>
          <p14:tracePt t="84505" x="8612188" y="2752725"/>
          <p14:tracePt t="84513" x="8650288" y="2752725"/>
          <p14:tracePt t="84520" x="8686800" y="2752725"/>
          <p14:tracePt t="84530" x="8712200" y="2752725"/>
          <p14:tracePt t="84537" x="8737600" y="2752725"/>
          <p14:tracePt t="84549" x="8750300" y="2752725"/>
          <p14:tracePt t="84552" x="8763000" y="2752725"/>
          <p14:tracePt t="84561" x="8774113" y="2752725"/>
          <p14:tracePt t="84576" x="8812213" y="2752725"/>
          <p14:tracePt t="84584" x="8850313" y="2740025"/>
          <p14:tracePt t="84593" x="8924925" y="2740025"/>
          <p14:tracePt t="84600" x="9037638" y="2740025"/>
          <p14:tracePt t="84609" x="9150350" y="2740025"/>
          <p14:tracePt t="84617" x="9275763" y="2740025"/>
          <p14:tracePt t="84629" x="9401175" y="2740025"/>
          <p14:tracePt t="84632" x="9513888" y="2740025"/>
          <p14:tracePt t="84645" x="9637713" y="2740025"/>
          <p14:tracePt t="84648" x="9750425" y="2740025"/>
          <p14:tracePt t="84657" x="9888538" y="2740025"/>
          <p14:tracePt t="84664" x="10001250" y="2740025"/>
          <p14:tracePt t="84673" x="10064750" y="2752725"/>
          <p14:tracePt t="84681" x="10101263" y="2765425"/>
          <p14:tracePt t="84816" x="10113963" y="2765425"/>
          <p14:tracePt t="84825" x="10126663" y="2765425"/>
          <p14:tracePt t="84832" x="10164763" y="2778125"/>
          <p14:tracePt t="84841" x="10201275" y="2778125"/>
          <p14:tracePt t="84847" x="10239375" y="2803525"/>
          <p14:tracePt t="84861" x="10301288" y="2816225"/>
          <p14:tracePt t="84864" x="10339388" y="2840038"/>
          <p14:tracePt t="84874" x="10364788" y="2840038"/>
          <p14:tracePt t="84880" x="10390188" y="2840038"/>
          <p14:tracePt t="84888" x="10426700" y="2840038"/>
          <p14:tracePt t="84897" x="10439400" y="2840038"/>
          <p14:tracePt t="84913" x="10464800" y="2828925"/>
          <p14:tracePt t="84920" x="10477500" y="2828925"/>
          <p14:tracePt t="84930" x="10490200" y="2816225"/>
          <p14:tracePt t="84937" x="10502900" y="2816225"/>
          <p14:tracePt t="84946" x="10539413" y="2816225"/>
          <p14:tracePt t="84953" x="10552113" y="2816225"/>
          <p14:tracePt t="84963" x="10564813" y="2816225"/>
          <p14:tracePt t="84968" x="10590213" y="2816225"/>
          <p14:tracePt t="84978" x="10626725" y="2803525"/>
          <p14:tracePt t="84983" x="10639425" y="2803525"/>
          <p14:tracePt t="85073" x="10652125" y="2790825"/>
          <p14:tracePt t="85080" x="10664825" y="2790825"/>
          <p14:tracePt t="85089" x="10690225" y="2790825"/>
          <p14:tracePt t="85097" x="10715625" y="2790825"/>
          <p14:tracePt t="85103" x="10739438" y="2790825"/>
          <p14:tracePt t="85112" x="10752138" y="2790825"/>
          <p14:tracePt t="85193" x="10764838" y="2790825"/>
          <p14:tracePt t="85256" x="10777538" y="2790825"/>
          <p14:tracePt t="85264" x="10790238" y="2790825"/>
          <p14:tracePt t="85272" x="10802938" y="2790825"/>
          <p14:tracePt t="85280" x="10815638" y="2790825"/>
          <p14:tracePt t="85296" x="10839450" y="2790825"/>
          <p14:tracePt t="85306" x="10915650" y="2790825"/>
          <p14:tracePt t="85313" x="11052175" y="2803525"/>
          <p14:tracePt t="85320" x="11202988" y="2828925"/>
          <p14:tracePt t="85330" x="11315700" y="2865438"/>
          <p14:tracePt t="85336" x="11453813" y="2890838"/>
          <p14:tracePt t="85348" x="11591925" y="2903538"/>
          <p14:tracePt t="85353" x="11691938" y="2903538"/>
          <p14:tracePt t="85361" x="11741150" y="2916238"/>
          <p14:tracePt t="85367" x="11828463" y="2928938"/>
          <p14:tracePt t="85376" x="11866563" y="2928938"/>
          <p14:tracePt t="85999" x="11879263" y="2941638"/>
          <p14:tracePt t="86024" x="11841163" y="2952750"/>
          <p14:tracePt t="86031" x="11779250" y="2965450"/>
          <p14:tracePt t="86040" x="11715750" y="2978150"/>
          <p14:tracePt t="86047" x="11628438" y="3016250"/>
          <p14:tracePt t="86059" x="11553825" y="3041650"/>
          <p14:tracePt t="86064" x="11415713" y="3078163"/>
          <p14:tracePt t="86072" x="11253788" y="3090863"/>
          <p14:tracePt t="86079" x="11077575" y="3103563"/>
          <p14:tracePt t="86088" x="10902950" y="3116263"/>
          <p14:tracePt t="86095" x="10639425" y="3128963"/>
          <p14:tracePt t="86104" x="10401300" y="3128963"/>
          <p14:tracePt t="86112" x="10126663" y="3128963"/>
          <p14:tracePt t="86121" x="9788525" y="3128963"/>
          <p14:tracePt t="86129" x="9450388" y="3128963"/>
          <p14:tracePt t="86136" x="9063038" y="3103563"/>
          <p14:tracePt t="86146" x="8737600" y="3065463"/>
          <p14:tracePt t="86152" x="8261350" y="3065463"/>
          <p14:tracePt t="86164" x="7823200" y="3065463"/>
          <p14:tracePt t="86168" x="7472363" y="3065463"/>
          <p14:tracePt t="86177" x="7034213" y="3041650"/>
          <p14:tracePt t="86183" x="6621463" y="3041650"/>
          <p14:tracePt t="86192" x="6270625" y="3028950"/>
          <p14:tracePt t="86199" x="5921375" y="2978150"/>
          <p14:tracePt t="86209" x="5583238" y="2978150"/>
          <p14:tracePt t="86216" x="5270500" y="2978150"/>
          <p14:tracePt t="86226" x="4956175" y="2978150"/>
          <p14:tracePt t="86231" x="4681538" y="2965450"/>
          <p14:tracePt t="86245" x="4494213" y="2941638"/>
          <p14:tracePt t="86249" x="4281488" y="2941638"/>
          <p14:tracePt t="86257" x="4068763" y="2916238"/>
          <p14:tracePt t="86265" x="3905250" y="2903538"/>
          <p14:tracePt t="86272" x="3756025" y="2903538"/>
          <p14:tracePt t="86281" x="3579813" y="2903538"/>
          <p14:tracePt t="86289" x="3417888" y="2903538"/>
          <p14:tracePt t="86297" x="3254375" y="2903538"/>
          <p14:tracePt t="86303" x="3103563" y="2890838"/>
          <p14:tracePt t="86311" x="2954338" y="2890838"/>
          <p14:tracePt t="86320" x="2841625" y="2890838"/>
          <p14:tracePt t="86327" x="2741613" y="2890838"/>
          <p14:tracePt t="86336" x="2616200" y="2890838"/>
          <p14:tracePt t="86343" x="2503488" y="2890838"/>
          <p14:tracePt t="86352" x="2403475" y="2890838"/>
          <p14:tracePt t="86362" x="2328863" y="2890838"/>
          <p14:tracePt t="86368" x="2265363" y="2890838"/>
          <p14:tracePt t="86379" x="2203450" y="2890838"/>
          <p14:tracePt t="86385" x="2139950" y="2890838"/>
          <p14:tracePt t="86394" x="2090738" y="2890838"/>
          <p14:tracePt t="86400" x="2065338" y="2903538"/>
          <p14:tracePt t="86412" x="2052638" y="2916238"/>
          <p14:tracePt t="86416" x="2027238" y="2916238"/>
          <p14:tracePt t="86431" x="2014538" y="2928938"/>
          <p14:tracePt t="86442" x="2003425" y="2941638"/>
          <p14:tracePt t="86488" x="1990725" y="2952750"/>
          <p14:tracePt t="86496" x="1965325" y="2965450"/>
          <p14:tracePt t="86505" x="1939925" y="2990850"/>
          <p14:tracePt t="86513" x="1903413" y="3016250"/>
          <p14:tracePt t="86521" x="1839913" y="3041650"/>
          <p14:tracePt t="86529" x="1778000" y="3065463"/>
          <p14:tracePt t="86537" x="1714500" y="3090863"/>
          <p14:tracePt t="86546" x="1639888" y="3141663"/>
          <p14:tracePt t="86552" x="1527175" y="3165475"/>
          <p14:tracePt t="86564" x="1427163" y="3190875"/>
          <p14:tracePt t="86568" x="1314450" y="3216275"/>
          <p14:tracePt t="86577" x="1201738" y="3228975"/>
          <p14:tracePt t="86583" x="1127125" y="3241675"/>
          <p14:tracePt t="86593" x="1050925" y="3254375"/>
          <p14:tracePt t="86600" x="1014413" y="3254375"/>
          <p14:tracePt t="86609" x="976313" y="3267075"/>
          <p14:tracePt t="86793" x="963613" y="3267075"/>
          <p14:tracePt t="86817" x="976313" y="3267075"/>
          <p14:tracePt t="86826" x="1001713" y="3254375"/>
          <p14:tracePt t="86833" x="1063625" y="3228975"/>
          <p14:tracePt t="86842" x="1139825" y="3216275"/>
          <p14:tracePt t="86849" x="1263650" y="3203575"/>
          <p14:tracePt t="86861" x="1414463" y="3178175"/>
          <p14:tracePt t="86864" x="1565275" y="3154363"/>
          <p14:tracePt t="86874" x="1727200" y="3154363"/>
          <p14:tracePt t="86879" x="1927225" y="3154363"/>
          <p14:tracePt t="86898" x="2352675" y="3128963"/>
          <p14:tracePt t="86905" x="2528888" y="3128963"/>
          <p14:tracePt t="86912" x="2703513" y="3141663"/>
          <p14:tracePt t="86921" x="2854325" y="3165475"/>
          <p14:tracePt t="86930" x="2979738" y="3178175"/>
          <p14:tracePt t="86936" x="3116263" y="3190875"/>
          <p14:tracePt t="86945" x="3216275" y="3190875"/>
          <p14:tracePt t="86952" x="3292475" y="3190875"/>
          <p14:tracePt t="86962" x="3328988" y="3190875"/>
          <p14:tracePt t="86968" x="3354388" y="3190875"/>
          <p14:tracePt t="86976" x="3379788" y="3203575"/>
          <p14:tracePt t="87049" x="3392488" y="3203575"/>
          <p14:tracePt t="87089" x="3417888" y="3203575"/>
          <p14:tracePt t="87161" x="3429000" y="3203575"/>
          <p14:tracePt t="87184" x="3441700" y="3203575"/>
          <p14:tracePt t="87209" x="3454400" y="3203575"/>
          <p14:tracePt t="87216" x="3454400" y="3190875"/>
          <p14:tracePt t="87225" x="3467100" y="3190875"/>
          <p14:tracePt t="87247" x="3479800" y="3178175"/>
          <p14:tracePt t="90913" x="3467100" y="3178175"/>
          <p14:tracePt t="90921" x="3467100" y="3190875"/>
          <p14:tracePt t="90931" x="3417888" y="3228975"/>
          <p14:tracePt t="90937" x="3328988" y="3278188"/>
          <p14:tracePt t="90947" x="3241675" y="3316288"/>
          <p14:tracePt t="90952" x="3167063" y="3341688"/>
          <p14:tracePt t="90965" x="3128963" y="3378200"/>
          <p14:tracePt t="90970" x="3103563" y="3378200"/>
          <p14:tracePt t="91016" x="3092450" y="3390900"/>
          <p14:tracePt t="91026" x="3079750" y="3403600"/>
          <p14:tracePt t="91033" x="3054350" y="3429000"/>
          <p14:tracePt t="91042" x="3028950" y="3479800"/>
          <p14:tracePt t="91049" x="2992438" y="3516313"/>
          <p14:tracePt t="91061" x="2979738" y="3554413"/>
          <p14:tracePt t="91065" x="2928938" y="3590925"/>
          <p14:tracePt t="91073" x="2916238" y="3616325"/>
          <p14:tracePt t="91080" x="2890838" y="3616325"/>
          <p14:tracePt t="91089" x="2841625" y="3641725"/>
          <p14:tracePt t="91098" x="2790825" y="3679825"/>
          <p14:tracePt t="91106" x="2716213" y="3716338"/>
          <p14:tracePt t="91113" x="2590800" y="3754438"/>
          <p14:tracePt t="91120" x="2441575" y="3767138"/>
          <p14:tracePt t="91129" x="2316163" y="3767138"/>
          <p14:tracePt t="91135" x="2116138" y="3792538"/>
          <p14:tracePt t="91143" x="1952625" y="3792538"/>
          <p14:tracePt t="91151" x="1801813" y="3792538"/>
          <p14:tracePt t="91162" x="1639888" y="3803650"/>
          <p14:tracePt t="91168" x="1489075" y="3803650"/>
          <p14:tracePt t="91178" x="1352550" y="3803650"/>
          <p14:tracePt t="91185" x="1227138" y="3803650"/>
          <p14:tracePt t="91195" x="1127125" y="3803650"/>
          <p14:tracePt t="91200" x="1076325" y="3803650"/>
          <p14:tracePt t="91211" x="989013" y="3803650"/>
          <p14:tracePt t="91216" x="950913" y="3816350"/>
          <p14:tracePt t="91225" x="914400" y="3829050"/>
          <p14:tracePt t="91233" x="901700" y="3829050"/>
          <p14:tracePt t="91245" x="889000" y="3829050"/>
          <p14:tracePt t="91248" x="876300" y="3829050"/>
          <p14:tracePt t="91256" x="863600" y="3829050"/>
          <p14:tracePt t="91263" x="850900" y="3829050"/>
          <p14:tracePt t="91273" x="838200" y="3829050"/>
          <p14:tracePt t="91279" x="825500" y="3829050"/>
          <p14:tracePt t="91288" x="814388" y="3841750"/>
          <p14:tracePt t="91296" x="814388" y="3854450"/>
          <p14:tracePt t="91304" x="788988" y="3854450"/>
          <p14:tracePt t="91312" x="763588" y="3854450"/>
          <p14:tracePt t="91328" x="750888" y="3854450"/>
          <p14:tracePt t="91345" x="725488" y="3867150"/>
          <p14:tracePt t="91416" x="725488" y="3879850"/>
          <p14:tracePt t="91424" x="738188" y="3879850"/>
          <p14:tracePt t="91433" x="750888" y="3879850"/>
          <p14:tracePt t="91441" x="801688" y="3879850"/>
          <p14:tracePt t="91449" x="938213" y="3879850"/>
          <p14:tracePt t="91460" x="1127125" y="3879850"/>
          <p14:tracePt t="91465" x="1376363" y="3879850"/>
          <p14:tracePt t="91473" x="1778000" y="3879850"/>
          <p14:tracePt t="91481" x="2228850" y="3879850"/>
          <p14:tracePt t="91487" x="2628900" y="3879850"/>
          <p14:tracePt t="91496" x="3041650" y="3879850"/>
          <p14:tracePt t="91503" x="3279775" y="4029075"/>
          <p14:tracePt t="91511" x="3541713" y="4067175"/>
          <p14:tracePt t="91520" x="3756025" y="4079875"/>
          <p14:tracePt t="91528" x="3917950" y="4105275"/>
          <p14:tracePt t="91536" x="4056063" y="4141788"/>
          <p14:tracePt t="91544" x="4181475" y="4167188"/>
          <p14:tracePt t="91552" x="4256088" y="4205288"/>
          <p14:tracePt t="91560" x="4305300" y="4241800"/>
          <p14:tracePt t="91567" x="4368800" y="4254500"/>
          <p14:tracePt t="91577" x="4394200" y="4267200"/>
          <p14:tracePt t="91585" x="4418013" y="4292600"/>
          <p14:tracePt t="91596" x="4443413" y="4292600"/>
          <p14:tracePt t="91600" x="4481513" y="4305300"/>
          <p14:tracePt t="91611" x="4518025" y="4318000"/>
          <p14:tracePt t="91616" x="4581525" y="4318000"/>
          <p14:tracePt t="91625" x="4656138" y="4318000"/>
          <p14:tracePt t="91633" x="4719638" y="4318000"/>
          <p14:tracePt t="91644" x="4768850" y="4305300"/>
          <p14:tracePt t="91648" x="4806950" y="4292600"/>
          <p14:tracePt t="91661" x="4832350" y="4279900"/>
          <p14:tracePt t="91664" x="4843463" y="4267200"/>
          <p14:tracePt t="91672" x="4868863" y="4241800"/>
          <p14:tracePt t="91679" x="4868863" y="4230688"/>
          <p14:tracePt t="91688" x="4894263" y="4230688"/>
          <p14:tracePt t="91695" x="4894263" y="4205288"/>
          <p14:tracePt t="91704" x="4906963" y="4205288"/>
          <p14:tracePt t="91720" x="4932363" y="4205288"/>
          <p14:tracePt t="91728" x="4945063" y="4205288"/>
          <p14:tracePt t="91736" x="4956175" y="4205288"/>
          <p14:tracePt t="91746" x="4994275" y="4205288"/>
          <p14:tracePt t="91752" x="5019675" y="4205288"/>
          <p14:tracePt t="91760" x="5045075" y="4205288"/>
          <p14:tracePt t="91767" x="5068888" y="4205288"/>
          <p14:tracePt t="91777" x="5081588" y="4205288"/>
          <p14:tracePt t="91784" x="5106988" y="4205288"/>
          <p14:tracePt t="91793" x="5132388" y="4192588"/>
          <p14:tracePt t="91800" x="5145088" y="4179888"/>
          <p14:tracePt t="91842" x="5157788" y="4179888"/>
          <p14:tracePt t="91849" x="5170488" y="4167188"/>
          <p14:tracePt t="91858" x="5194300" y="4154488"/>
          <p14:tracePt t="91865" x="5257800" y="4141788"/>
          <p14:tracePt t="91873" x="5332413" y="4129088"/>
          <p14:tracePt t="91893" x="5483225" y="4117975"/>
          <p14:tracePt t="91899" x="5570538" y="4117975"/>
          <p14:tracePt t="91905" x="5645150" y="4105275"/>
          <p14:tracePt t="91912" x="5695950" y="4079875"/>
          <p14:tracePt t="91919" x="5708650" y="4079875"/>
          <p14:tracePt t="92073" x="5708650" y="4067175"/>
          <p14:tracePt t="92528" x="5695950" y="4067175"/>
          <p14:tracePt t="92537" x="5683250" y="4092575"/>
          <p14:tracePt t="92633" x="5670550" y="4092575"/>
          <p14:tracePt t="92641" x="5657850" y="4079875"/>
          <p14:tracePt t="92649" x="5632450" y="4079875"/>
          <p14:tracePt t="92658" x="5595938" y="4041775"/>
          <p14:tracePt t="92665" x="5532438" y="4029075"/>
          <p14:tracePt t="92673" x="5470525" y="4017963"/>
          <p14:tracePt t="92682" x="5383213" y="4005263"/>
          <p14:tracePt t="92688" x="5294313" y="3979863"/>
          <p14:tracePt t="92697" x="5194300" y="3929063"/>
          <p14:tracePt t="92708" x="5106988" y="3892550"/>
          <p14:tracePt t="92713" x="5006975" y="3854450"/>
          <p14:tracePt t="92719" x="4906963" y="3829050"/>
          <p14:tracePt t="92728" x="4794250" y="3803650"/>
          <p14:tracePt t="92735" x="4732338" y="3779838"/>
          <p14:tracePt t="92744" x="4630738" y="3754438"/>
          <p14:tracePt t="92751" x="4556125" y="3754438"/>
          <p14:tracePt t="92761" x="4481513" y="3754438"/>
          <p14:tracePt t="92767" x="4406900" y="3754438"/>
          <p14:tracePt t="92777" x="4330700" y="3754438"/>
          <p14:tracePt t="92785" x="4281488" y="3754438"/>
          <p14:tracePt t="92795" x="4243388" y="3741738"/>
          <p14:tracePt t="92800" x="4217988" y="3741738"/>
          <p14:tracePt t="92811" x="4181475" y="3741738"/>
          <p14:tracePt t="92816" x="4156075" y="3729038"/>
          <p14:tracePt t="92824" x="4117975" y="3716338"/>
          <p14:tracePt t="92832" x="4105275" y="3703638"/>
          <p14:tracePt t="92842" x="4092575" y="3703638"/>
          <p14:tracePt t="92847" x="4068763" y="3692525"/>
          <p14:tracePt t="92897" x="4068763" y="3679825"/>
          <p14:tracePt t="92905" x="4056063" y="3679825"/>
          <p14:tracePt t="92912" x="4056063" y="3667125"/>
          <p14:tracePt t="92922" x="4030663" y="3654425"/>
          <p14:tracePt t="92929" x="4005263" y="3641725"/>
          <p14:tracePt t="92936" x="3992563" y="3629025"/>
          <p14:tracePt t="92946" x="3979863" y="3616325"/>
          <p14:tracePt t="92952" x="3968750" y="3616325"/>
          <p14:tracePt t="93049" x="3979863" y="3616325"/>
          <p14:tracePt t="93058" x="3992563" y="3616325"/>
          <p14:tracePt t="93066" x="4030663" y="3616325"/>
          <p14:tracePt t="93073" x="4030663" y="3629025"/>
          <p14:tracePt t="93081" x="4043363" y="3629025"/>
          <p14:tracePt t="93088" x="4068763" y="3629025"/>
          <p14:tracePt t="93096" x="4117975" y="3629025"/>
          <p14:tracePt t="93106" x="4192588" y="3629025"/>
          <p14:tracePt t="93114" x="4294188" y="3629025"/>
          <p14:tracePt t="93119" x="4356100" y="3754438"/>
          <p14:tracePt t="93128" x="4418013" y="3816350"/>
          <p14:tracePt t="93136" x="4530725" y="3829050"/>
          <p14:tracePt t="93144" x="4668838" y="3841750"/>
          <p14:tracePt t="93152" x="4781550" y="3879850"/>
          <p14:tracePt t="93160" x="4894263" y="3905250"/>
          <p14:tracePt t="93168" x="4981575" y="3905250"/>
          <p14:tracePt t="93178" x="5094288" y="3916363"/>
          <p14:tracePt t="93184" x="5194300" y="3954463"/>
          <p14:tracePt t="93195" x="5270500" y="3954463"/>
          <p14:tracePt t="93200" x="5319713" y="3979863"/>
          <p14:tracePt t="93211" x="5357813" y="3979863"/>
          <p14:tracePt t="93216" x="5383213" y="3979863"/>
          <p14:tracePt t="93226" x="5407025" y="3979863"/>
          <p14:tracePt t="93249" x="5419725" y="3979863"/>
          <p14:tracePt t="93263" x="5432425" y="3979863"/>
          <p14:tracePt t="93279" x="5445125" y="3979863"/>
          <p14:tracePt t="93288" x="5457825" y="3967163"/>
          <p14:tracePt t="93304" x="5470525" y="3967163"/>
          <p14:tracePt t="93311" x="5495925" y="3967163"/>
          <p14:tracePt t="93322" x="5570538" y="3967163"/>
          <p14:tracePt t="93328" x="5619750" y="3967163"/>
          <p14:tracePt t="93336" x="5683250" y="3967163"/>
          <p14:tracePt t="93346" x="5770563" y="3967163"/>
          <p14:tracePt t="93352" x="5870575" y="3979863"/>
          <p14:tracePt t="93364" x="5983288" y="4029075"/>
          <p14:tracePt t="93369" x="6083300" y="4054475"/>
          <p14:tracePt t="93377" x="6221413" y="4105275"/>
          <p14:tracePt t="93383" x="6383338" y="4117975"/>
          <p14:tracePt t="93393" x="6521450" y="4129088"/>
          <p14:tracePt t="93399" x="6621463" y="4129088"/>
          <p14:tracePt t="93408" x="6721475" y="4117975"/>
          <p14:tracePt t="93415" x="6821488" y="4105275"/>
          <p14:tracePt t="93425" x="6910388" y="4092575"/>
          <p14:tracePt t="93431" x="6959600" y="4092575"/>
          <p14:tracePt t="93442" x="6985000" y="4092575"/>
          <p14:tracePt t="93448" x="7021513" y="4092575"/>
          <p14:tracePt t="93458" x="7059613" y="4079875"/>
          <p14:tracePt t="93464" x="7110413" y="4079875"/>
          <p14:tracePt t="93472" x="7172325" y="4079875"/>
          <p14:tracePt t="93479" x="7272338" y="4079875"/>
          <p14:tracePt t="93488" x="7359650" y="4079875"/>
          <p14:tracePt t="93496" x="7497763" y="4079875"/>
          <p14:tracePt t="93503" x="7610475" y="4079875"/>
          <p14:tracePt t="93511" x="7697788" y="4067175"/>
          <p14:tracePt t="93520" x="7785100" y="4067175"/>
          <p14:tracePt t="93527" x="7886700" y="4067175"/>
          <p14:tracePt t="93536" x="7948613" y="4067175"/>
          <p14:tracePt t="93544" x="7999413" y="4041775"/>
          <p14:tracePt t="93552" x="8048625" y="4029075"/>
          <p14:tracePt t="93564" x="8061325" y="4029075"/>
          <p14:tracePt t="93568" x="8074025" y="4017963"/>
          <p14:tracePt t="93594" x="8086725" y="4005263"/>
          <p14:tracePt t="93680" x="8099425" y="3992563"/>
          <p14:tracePt t="93697" x="8110538" y="3979863"/>
          <p14:tracePt t="93721" x="8110538" y="3967163"/>
          <p14:tracePt t="93728" x="8110538" y="3954463"/>
          <p14:tracePt t="93761" x="8123238" y="3941763"/>
          <p14:tracePt t="93768" x="8123238" y="3929063"/>
          <p14:tracePt t="93793" x="8135938" y="3929063"/>
          <p14:tracePt t="93816" x="8148638" y="3929063"/>
          <p14:tracePt t="93832" x="8161338" y="3916363"/>
          <p14:tracePt t="93841" x="8174038" y="3916363"/>
          <p14:tracePt t="93858" x="8186738" y="3905250"/>
          <p14:tracePt t="93865" x="8186738" y="3892550"/>
          <p14:tracePt t="93873" x="8199438" y="3892550"/>
          <p14:tracePt t="93884" x="8212138" y="3892550"/>
          <p14:tracePt t="93889" x="8223250" y="3879850"/>
          <p14:tracePt t="93896" x="8261350" y="3879850"/>
          <p14:tracePt t="93906" x="8299450" y="3867150"/>
          <p14:tracePt t="93913" x="8299450" y="3854450"/>
          <p14:tracePt t="93919" x="8312150" y="3854450"/>
          <p14:tracePt t="93929" x="8324850" y="3841750"/>
          <p14:tracePt t="93935" x="8335963" y="3829050"/>
          <p14:tracePt t="93944" x="8348663" y="3829050"/>
          <p14:tracePt t="93951" x="8361363" y="3829050"/>
          <p14:tracePt t="93961" x="8386763" y="3829050"/>
          <p14:tracePt t="93967" x="8448675" y="3803650"/>
          <p14:tracePt t="93977" x="8474075" y="3792538"/>
          <p14:tracePt t="93984" x="8499475" y="3779838"/>
          <p14:tracePt t="93994" x="8524875" y="3767138"/>
          <p14:tracePt t="94000" x="8561388" y="3767138"/>
          <p14:tracePt t="94010" x="8586788" y="3754438"/>
          <p14:tracePt t="94016" x="8599488" y="3741738"/>
          <p14:tracePt t="94097" x="8612188" y="3741738"/>
          <p14:tracePt t="94297" x="8599488" y="3741738"/>
          <p14:tracePt t="100273" x="8586788" y="3741738"/>
          <p14:tracePt t="100281" x="8561388" y="3741738"/>
          <p14:tracePt t="100289" x="8486775" y="3754438"/>
          <p14:tracePt t="100297" x="8386763" y="3767138"/>
          <p14:tracePt t="100304" x="8135938" y="3703638"/>
          <p14:tracePt t="100312" x="7535863" y="3378200"/>
          <p14:tracePt t="100321" x="6797675" y="2928938"/>
          <p14:tracePt t="100328" x="5995988" y="2439988"/>
          <p14:tracePt t="100336" x="5181600" y="1965325"/>
          <p14:tracePt t="100343" x="4518025" y="1601788"/>
          <p14:tracePt t="100352" x="4081463" y="1301750"/>
          <p14:tracePt t="100360" x="3743325" y="1063625"/>
          <p14:tracePt t="100368" x="3467100" y="912813"/>
          <p14:tracePt t="100376" x="3228975" y="750888"/>
          <p14:tracePt t="100384" x="3041650" y="676275"/>
          <p14:tracePt t="100392" x="2890838" y="638175"/>
          <p14:tracePt t="100400" x="2767013" y="638175"/>
          <p14:tracePt t="100410" x="2628900" y="676275"/>
          <p14:tracePt t="100416" x="2503488" y="738188"/>
          <p14:tracePt t="100424" x="2441575" y="788988"/>
          <p14:tracePt t="100431" x="2378075" y="825500"/>
          <p14:tracePt t="100442" x="2328863" y="863600"/>
          <p14:tracePt t="100447" x="2239963" y="950913"/>
          <p14:tracePt t="100459" x="2152650" y="1050925"/>
          <p14:tracePt t="100463" x="2052638" y="1138238"/>
          <p14:tracePt t="100474" x="1965325" y="1238250"/>
          <p14:tracePt t="100480" x="1878013" y="1376363"/>
          <p14:tracePt t="100489" x="1814513" y="1463675"/>
          <p14:tracePt t="100496" x="1765300" y="1539875"/>
          <p14:tracePt t="100505" x="1701800" y="1589088"/>
          <p14:tracePt t="100511" x="1639888" y="1639888"/>
          <p14:tracePt t="100521" x="1601788" y="1676400"/>
          <p14:tracePt t="100529" x="1501775" y="1714500"/>
          <p14:tracePt t="100537" x="1401763" y="1752600"/>
          <p14:tracePt t="100545" x="1289050" y="1752600"/>
          <p14:tracePt t="100552" x="1176338" y="1752600"/>
          <p14:tracePt t="100562" x="1038225" y="1739900"/>
          <p14:tracePt t="100568" x="889000" y="1739900"/>
          <p14:tracePt t="100579" x="738188" y="1739900"/>
          <p14:tracePt t="100583" x="588963" y="1727200"/>
          <p14:tracePt t="100592" x="450850" y="1701800"/>
          <p14:tracePt t="100600" x="350838" y="1689100"/>
          <p14:tracePt t="100608" x="300038" y="1689100"/>
          <p14:tracePt t="100615" x="263525" y="1689100"/>
          <p14:tracePt t="100626" x="238125" y="1689100"/>
          <p14:tracePt t="100631" x="212725" y="1701800"/>
          <p14:tracePt t="100664" x="212725" y="1714500"/>
          <p14:tracePt t="100681" x="212725" y="1765300"/>
          <p14:tracePt t="100688" x="212725" y="1827213"/>
          <p14:tracePt t="100696" x="225425" y="1914525"/>
          <p14:tracePt t="100705" x="250825" y="2001838"/>
          <p14:tracePt t="100711" x="325438" y="2101850"/>
          <p14:tracePt t="100721" x="412750" y="2239963"/>
          <p14:tracePt t="100729" x="563563" y="2339975"/>
          <p14:tracePt t="100735" x="712788" y="2414588"/>
          <p14:tracePt t="100744" x="850900" y="2503488"/>
          <p14:tracePt t="100752" x="989013" y="2578100"/>
          <p14:tracePt t="100760" x="1114425" y="2678113"/>
          <p14:tracePt t="100767" x="1239838" y="2740025"/>
          <p14:tracePt t="100776" x="1401763" y="2865438"/>
          <p14:tracePt t="100784" x="1552575" y="2965450"/>
          <p14:tracePt t="100792" x="1739900" y="3065463"/>
          <p14:tracePt t="100800" x="1965325" y="3190875"/>
          <p14:tracePt t="100809" x="2203450" y="3367088"/>
          <p14:tracePt t="100815" x="2503488" y="3541713"/>
          <p14:tracePt t="100826" x="2867025" y="3729038"/>
          <p14:tracePt t="100832" x="3328988" y="3941763"/>
          <p14:tracePt t="100842" x="3817938" y="4141788"/>
          <p14:tracePt t="100847" x="4356100" y="4341813"/>
          <p14:tracePt t="100858" x="4832350" y="4479925"/>
          <p14:tracePt t="100864" x="5281613" y="4630738"/>
          <p14:tracePt t="100875" x="5732463" y="4818063"/>
          <p14:tracePt t="100880" x="6045200" y="4892675"/>
          <p14:tracePt t="100894" x="6208713" y="4918075"/>
          <p14:tracePt t="100895" x="6321425" y="4943475"/>
          <p14:tracePt t="100904" x="6383338" y="4943475"/>
          <p14:tracePt t="100911" x="6396038" y="4943475"/>
          <p14:tracePt t="100937" x="6396038" y="4930775"/>
          <p14:tracePt t="100946" x="6408738" y="4892675"/>
          <p14:tracePt t="100952" x="6408738" y="4879975"/>
          <p14:tracePt t="100962" x="6408738" y="4856163"/>
          <p14:tracePt t="100984" x="6408738" y="4843463"/>
          <p14:tracePt t="101088" x="6408738" y="4818063"/>
          <p14:tracePt t="101106" x="6408738" y="4805363"/>
          <p14:tracePt t="101114" x="6408738" y="4792663"/>
          <p14:tracePt t="101121" x="6408738" y="4779963"/>
          <p14:tracePt t="101127" x="6408738" y="4768850"/>
          <p14:tracePt t="101135" x="6408738" y="4743450"/>
          <p14:tracePt t="101143" x="6408738" y="4730750"/>
          <p14:tracePt t="101151" x="6408738" y="4718050"/>
          <p14:tracePt t="101160" x="6408738" y="4679950"/>
          <p14:tracePt t="101167" x="6408738" y="4643438"/>
          <p14:tracePt t="101176" x="6421438" y="4605338"/>
          <p14:tracePt t="101183" x="6421438" y="4567238"/>
          <p14:tracePt t="101193" x="6421438" y="4543425"/>
          <p14:tracePt t="101200" x="6434138" y="4518025"/>
          <p14:tracePt t="101211" x="6446838" y="4505325"/>
          <p14:tracePt t="101216" x="6446838" y="4479925"/>
          <p14:tracePt t="101227" x="6446838" y="4443413"/>
          <p14:tracePt t="101232" x="6446838" y="4392613"/>
          <p14:tracePt t="101239" x="6446838" y="4367213"/>
          <p14:tracePt t="101247" x="6446838" y="4354513"/>
          <p14:tracePt t="101258" x="6446838" y="4341813"/>
          <p14:tracePt t="101264" x="6446838" y="4318000"/>
          <p14:tracePt t="101280" x="6446838" y="4305300"/>
          <p14:tracePt t="101288" x="6446838" y="4292600"/>
          <p14:tracePt t="101305" x="6446838" y="4279900"/>
          <p14:tracePt t="101311" x="6446838" y="4267200"/>
          <p14:tracePt t="101321" x="6446838" y="4254500"/>
          <p14:tracePt t="101338" x="6446838" y="4217988"/>
          <p14:tracePt t="101343" x="6446838" y="4192588"/>
          <p14:tracePt t="101352" x="6446838" y="4141788"/>
          <p14:tracePt t="101361" x="6446838" y="4067175"/>
          <p14:tracePt t="101368" x="6446838" y="4029075"/>
          <p14:tracePt t="101380" x="6446838" y="4005263"/>
          <p14:tracePt t="101384" x="6446838" y="3992563"/>
          <p14:tracePt t="101393" x="6446838" y="3967163"/>
          <p14:tracePt t="101399" x="6446838" y="3954463"/>
          <p14:tracePt t="101408" x="6446838" y="3941763"/>
          <p14:tracePt t="101545" x="6446838" y="3929063"/>
          <p14:tracePt t="101577" x="6421438" y="3941763"/>
          <p14:tracePt t="101584" x="6408738" y="3967163"/>
          <p14:tracePt t="101592" x="6370638" y="4005263"/>
          <p14:tracePt t="101599" x="6321425" y="4041775"/>
          <p14:tracePt t="101609" x="6296025" y="4041775"/>
          <p14:tracePt t="104313" x="6283325" y="4067175"/>
          <p14:tracePt t="104320" x="6183313" y="4067175"/>
          <p14:tracePt t="104328" x="5845175" y="4092575"/>
          <p14:tracePt t="104335" x="5332413" y="4141788"/>
          <p14:tracePt t="104343" x="4781550" y="4167188"/>
          <p14:tracePt t="104352" x="4192588" y="4192588"/>
          <p14:tracePt t="104360" x="3667125" y="4254500"/>
          <p14:tracePt t="104367" x="3228975" y="4367213"/>
          <p14:tracePt t="104377" x="2941638" y="4405313"/>
          <p14:tracePt t="104384" x="2754313" y="4430713"/>
          <p14:tracePt t="104392" x="2603500" y="4430713"/>
          <p14:tracePt t="104400" x="2516188" y="4430713"/>
          <p14:tracePt t="104408" x="2452688" y="4430713"/>
          <p14:tracePt t="104416" x="2365375" y="4430713"/>
          <p14:tracePt t="104426" x="2265363" y="4430713"/>
          <p14:tracePt t="104431" x="2203450" y="4430713"/>
          <p14:tracePt t="104442" x="2152650" y="4430713"/>
          <p14:tracePt t="104447" x="2103438" y="4430713"/>
          <p14:tracePt t="104458" x="2065338" y="4430713"/>
          <p14:tracePt t="104463" x="2027238" y="4430713"/>
          <p14:tracePt t="104474" x="1990725" y="4430713"/>
          <p14:tracePt t="104480" x="1952625" y="4430713"/>
          <p14:tracePt t="104488" x="1927225" y="4430713"/>
          <p14:tracePt t="104496" x="1914525" y="4430713"/>
          <p14:tracePt t="104505" x="1903413" y="4430713"/>
          <p14:tracePt t="104512" x="1878013" y="4430713"/>
          <p14:tracePt t="104528" x="1865313" y="4430713"/>
          <p14:tracePt t="104537" x="1865313" y="4418013"/>
          <p14:tracePt t="104545" x="1852613" y="4418013"/>
          <p14:tracePt t="104553" x="1839913" y="4418013"/>
          <p14:tracePt t="104560" x="1801813" y="4418013"/>
          <p14:tracePt t="104568" x="1765300" y="4405313"/>
          <p14:tracePt t="104577" x="1677988" y="4405313"/>
          <p14:tracePt t="104585" x="1577975" y="4405313"/>
          <p14:tracePt t="104594" x="1476375" y="4405313"/>
          <p14:tracePt t="104600" x="1352550" y="4405313"/>
          <p14:tracePt t="104609" x="1239838" y="4418013"/>
          <p14:tracePt t="104615" x="1114425" y="4443413"/>
          <p14:tracePt t="104625" x="1014413" y="4454525"/>
          <p14:tracePt t="104631" x="950913" y="4467225"/>
          <p14:tracePt t="104642" x="889000" y="4492625"/>
          <p14:tracePt t="104647" x="825500" y="4492625"/>
          <p14:tracePt t="104658" x="776288" y="4505325"/>
          <p14:tracePt t="104663" x="763588" y="4518025"/>
          <p14:tracePt t="104672" x="750888" y="4518025"/>
          <p14:tracePt t="104688" x="738188" y="4518025"/>
          <p14:tracePt t="104736" x="725488" y="4530725"/>
          <p14:tracePt t="104752" x="725488" y="4543425"/>
          <p14:tracePt t="104873" x="725488" y="4554538"/>
          <p14:tracePt t="104884" x="763588" y="4554538"/>
          <p14:tracePt t="104890" x="814388" y="4554538"/>
          <p14:tracePt t="104897" x="876300" y="4554538"/>
          <p14:tracePt t="104905" x="925513" y="4554538"/>
          <p14:tracePt t="104912" x="1001713" y="4554538"/>
          <p14:tracePt t="104920" x="1089025" y="4579938"/>
          <p14:tracePt t="104928" x="1139825" y="4592638"/>
          <p14:tracePt t="104937" x="1189038" y="4592638"/>
          <p14:tracePt t="104946" x="1239838" y="4592638"/>
          <p14:tracePt t="104953" x="1276350" y="4592638"/>
          <p14:tracePt t="104962" x="1314450" y="4592638"/>
          <p14:tracePt t="104968" x="1339850" y="4592638"/>
          <p14:tracePt t="104979" x="1363663" y="4592638"/>
          <p14:tracePt t="104984" x="1376363" y="4592638"/>
          <p14:tracePt t="104996" x="1389063" y="4592638"/>
          <p14:tracePt t="105000" x="1427163" y="4592638"/>
          <p14:tracePt t="105011" x="1452563" y="4592638"/>
          <p14:tracePt t="105016" x="1476375" y="4592638"/>
          <p14:tracePt t="105027" x="1501775" y="4592638"/>
          <p14:tracePt t="105032" x="1539875" y="4592638"/>
          <p14:tracePt t="105043" x="1589088" y="4592638"/>
          <p14:tracePt t="105048" x="1639888" y="4592638"/>
          <p14:tracePt t="105058" x="1689100" y="4592638"/>
          <p14:tracePt t="105064" x="1765300" y="4592638"/>
          <p14:tracePt t="105077" x="1839913" y="4618038"/>
          <p14:tracePt t="105081" x="1878013" y="4618038"/>
          <p14:tracePt t="105089" x="1927225" y="4643438"/>
          <p14:tracePt t="105097" x="1990725" y="4643438"/>
          <p14:tracePt t="105105" x="2027238" y="4656138"/>
          <p14:tracePt t="105112" x="2078038" y="4679950"/>
          <p14:tracePt t="105121" x="2103438" y="4679950"/>
          <p14:tracePt t="105130" x="2127250" y="4692650"/>
          <p14:tracePt t="105136" x="2178050" y="4692650"/>
          <p14:tracePt t="105143" x="2228850" y="4692650"/>
          <p14:tracePt t="105152" x="2252663" y="4692650"/>
          <p14:tracePt t="105160" x="2290763" y="4692650"/>
          <p14:tracePt t="105167" x="2328863" y="4692650"/>
          <p14:tracePt t="105176" x="2352675" y="4692650"/>
          <p14:tracePt t="105184" x="2365375" y="4692650"/>
          <p14:tracePt t="105194" x="2390775" y="4692650"/>
          <p14:tracePt t="105200" x="2416175" y="4692650"/>
          <p14:tracePt t="105209" x="2428875" y="4692650"/>
          <p14:tracePt t="105216" x="2441575" y="4692650"/>
          <p14:tracePt t="105226" x="2441575" y="4679950"/>
          <p14:tracePt t="105233" x="2452688" y="4679950"/>
          <p14:tracePt t="105243" x="2465388" y="4679950"/>
          <p14:tracePt t="105248" x="2478088" y="4679950"/>
          <p14:tracePt t="105258" x="2490788" y="4679950"/>
          <p14:tracePt t="105265" x="2503488" y="4679950"/>
          <p14:tracePt t="105273" x="2516188" y="4679950"/>
          <p14:tracePt t="105280" x="2541588" y="4679950"/>
          <p14:tracePt t="105288" x="2590800" y="4679950"/>
          <p14:tracePt t="105295" x="2654300" y="4679950"/>
          <p14:tracePt t="105304" x="2703513" y="4692650"/>
          <p14:tracePt t="105311" x="2778125" y="4705350"/>
          <p14:tracePt t="105320" x="2828925" y="4705350"/>
          <p14:tracePt t="105327" x="2903538" y="4705350"/>
          <p14:tracePt t="105336" x="2979738" y="4705350"/>
          <p14:tracePt t="105343" x="3054350" y="4667250"/>
          <p14:tracePt t="105352" x="3116263" y="4643438"/>
          <p14:tracePt t="105359" x="3154363" y="4618038"/>
          <p14:tracePt t="105368" x="3179763" y="4605338"/>
          <p14:tracePt t="105376" x="3216275" y="4592638"/>
          <p14:tracePt t="105383" x="3254375" y="4592638"/>
          <p14:tracePt t="105393" x="3279775" y="4592638"/>
          <p14:tracePt t="105400" x="3305175" y="4579938"/>
          <p14:tracePt t="105409" x="3317875" y="4579938"/>
          <p14:tracePt t="105425" x="3328988" y="4579938"/>
          <p14:tracePt t="105521" x="3341688" y="4567238"/>
          <p14:tracePt t="105527" x="3354388" y="4554538"/>
          <p14:tracePt t="105543" x="3367088" y="4554538"/>
          <p14:tracePt t="105552" x="3379788" y="4554538"/>
          <p14:tracePt t="105567" x="3392488" y="4554538"/>
          <p14:tracePt t="105575" x="3405188" y="4554538"/>
          <p14:tracePt t="105593" x="3417888" y="4554538"/>
          <p14:tracePt t="105609" x="3429000" y="4554538"/>
          <p14:tracePt t="105616" x="3441700" y="4554538"/>
          <p14:tracePt t="105632" x="3467100" y="4554538"/>
          <p14:tracePt t="105643" x="3505200" y="4554538"/>
          <p14:tracePt t="105648" x="3541713" y="4554538"/>
          <p14:tracePt t="105662" x="3592513" y="4554538"/>
          <p14:tracePt t="105666" x="3643313" y="4554538"/>
          <p14:tracePt t="105676" x="3692525" y="4554538"/>
          <p14:tracePt t="105679" x="3756025" y="4554538"/>
          <p14:tracePt t="105688" x="3805238" y="4554538"/>
          <p14:tracePt t="105695" x="3830638" y="4554538"/>
          <p14:tracePt t="105704" x="3843338" y="4554538"/>
          <p14:tracePt t="105711" x="3867150" y="4554538"/>
          <p14:tracePt t="105720" x="3879850" y="4554538"/>
          <p14:tracePt t="105736" x="3892550" y="4554538"/>
          <p14:tracePt t="105777" x="3905250" y="4554538"/>
          <p14:tracePt t="105794" x="3905250" y="4530725"/>
          <p14:tracePt t="105824" x="3917950" y="4530725"/>
          <p14:tracePt t="105832" x="3930650" y="4530725"/>
          <p14:tracePt t="105843" x="3968750" y="4518025"/>
          <p14:tracePt t="105850" x="3992563" y="4505325"/>
          <p14:tracePt t="105860" x="4017963" y="4505325"/>
          <p14:tracePt t="105864" x="4043363" y="4492625"/>
          <p14:tracePt t="105877" x="4092575" y="4492625"/>
          <p14:tracePt t="105881" x="4130675" y="4492625"/>
          <p14:tracePt t="105890" x="4168775" y="4492625"/>
          <p14:tracePt t="105897" x="4192588" y="4492625"/>
          <p14:tracePt t="105910" x="4230688" y="4492625"/>
          <p14:tracePt t="105915" x="4268788" y="4492625"/>
          <p14:tracePt t="105921" x="4305300" y="4492625"/>
          <p14:tracePt t="105928" x="4343400" y="4492625"/>
          <p14:tracePt t="105936" x="4381500" y="4492625"/>
          <p14:tracePt t="105945" x="4443413" y="4492625"/>
          <p14:tracePt t="105951" x="4494213" y="4492625"/>
          <p14:tracePt t="105960" x="4518025" y="4492625"/>
          <p14:tracePt t="105967" x="4543425" y="4492625"/>
          <p14:tracePt t="105978" x="4556125" y="4492625"/>
          <p14:tracePt t="105984" x="4581525" y="4492625"/>
          <p14:tracePt t="106000" x="4594225" y="4479925"/>
          <p14:tracePt t="106017" x="4606925" y="4479925"/>
          <p14:tracePt t="106112" x="4630738" y="4479925"/>
          <p14:tracePt t="106120" x="4643438" y="4467225"/>
          <p14:tracePt t="106145" x="4668838" y="4467225"/>
          <p14:tracePt t="106153" x="4681538" y="4454525"/>
          <p14:tracePt t="106161" x="4706938" y="4454525"/>
          <p14:tracePt t="106168" x="4732338" y="4443413"/>
          <p14:tracePt t="106185" x="4743450" y="4443413"/>
          <p14:tracePt t="106193" x="4768850" y="4443413"/>
          <p14:tracePt t="106199" x="4806950" y="4443413"/>
          <p14:tracePt t="106208" x="4856163" y="4443413"/>
          <p14:tracePt t="106216" x="4894263" y="4443413"/>
          <p14:tracePt t="106224" x="4956175" y="4443413"/>
          <p14:tracePt t="106231" x="5019675" y="4443413"/>
          <p14:tracePt t="106242" x="5094288" y="4443413"/>
          <p14:tracePt t="106248" x="5157788" y="4443413"/>
          <p14:tracePt t="106260" x="5219700" y="4443413"/>
          <p14:tracePt t="106265" x="5270500" y="4443413"/>
          <p14:tracePt t="106277" x="5307013" y="4443413"/>
          <p14:tracePt t="106281" x="5345113" y="4443413"/>
          <p14:tracePt t="106289" x="5370513" y="4443413"/>
          <p14:tracePt t="106296" x="5383213" y="4443413"/>
          <p14:tracePt t="106305" x="5394325" y="4443413"/>
          <p14:tracePt t="106321" x="5407025" y="4443413"/>
          <p14:tracePt t="106385" x="5432425" y="4443413"/>
          <p14:tracePt t="106401" x="5445125" y="4443413"/>
          <p14:tracePt t="106409" x="5457825" y="4443413"/>
          <p14:tracePt t="106416" x="5470525" y="4443413"/>
          <p14:tracePt t="106428" x="5483225" y="4443413"/>
          <p14:tracePt t="106432" x="5519738" y="4443413"/>
          <p14:tracePt t="106443" x="5570538" y="4467225"/>
          <p14:tracePt t="106448" x="5657850" y="4467225"/>
          <p14:tracePt t="106458" x="5757863" y="4467225"/>
          <p14:tracePt t="106465" x="5870575" y="4467225"/>
          <p14:tracePt t="106472" x="5970588" y="4479925"/>
          <p14:tracePt t="106479" x="6057900" y="4492625"/>
          <p14:tracePt t="106489" x="6146800" y="4505325"/>
          <p14:tracePt t="106495" x="6208713" y="4518025"/>
          <p14:tracePt t="106504" x="6270625" y="4543425"/>
          <p14:tracePt t="106511" x="6308725" y="4543425"/>
          <p14:tracePt t="106520" x="6334125" y="4543425"/>
          <p14:tracePt t="106527" x="6359525" y="4567238"/>
          <p14:tracePt t="106536" x="6383338" y="4567238"/>
          <p14:tracePt t="106543" x="6396038" y="4567238"/>
          <p14:tracePt t="106552" x="6408738" y="4579938"/>
          <p14:tracePt t="106559" x="6434138" y="4579938"/>
          <p14:tracePt t="106576" x="6459538" y="4567238"/>
          <p14:tracePt t="106584" x="6483350" y="4567238"/>
          <p14:tracePt t="106593" x="6508750" y="4554538"/>
          <p14:tracePt t="106600" x="6508750" y="4543425"/>
          <p14:tracePt t="106608" x="6534150" y="4530725"/>
          <p14:tracePt t="106616" x="6534150" y="4518025"/>
          <p14:tracePt t="106625" x="6559550" y="4518025"/>
          <p14:tracePt t="106657" x="6584950" y="4518025"/>
          <p14:tracePt t="106689" x="6584950" y="4543425"/>
          <p14:tracePt t="106706" x="6608763" y="4543425"/>
          <p14:tracePt t="106713" x="6621463" y="4543425"/>
          <p14:tracePt t="106721" x="6634163" y="4543425"/>
          <p14:tracePt t="106727" x="6659563" y="4543425"/>
          <p14:tracePt t="106735" x="6672263" y="4543425"/>
          <p14:tracePt t="106759" x="6696075" y="4543425"/>
          <p14:tracePt t="106801" x="6708775" y="4543425"/>
          <p14:tracePt t="106809" x="6721475" y="4543425"/>
          <p14:tracePt t="106842" x="6734175" y="4543425"/>
          <p14:tracePt t="106864" x="6759575" y="4530725"/>
          <p14:tracePt t="106874" x="6772275" y="4530725"/>
          <p14:tracePt t="106882" x="6784975" y="4530725"/>
          <p14:tracePt t="106887" x="6797675" y="4530725"/>
          <p14:tracePt t="106896" x="6834188" y="4518025"/>
          <p14:tracePt t="106904" x="6834188" y="4505325"/>
          <p14:tracePt t="106912" x="6846888" y="4505325"/>
          <p14:tracePt t="106928" x="6846888" y="4492625"/>
          <p14:tracePt t="106953" x="6846888" y="4479925"/>
          <p14:tracePt t="106978" x="6846888" y="4454525"/>
          <p14:tracePt t="108553" x="6821488" y="4454525"/>
          <p14:tracePt t="108561" x="6784975" y="4479925"/>
          <p14:tracePt t="108568" x="6708775" y="4518025"/>
          <p14:tracePt t="108579" x="6634163" y="4554538"/>
          <p14:tracePt t="108585" x="6559550" y="4592638"/>
          <p14:tracePt t="108595" x="6472238" y="4630738"/>
          <p14:tracePt t="108600" x="6396038" y="4679950"/>
          <p14:tracePt t="108609" x="6283325" y="4743450"/>
          <p14:tracePt t="108615" x="6108700" y="4805363"/>
          <p14:tracePt t="108624" x="5908675" y="4868863"/>
          <p14:tracePt t="108631" x="5632450" y="4956175"/>
          <p14:tracePt t="108641" x="5357813" y="5030788"/>
          <p14:tracePt t="108647" x="5119688" y="5092700"/>
          <p14:tracePt t="108658" x="4832350" y="5130800"/>
          <p14:tracePt t="108664" x="4594225" y="5205413"/>
          <p14:tracePt t="108674" x="4294188" y="5256213"/>
          <p14:tracePt t="108680" x="4005263" y="5294313"/>
          <p14:tracePt t="108689" x="3654425" y="5318125"/>
          <p14:tracePt t="108698" x="3341688" y="5318125"/>
          <p14:tracePt t="108705" x="3141663" y="5318125"/>
          <p14:tracePt t="108713" x="2890838" y="5305425"/>
          <p14:tracePt t="108720" x="2728913" y="5294313"/>
          <p14:tracePt t="108730" x="2590800" y="5268913"/>
          <p14:tracePt t="108736" x="2441575" y="5256213"/>
          <p14:tracePt t="108744" x="2316163" y="5230813"/>
          <p14:tracePt t="108751" x="2228850" y="5230813"/>
          <p14:tracePt t="108760" x="2165350" y="5230813"/>
          <p14:tracePt t="108767" x="2116138" y="5230813"/>
          <p14:tracePt t="108777" x="2065338" y="5218113"/>
          <p14:tracePt t="108784" x="2027238" y="5205413"/>
          <p14:tracePt t="108793" x="2014538" y="5205413"/>
          <p14:tracePt t="108800" x="2003425" y="5130800"/>
          <p14:tracePt t="108808" x="1990725" y="5105400"/>
          <p14:tracePt t="108826" x="1965325" y="5092700"/>
          <p14:tracePt t="108832" x="1952625" y="5081588"/>
          <p14:tracePt t="108843" x="1927225" y="5081588"/>
          <p14:tracePt t="108848" x="1914525" y="5081588"/>
          <p14:tracePt t="108858" x="1903413" y="5081588"/>
          <p14:tracePt t="108865" x="1890713" y="5068888"/>
          <p14:tracePt t="108874" x="1878013" y="5068888"/>
          <p14:tracePt t="108879" x="1865313" y="5056188"/>
          <p14:tracePt t="108889" x="1852613" y="5056188"/>
          <p14:tracePt t="108909" x="1814513" y="5030788"/>
          <p14:tracePt t="108912" x="1790700" y="5005388"/>
          <p14:tracePt t="108920" x="1765300" y="4992688"/>
          <p14:tracePt t="108927" x="1739900" y="4981575"/>
          <p14:tracePt t="108937" x="1701800" y="4968875"/>
          <p14:tracePt t="108943" x="1665288" y="4956175"/>
          <p14:tracePt t="108952" x="1639888" y="4943475"/>
          <p14:tracePt t="108960" x="1614488" y="4930775"/>
          <p14:tracePt t="108967" x="1589088" y="4930775"/>
          <p14:tracePt t="108979" x="1577975" y="4918075"/>
          <p14:tracePt t="108993" x="1552575" y="4918075"/>
          <p14:tracePt t="109016" x="1539875" y="4918075"/>
          <p14:tracePt t="109025" x="1527175" y="4918075"/>
          <p14:tracePt t="109032" x="1501775" y="4930775"/>
          <p14:tracePt t="109057" x="1489075" y="4930775"/>
          <p14:tracePt t="109089" x="1465263" y="4930775"/>
          <p14:tracePt t="109273" x="1452563" y="4956175"/>
          <p14:tracePt t="109279" x="1452563" y="4943475"/>
          <p14:tracePt t="109553" x="1452563" y="4930775"/>
          <p14:tracePt t="109569" x="1476375" y="4930775"/>
          <p14:tracePt t="109585" x="1489075" y="4930775"/>
          <p14:tracePt t="109595" x="1501775" y="4930775"/>
          <p14:tracePt t="109600" x="1514475" y="4930775"/>
          <p14:tracePt t="109611" x="1552575" y="4930775"/>
          <p14:tracePt t="109617" x="1589088" y="4930775"/>
          <p14:tracePt t="109628" x="1601788" y="4930775"/>
          <p14:tracePt t="109632" x="1639888" y="4930775"/>
          <p14:tracePt t="109643" x="1665288" y="4930775"/>
          <p14:tracePt t="109648" x="1727200" y="4930775"/>
          <p14:tracePt t="109658" x="1814513" y="4930775"/>
          <p14:tracePt t="109665" x="1914525" y="4930775"/>
          <p14:tracePt t="109674" x="2014538" y="4918075"/>
          <p14:tracePt t="109679" x="2127250" y="4905375"/>
          <p14:tracePt t="109688" x="2265363" y="4892675"/>
          <p14:tracePt t="109696" x="2378075" y="4892675"/>
          <p14:tracePt t="109704" x="2478088" y="4892675"/>
          <p14:tracePt t="109711" x="2578100" y="4892675"/>
          <p14:tracePt t="109720" x="2667000" y="4892675"/>
          <p14:tracePt t="109729" x="2716213" y="4892675"/>
          <p14:tracePt t="109737" x="2728913" y="4892675"/>
          <p14:tracePt t="109848" x="2754313" y="4892675"/>
          <p14:tracePt t="109872" x="2767013" y="4892675"/>
          <p14:tracePt t="109880" x="2778125" y="4892675"/>
          <p14:tracePt t="109890" x="2790825" y="4892675"/>
          <p14:tracePt t="109900" x="2803525" y="4892675"/>
          <p14:tracePt t="109905" x="2816225" y="4892675"/>
          <p14:tracePt t="109912" x="2828925" y="4892675"/>
          <p14:tracePt t="109921" x="2854325" y="4892675"/>
          <p14:tracePt t="109929" x="2879725" y="4892675"/>
          <p14:tracePt t="109936" x="2928938" y="4892675"/>
          <p14:tracePt t="109947" x="2967038" y="4892675"/>
          <p14:tracePt t="109951" x="3016250" y="4892675"/>
          <p14:tracePt t="109960" x="3054350" y="4892675"/>
          <p14:tracePt t="109968" x="3103563" y="4892675"/>
          <p14:tracePt t="109977" x="3154363" y="4892675"/>
          <p14:tracePt t="109984" x="3205163" y="4892675"/>
          <p14:tracePt t="109992" x="3241675" y="4892675"/>
          <p14:tracePt t="110000" x="3254375" y="4892675"/>
          <p14:tracePt t="110009" x="3279775" y="4892675"/>
          <p14:tracePt t="110016" x="3341688" y="4905375"/>
          <p14:tracePt t="110026" x="3379788" y="4905375"/>
          <p14:tracePt t="110032" x="3429000" y="4905375"/>
          <p14:tracePt t="110042" x="3467100" y="4905375"/>
          <p14:tracePt t="110048" x="3505200" y="4905375"/>
          <p14:tracePt t="110058" x="3554413" y="4892675"/>
          <p14:tracePt t="110065" x="3617913" y="4879975"/>
          <p14:tracePt t="110074" x="3692525" y="4879975"/>
          <p14:tracePt t="110079" x="3743325" y="4879975"/>
          <p14:tracePt t="110088" x="3767138" y="4879975"/>
          <p14:tracePt t="110095" x="3792538" y="4879975"/>
          <p14:tracePt t="110104" x="3817938" y="4879975"/>
          <p14:tracePt t="110111" x="3843338" y="4879975"/>
          <p14:tracePt t="110120" x="3867150" y="4879975"/>
          <p14:tracePt t="110128" x="3892550" y="4879975"/>
          <p14:tracePt t="110137" x="3917950" y="4879975"/>
          <p14:tracePt t="110145" x="3956050" y="4879975"/>
          <p14:tracePt t="110154" x="3968750" y="4879975"/>
          <p14:tracePt t="110161" x="3992563" y="4879975"/>
          <p14:tracePt t="110169" x="4030663" y="4879975"/>
          <p14:tracePt t="110176" x="4056063" y="4892675"/>
          <p14:tracePt t="110186" x="4105275" y="4905375"/>
          <p14:tracePt t="110194" x="4156075" y="4918075"/>
          <p14:tracePt t="110200" x="4192588" y="4918075"/>
          <p14:tracePt t="110211" x="4256088" y="4930775"/>
          <p14:tracePt t="110216" x="4294188" y="4943475"/>
          <p14:tracePt t="110225" x="4330700" y="4956175"/>
          <p14:tracePt t="110231" x="4381500" y="4968875"/>
          <p14:tracePt t="110241" x="4443413" y="4981575"/>
          <p14:tracePt t="110247" x="4506913" y="4992688"/>
          <p14:tracePt t="110257" x="4581525" y="4992688"/>
          <p14:tracePt t="110263" x="4656138" y="4992688"/>
          <p14:tracePt t="110272" x="4768850" y="4992688"/>
          <p14:tracePt t="110279" x="4881563" y="4992688"/>
          <p14:tracePt t="110287" x="4968875" y="4992688"/>
          <p14:tracePt t="110297" x="5032375" y="4992688"/>
          <p14:tracePt t="110305" x="5106988" y="5005388"/>
          <p14:tracePt t="110312" x="5145088" y="5005388"/>
          <p14:tracePt t="110320" x="5181600" y="5005388"/>
          <p14:tracePt t="110328" x="5207000" y="5005388"/>
          <p14:tracePt t="110335" x="5219700" y="5005388"/>
          <p14:tracePt t="110343" x="5232400" y="5005388"/>
          <p14:tracePt t="110457" x="5257800" y="5005388"/>
          <p14:tracePt t="110464" x="5257800" y="5018088"/>
          <p14:tracePt t="110553" x="5270500" y="5030788"/>
          <p14:tracePt t="110601" x="5270500" y="5018088"/>
          <p14:tracePt t="110610" x="5270500" y="5005388"/>
          <p14:tracePt t="110616" x="5270500" y="4992688"/>
          <p14:tracePt t="110641" x="5270500" y="4981575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ECB45-98B0-4121-A664-63377C62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80" y="81885"/>
            <a:ext cx="6164239" cy="6448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কি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পরিবর্তন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করতে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হবে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610EA5-98F5-4502-AF0D-16FEDED5F96D}"/>
              </a:ext>
            </a:extLst>
          </p:cNvPr>
          <p:cNvSpPr/>
          <p:nvPr/>
        </p:nvSpPr>
        <p:spPr>
          <a:xfrm>
            <a:off x="655093" y="818864"/>
            <a:ext cx="10931856" cy="241565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/>
                </a:solidFill>
              </a:rPr>
              <a:t>1. Person </a:t>
            </a:r>
          </a:p>
          <a:p>
            <a:r>
              <a:rPr lang="en-US" sz="5400" dirty="0">
                <a:solidFill>
                  <a:schemeClr val="tx1"/>
                </a:solidFill>
              </a:rPr>
              <a:t>	2. Tense</a:t>
            </a:r>
          </a:p>
          <a:p>
            <a:r>
              <a:rPr lang="en-US" sz="5400" dirty="0">
                <a:solidFill>
                  <a:schemeClr val="tx1"/>
                </a:solidFill>
              </a:rPr>
              <a:t>		3. Times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844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66"/>
    </mc:Choice>
    <mc:Fallback xmlns="">
      <p:transition spd="slow" advTm="289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  <p:extLst>
    <p:ext uri="{3A86A75C-4F4B-4683-9AE1-C65F6400EC91}">
      <p14:laserTraceLst xmlns:p14="http://schemas.microsoft.com/office/powerpoint/2010/main">
        <p14:tracePtLst>
          <p14:tracePt t="1243" x="5270500" y="4968875"/>
          <p14:tracePt t="1259" x="5270500" y="4943475"/>
          <p14:tracePt t="1267" x="5281613" y="4930775"/>
          <p14:tracePt t="1274" x="5307013" y="4892675"/>
          <p14:tracePt t="1283" x="5345113" y="4830763"/>
          <p14:tracePt t="1290" x="5407025" y="4756150"/>
          <p14:tracePt t="1299" x="5483225" y="4667250"/>
          <p14:tracePt t="1307" x="5545138" y="4554538"/>
          <p14:tracePt t="1315" x="5607050" y="4467225"/>
          <p14:tracePt t="1321" x="5670550" y="4354513"/>
          <p14:tracePt t="1332" x="5719763" y="4279900"/>
          <p14:tracePt t="1338" x="5757863" y="4154488"/>
          <p14:tracePt t="1348" x="5808663" y="4017963"/>
          <p14:tracePt t="1354" x="5832475" y="3916363"/>
          <p14:tracePt t="1364" x="5870575" y="3841750"/>
          <p14:tracePt t="1370" x="5908675" y="3754438"/>
          <p14:tracePt t="1378" x="5995988" y="3629025"/>
          <p14:tracePt t="1386" x="6070600" y="3541713"/>
          <p14:tracePt t="1394" x="6170613" y="3454400"/>
          <p14:tracePt t="1402" x="6259513" y="3390900"/>
          <p14:tracePt t="1409" x="6359525" y="3316288"/>
          <p14:tracePt t="1417" x="6446838" y="3228975"/>
          <p14:tracePt t="1426" x="6534150" y="3190875"/>
          <p14:tracePt t="1433" x="6608763" y="3154363"/>
          <p14:tracePt t="1441" x="6684963" y="3116263"/>
          <p14:tracePt t="1449" x="6746875" y="3078163"/>
          <p14:tracePt t="1458" x="6784975" y="3028950"/>
          <p14:tracePt t="1467" x="6821488" y="3003550"/>
          <p14:tracePt t="1473" x="6834188" y="3003550"/>
          <p14:tracePt t="1482" x="6846888" y="2978150"/>
          <p14:tracePt t="1490" x="6884988" y="2978150"/>
          <p14:tracePt t="1501" x="6897688" y="2952750"/>
          <p14:tracePt t="1506" x="6910388" y="2941638"/>
          <p14:tracePt t="1518" x="6946900" y="2903538"/>
          <p14:tracePt t="1522" x="6959600" y="2890838"/>
          <p14:tracePt t="1534" x="7034213" y="2840038"/>
          <p14:tracePt t="1538" x="7123113" y="2740025"/>
          <p14:tracePt t="1547" x="7246938" y="2640013"/>
          <p14:tracePt t="1556" x="7397750" y="2490788"/>
          <p14:tracePt t="1566" x="7561263" y="2352675"/>
          <p14:tracePt t="1571" x="7697788" y="2239963"/>
          <p14:tracePt t="1579" x="7823200" y="2127250"/>
          <p14:tracePt t="1585" x="7948613" y="2039938"/>
          <p14:tracePt t="1594" x="8048625" y="1978025"/>
          <p14:tracePt t="1601" x="8086725" y="1939925"/>
          <p14:tracePt t="1610" x="8099425" y="1939925"/>
          <p14:tracePt t="1675" x="8099425" y="1914525"/>
          <p14:tracePt t="1691" x="8123238" y="1914525"/>
          <p14:tracePt t="1705" x="8123238" y="1889125"/>
          <p14:tracePt t="1819" x="8099425" y="1901825"/>
          <p14:tracePt t="1825" x="8074025" y="1901825"/>
          <p14:tracePt t="1866" x="8074025" y="1914525"/>
          <p14:tracePt t="1874" x="8061325" y="1914525"/>
          <p14:tracePt t="2202" x="8061325" y="1927225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0ACF94-3CDF-44B9-90FA-566DBCF12A95}"/>
              </a:ext>
            </a:extLst>
          </p:cNvPr>
          <p:cNvSpPr/>
          <p:nvPr/>
        </p:nvSpPr>
        <p:spPr>
          <a:xfrm>
            <a:off x="3537044" y="54592"/>
            <a:ext cx="5117911" cy="7369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</a:t>
            </a:r>
            <a:r>
              <a:rPr lang="en-US" sz="5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পরিবর্তন</a:t>
            </a:r>
            <a:endParaRPr lang="en-US" sz="5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B2C5B1-318B-4D20-9694-14427755363E}"/>
              </a:ext>
            </a:extLst>
          </p:cNvPr>
          <p:cNvSpPr/>
          <p:nvPr/>
        </p:nvSpPr>
        <p:spPr>
          <a:xfrm>
            <a:off x="1555845" y="1009935"/>
            <a:ext cx="9880979" cy="293426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Speech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32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সর্বদা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Reporting verb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অনুযায়ী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পরিবর্তন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হয়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speech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32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সর্বদা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Reporting verb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Object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অনুযায়ী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পরিবর্তন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হয়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speech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32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কোন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পরিবর্তন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হয়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না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485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58"/>
    </mc:Choice>
    <mc:Fallback xmlns="">
      <p:transition spd="slow" advTm="391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>
    <p:ext uri="{3A86A75C-4F4B-4683-9AE1-C65F6400EC91}">
      <p14:laserTraceLst xmlns:p14="http://schemas.microsoft.com/office/powerpoint/2010/main">
        <p14:tracePtLst>
          <p14:tracePt t="8752" x="8048625" y="1927225"/>
          <p14:tracePt t="8762" x="8035925" y="1927225"/>
          <p14:tracePt t="8768" x="7999413" y="1901825"/>
          <p14:tracePt t="8777" x="7910513" y="1827213"/>
          <p14:tracePt t="8784" x="7810500" y="1765300"/>
          <p14:tracePt t="8793" x="7697788" y="1676400"/>
          <p14:tracePt t="8800" x="7648575" y="1614488"/>
          <p14:tracePt t="8809" x="7648575" y="1601788"/>
          <p14:tracePt t="8871" x="7635875" y="1601788"/>
          <p14:tracePt t="8880" x="7635875" y="1576388"/>
          <p14:tracePt t="8887" x="7623175" y="1576388"/>
          <p14:tracePt t="8896" x="7572375" y="1527175"/>
          <p14:tracePt t="8903" x="7459663" y="1439863"/>
          <p14:tracePt t="8914" x="7310438" y="1327150"/>
          <p14:tracePt t="8920" x="7110413" y="1101725"/>
          <p14:tracePt t="8932" x="6834188" y="901700"/>
          <p14:tracePt t="8935" x="6508750" y="788988"/>
          <p14:tracePt t="8951" x="6170613" y="688975"/>
          <p14:tracePt t="8952" x="5932488" y="612775"/>
          <p14:tracePt t="8961" x="5732463" y="576263"/>
          <p14:tracePt t="8968" x="5545138" y="563563"/>
          <p14:tracePt t="8975" x="5394325" y="550863"/>
          <p14:tracePt t="8983" x="5294313" y="550863"/>
          <p14:tracePt t="8991" x="5245100" y="550863"/>
          <p14:tracePt t="8999" x="5232400" y="550863"/>
          <p14:tracePt t="9007" x="5219700" y="550863"/>
          <p14:tracePt t="9015" x="5207000" y="550863"/>
          <p14:tracePt t="9023" x="5181600" y="550863"/>
          <p14:tracePt t="9031" x="5157788" y="563563"/>
          <p14:tracePt t="9040" x="5132388" y="563563"/>
          <p14:tracePt t="9047" x="5106988" y="563563"/>
          <p14:tracePt t="9065" x="5094288" y="563563"/>
          <p14:tracePt t="9072" x="5094288" y="576263"/>
          <p14:tracePt t="9080" x="5081588" y="576263"/>
          <p14:tracePt t="9087" x="5068888" y="576263"/>
          <p14:tracePt t="9098" x="5057775" y="576263"/>
          <p14:tracePt t="9117" x="5006975" y="588963"/>
          <p14:tracePt t="9120" x="4968875" y="600075"/>
          <p14:tracePt t="9129" x="4894263" y="612775"/>
          <p14:tracePt t="9135" x="4832350" y="625475"/>
          <p14:tracePt t="9145" x="4756150" y="638175"/>
          <p14:tracePt t="9151" x="4681538" y="663575"/>
          <p14:tracePt t="9162" x="4630738" y="688975"/>
          <p14:tracePt t="9167" x="4556125" y="750888"/>
          <p14:tracePt t="9176" x="4494213" y="801688"/>
          <p14:tracePt t="9183" x="4418013" y="889000"/>
          <p14:tracePt t="9191" x="4368800" y="963613"/>
          <p14:tracePt t="9199" x="4330700" y="1050925"/>
          <p14:tracePt t="9207" x="4318000" y="1138238"/>
          <p14:tracePt t="9217" x="4305300" y="1214438"/>
          <p14:tracePt t="9224" x="4305300" y="1301750"/>
          <p14:tracePt t="9233" x="4305300" y="1389063"/>
          <p14:tracePt t="9240" x="4305300" y="1476375"/>
          <p14:tracePt t="9249" x="4305300" y="1539875"/>
          <p14:tracePt t="9256" x="4305300" y="1614488"/>
          <p14:tracePt t="9267" x="4305300" y="1676400"/>
          <p14:tracePt t="9271" x="4318000" y="1739900"/>
          <p14:tracePt t="9281" x="4356100" y="1765300"/>
          <p14:tracePt t="9287" x="4381500" y="1789113"/>
          <p14:tracePt t="9297" x="4418013" y="1839913"/>
          <p14:tracePt t="9303" x="4443413" y="1876425"/>
          <p14:tracePt t="9312" x="4481513" y="1901825"/>
          <p14:tracePt t="9319" x="4543425" y="1927225"/>
          <p14:tracePt t="9329" x="4619625" y="1952625"/>
          <p14:tracePt t="9335" x="4681538" y="1952625"/>
          <p14:tracePt t="9347" x="4756150" y="1952625"/>
          <p14:tracePt t="9351" x="4794250" y="2001838"/>
          <p14:tracePt t="9359" x="4868863" y="2014538"/>
          <p14:tracePt t="9367" x="4968875" y="2014538"/>
          <p14:tracePt t="9375" x="5057775" y="2014538"/>
          <p14:tracePt t="9383" x="5170488" y="2014538"/>
          <p14:tracePt t="9391" x="5270500" y="2014538"/>
          <p14:tracePt t="9400" x="5394325" y="2027238"/>
          <p14:tracePt t="9407" x="5557838" y="2039938"/>
          <p14:tracePt t="9415" x="5719763" y="2039938"/>
          <p14:tracePt t="9424" x="5883275" y="2052638"/>
          <p14:tracePt t="9433" x="6057900" y="2089150"/>
          <p14:tracePt t="9440" x="6208713" y="2101850"/>
          <p14:tracePt t="9449" x="6321425" y="2114550"/>
          <p14:tracePt t="9456" x="6421438" y="2114550"/>
          <p14:tracePt t="9464" x="6521450" y="2114550"/>
          <p14:tracePt t="9472" x="6596063" y="2152650"/>
          <p14:tracePt t="9481" x="6646863" y="2227263"/>
          <p14:tracePt t="9487" x="6721475" y="2265363"/>
          <p14:tracePt t="9499" x="6797675" y="2265363"/>
          <p14:tracePt t="9504" x="6834188" y="2265363"/>
          <p14:tracePt t="9512" x="6910388" y="2265363"/>
          <p14:tracePt t="9519" x="6959600" y="2265363"/>
          <p14:tracePt t="9530" x="7021513" y="2265363"/>
          <p14:tracePt t="9535" x="7085013" y="2252663"/>
          <p14:tracePt t="9546" x="7123113" y="2239963"/>
          <p14:tracePt t="9551" x="7185025" y="2239963"/>
          <p14:tracePt t="9563" x="7272338" y="2239963"/>
          <p14:tracePt t="9567" x="7359650" y="2239963"/>
          <p14:tracePt t="9576" x="7448550" y="2239963"/>
          <p14:tracePt t="9583" x="7535863" y="2265363"/>
          <p14:tracePt t="9591" x="7648575" y="2290763"/>
          <p14:tracePt t="9599" x="7785100" y="2314575"/>
          <p14:tracePt t="9607" x="7935913" y="2352675"/>
          <p14:tracePt t="9615" x="8086725" y="2390775"/>
          <p14:tracePt t="9623" x="8261350" y="2427288"/>
          <p14:tracePt t="9631" x="8499475" y="2490788"/>
          <p14:tracePt t="9639" x="8774113" y="2565400"/>
          <p14:tracePt t="9647" x="9050338" y="2640013"/>
          <p14:tracePt t="9655" x="9301163" y="2678113"/>
          <p14:tracePt t="9664" x="9537700" y="2728913"/>
          <p14:tracePt t="9671" x="9701213" y="2740025"/>
          <p14:tracePt t="9680" x="9813925" y="2752725"/>
          <p14:tracePt t="9687" x="9926638" y="2752725"/>
          <p14:tracePt t="9696" x="9988550" y="2728913"/>
          <p14:tracePt t="9703" x="10052050" y="2703513"/>
          <p14:tracePt t="9712" x="10126663" y="2678113"/>
          <p14:tracePt t="9719" x="10164763" y="2652713"/>
          <p14:tracePt t="9730" x="10213975" y="2603500"/>
          <p14:tracePt t="9735" x="10252075" y="2552700"/>
          <p14:tracePt t="9747" x="10288588" y="2527300"/>
          <p14:tracePt t="9751" x="10301288" y="2490788"/>
          <p14:tracePt t="9759" x="10352088" y="2452688"/>
          <p14:tracePt t="9768" x="10390188" y="2414588"/>
          <p14:tracePt t="9775" x="10414000" y="2378075"/>
          <p14:tracePt t="9782" x="10426700" y="2365375"/>
          <p14:tracePt t="9791" x="10439400" y="2339975"/>
          <p14:tracePt t="9799" x="10452100" y="2314575"/>
          <p14:tracePt t="9807" x="10452100" y="2303463"/>
          <p14:tracePt t="9815" x="10464800" y="2290763"/>
          <p14:tracePt t="9833" x="10464800" y="2278063"/>
          <p14:tracePt t="9850" x="10477500" y="2265363"/>
          <p14:tracePt t="9856" x="10477500" y="2252663"/>
          <p14:tracePt t="9864" x="10477500" y="2239963"/>
          <p14:tracePt t="9872" x="10477500" y="2227263"/>
          <p14:tracePt t="9881" x="10477500" y="2214563"/>
          <p14:tracePt t="9898" x="10477500" y="2190750"/>
          <p14:tracePt t="9904" x="10477500" y="2178050"/>
          <p14:tracePt t="9916" x="10477500" y="2152650"/>
          <p14:tracePt t="9920" x="10477500" y="2127250"/>
          <p14:tracePt t="9932" x="10464800" y="2101850"/>
          <p14:tracePt t="9935" x="10464800" y="2065338"/>
          <p14:tracePt t="9946" x="10452100" y="2052638"/>
          <p14:tracePt t="9951" x="10452100" y="2039938"/>
          <p14:tracePt t="9960" x="10452100" y="2027238"/>
          <p14:tracePt t="9967" x="10439400" y="2027238"/>
          <p14:tracePt t="9991" x="10439400" y="2001838"/>
          <p14:tracePt t="10048" x="10439400" y="1989138"/>
          <p14:tracePt t="10097" x="10439400" y="1965325"/>
          <p14:tracePt t="10504" x="10426700" y="1952625"/>
          <p14:tracePt t="10520" x="10414000" y="1952625"/>
          <p14:tracePt t="10529" x="10401300" y="1952625"/>
          <p14:tracePt t="11176" x="10390188" y="1952625"/>
          <p14:tracePt t="11217" x="10377488" y="1965325"/>
          <p14:tracePt t="11232" x="10364788" y="1978025"/>
          <p14:tracePt t="11240" x="10339388" y="2027238"/>
          <p14:tracePt t="11249" x="10301288" y="2101850"/>
          <p14:tracePt t="11257" x="10264775" y="2190750"/>
          <p14:tracePt t="11266" x="10213975" y="2278063"/>
          <p14:tracePt t="11271" x="10177463" y="2352675"/>
          <p14:tracePt t="11281" x="10139363" y="2427288"/>
          <p14:tracePt t="11287" x="10075863" y="2516188"/>
          <p14:tracePt t="11296" x="10013950" y="2627313"/>
          <p14:tracePt t="11303" x="9952038" y="2703513"/>
          <p14:tracePt t="11313" x="9852025" y="2752725"/>
          <p14:tracePt t="11319" x="9726613" y="2840038"/>
          <p14:tracePt t="11329" x="9563100" y="2928938"/>
          <p14:tracePt t="11335" x="9312275" y="3028950"/>
          <p14:tracePt t="11346" x="9063038" y="3116263"/>
          <p14:tracePt t="11351" x="8824913" y="3190875"/>
          <p14:tracePt t="11360" x="8486775" y="3267075"/>
          <p14:tracePt t="11367" x="8186738" y="3341688"/>
          <p14:tracePt t="11375" x="7886700" y="3416300"/>
          <p14:tracePt t="11383" x="7610475" y="3467100"/>
          <p14:tracePt t="11391" x="7448550" y="3479800"/>
          <p14:tracePt t="11399" x="7297738" y="3541713"/>
          <p14:tracePt t="11407" x="7146925" y="3554413"/>
          <p14:tracePt t="11415" x="7021513" y="3567113"/>
          <p14:tracePt t="11423" x="6921500" y="3590925"/>
          <p14:tracePt t="11431" x="6859588" y="3590925"/>
          <p14:tracePt t="11439" x="6784975" y="3590925"/>
          <p14:tracePt t="11448" x="6684963" y="3590925"/>
          <p14:tracePt t="11456" x="6596063" y="3590925"/>
          <p14:tracePt t="11464" x="6521450" y="3590925"/>
          <p14:tracePt t="11472" x="6421438" y="3590925"/>
          <p14:tracePt t="11482" x="6296025" y="3579813"/>
          <p14:tracePt t="11489" x="6208713" y="3579813"/>
          <p14:tracePt t="11497" x="6134100" y="3579813"/>
          <p14:tracePt t="11504" x="6057900" y="3579813"/>
          <p14:tracePt t="11515" x="5995988" y="3579813"/>
          <p14:tracePt t="11520" x="5957888" y="3567113"/>
          <p14:tracePt t="11528" x="5932488" y="3554413"/>
          <p14:tracePt t="11535" x="5895975" y="3541713"/>
          <p14:tracePt t="11546" x="5870575" y="3529013"/>
          <p14:tracePt t="11551" x="5845175" y="3503613"/>
          <p14:tracePt t="11562" x="5808663" y="3479800"/>
          <p14:tracePt t="11567" x="5732463" y="3441700"/>
          <p14:tracePt t="11576" x="5657850" y="3390900"/>
          <p14:tracePt t="11583" x="5570538" y="3328988"/>
          <p14:tracePt t="11591" x="5483225" y="3290888"/>
          <p14:tracePt t="11600" x="5383213" y="3241675"/>
          <p14:tracePt t="11608" x="5257800" y="3190875"/>
          <p14:tracePt t="11616" x="5132388" y="3128963"/>
          <p14:tracePt t="11623" x="4994275" y="3078163"/>
          <p14:tracePt t="11633" x="4832350" y="3041650"/>
          <p14:tracePt t="11640" x="4694238" y="3003550"/>
          <p14:tracePt t="11649" x="4556125" y="2965450"/>
          <p14:tracePt t="11656" x="4430713" y="2928938"/>
          <p14:tracePt t="11664" x="4368800" y="2903538"/>
          <p14:tracePt t="11671" x="4305300" y="2890838"/>
          <p14:tracePt t="11680" x="4294188" y="2865438"/>
          <p14:tracePt t="11687" x="4281488" y="2865438"/>
          <p14:tracePt t="11703" x="4256088" y="2865438"/>
          <p14:tracePt t="11712" x="4256088" y="2852738"/>
          <p14:tracePt t="11720" x="4230688" y="2852738"/>
          <p14:tracePt t="11732" x="4230688" y="2840038"/>
          <p14:tracePt t="11736" x="4217988" y="2840038"/>
          <p14:tracePt t="11750" x="4181475" y="2828925"/>
          <p14:tracePt t="11752" x="4143375" y="2828925"/>
          <p14:tracePt t="11760" x="4105275" y="2816225"/>
          <p14:tracePt t="11768" x="4056063" y="2803525"/>
          <p14:tracePt t="11776" x="4005263" y="2803525"/>
          <p14:tracePt t="11784" x="3979863" y="2790825"/>
          <p14:tracePt t="11791" x="3943350" y="2778125"/>
          <p14:tracePt t="11799" x="3930650" y="2765425"/>
          <p14:tracePt t="11807" x="3917950" y="2765425"/>
          <p14:tracePt t="11944" x="3917950" y="2752725"/>
          <p14:tracePt t="11968" x="3930650" y="2752725"/>
          <p14:tracePt t="11976" x="3943350" y="2752725"/>
          <p14:tracePt t="11984" x="3968750" y="2740025"/>
          <p14:tracePt t="11992" x="4005263" y="2716213"/>
          <p14:tracePt t="12000" x="4030663" y="2716213"/>
          <p14:tracePt t="12008" x="4056063" y="2716213"/>
          <p14:tracePt t="12017" x="4081463" y="2716213"/>
          <p14:tracePt t="12024" x="4092575" y="2703513"/>
          <p14:tracePt t="12031" x="4117975" y="2703513"/>
          <p14:tracePt t="12040" x="4130675" y="2703513"/>
          <p14:tracePt t="12050" x="4156075" y="2690813"/>
          <p14:tracePt t="12056" x="4168775" y="2690813"/>
          <p14:tracePt t="12065" x="4192588" y="2690813"/>
          <p14:tracePt t="12072" x="4217988" y="2678113"/>
          <p14:tracePt t="12080" x="4268788" y="2665413"/>
          <p14:tracePt t="12087" x="4356100" y="2665413"/>
          <p14:tracePt t="12098" x="4456113" y="2665413"/>
          <p14:tracePt t="12103" x="4556125" y="2665413"/>
          <p14:tracePt t="12113" x="4668838" y="2652713"/>
          <p14:tracePt t="12119" x="4768850" y="2640013"/>
          <p14:tracePt t="12129" x="4906963" y="2640013"/>
          <p14:tracePt t="12135" x="5019675" y="2640013"/>
          <p14:tracePt t="12147" x="5145088" y="2627313"/>
          <p14:tracePt t="12151" x="5245100" y="2627313"/>
          <p14:tracePt t="12160" x="5357813" y="2627313"/>
          <p14:tracePt t="12167" x="5457825" y="2616200"/>
          <p14:tracePt t="12175" x="5532438" y="2603500"/>
          <p14:tracePt t="12183" x="5583238" y="2603500"/>
          <p14:tracePt t="12191" x="5632450" y="2590800"/>
          <p14:tracePt t="12199" x="5670550" y="2578100"/>
          <p14:tracePt t="12207" x="5683250" y="2565400"/>
          <p14:tracePt t="12215" x="5708650" y="2565400"/>
          <p14:tracePt t="12223" x="5732463" y="2552700"/>
          <p14:tracePt t="12240" x="5745163" y="2552700"/>
          <p14:tracePt t="12265" x="5770563" y="2565400"/>
          <p14:tracePt t="12272" x="5808663" y="2565400"/>
          <p14:tracePt t="12281" x="5832475" y="2565400"/>
          <p14:tracePt t="12289" x="5908675" y="2527300"/>
          <p14:tracePt t="12297" x="6045200" y="2427288"/>
          <p14:tracePt t="12304" x="6208713" y="2378075"/>
          <p14:tracePt t="12314" x="6346825" y="2327275"/>
          <p14:tracePt t="12319" x="6459538" y="2290763"/>
          <p14:tracePt t="12329" x="6584950" y="2265363"/>
          <p14:tracePt t="12335" x="6684963" y="2201863"/>
          <p14:tracePt t="12346" x="6759575" y="2165350"/>
          <p14:tracePt t="12351" x="6834188" y="2152650"/>
          <p14:tracePt t="12359" x="6910388" y="2127250"/>
          <p14:tracePt t="12367" x="6946900" y="2114550"/>
          <p14:tracePt t="12375" x="6959600" y="2101850"/>
          <p14:tracePt t="12384" x="6997700" y="2089150"/>
          <p14:tracePt t="12392" x="7010400" y="2089150"/>
          <p14:tracePt t="12464" x="7021513" y="2089150"/>
          <p14:tracePt t="12471" x="7034213" y="2089150"/>
          <p14:tracePt t="12504" x="7046913" y="2089150"/>
          <p14:tracePt t="12545" x="7072313" y="2089150"/>
          <p14:tracePt t="12552" x="7072313" y="2101850"/>
          <p14:tracePt t="12561" x="7085013" y="2101850"/>
          <p14:tracePt t="12568" x="7123113" y="2127250"/>
          <p14:tracePt t="12576" x="7146925" y="2139950"/>
          <p14:tracePt t="12585" x="7185025" y="2165350"/>
          <p14:tracePt t="12592" x="7223125" y="2178050"/>
          <p14:tracePt t="12601" x="7272338" y="2214563"/>
          <p14:tracePt t="12608" x="7310438" y="2265363"/>
          <p14:tracePt t="12615" x="7348538" y="2290763"/>
          <p14:tracePt t="12624" x="7423150" y="2327275"/>
          <p14:tracePt t="12631" x="7535863" y="2390775"/>
          <p14:tracePt t="12641" x="7623175" y="2465388"/>
          <p14:tracePt t="12649" x="7710488" y="2503488"/>
          <p14:tracePt t="12656" x="7785100" y="2540000"/>
          <p14:tracePt t="12666" x="7910513" y="2603500"/>
          <p14:tracePt t="12672" x="8048625" y="2690813"/>
          <p14:tracePt t="12682" x="8135938" y="2740025"/>
          <p14:tracePt t="12689" x="8212138" y="2752725"/>
          <p14:tracePt t="12697" x="8248650" y="2765425"/>
          <p14:tracePt t="12704" x="8299450" y="2790825"/>
          <p14:tracePt t="12715" x="8361363" y="2790825"/>
          <p14:tracePt t="12720" x="8386763" y="2803525"/>
          <p14:tracePt t="12728" x="8412163" y="2803525"/>
          <p14:tracePt t="12736" x="8424863" y="2803525"/>
          <p14:tracePt t="12751" x="8448675" y="2803525"/>
          <p14:tracePt t="12824" x="8448675" y="2790825"/>
          <p14:tracePt t="12840" x="8448675" y="2778125"/>
          <p14:tracePt t="12850" x="8448675" y="2752725"/>
          <p14:tracePt t="12856" x="8461375" y="2740025"/>
          <p14:tracePt t="12864" x="8461375" y="2728913"/>
          <p14:tracePt t="12871" x="8474075" y="2703513"/>
          <p14:tracePt t="12879" x="8474075" y="2690813"/>
          <p14:tracePt t="12887" x="8499475" y="2678113"/>
          <p14:tracePt t="12896" x="8512175" y="2665413"/>
          <p14:tracePt t="12903" x="8537575" y="2652713"/>
          <p14:tracePt t="12912" x="8574088" y="2640013"/>
          <p14:tracePt t="12919" x="8624888" y="2640013"/>
          <p14:tracePt t="12930" x="8674100" y="2640013"/>
          <p14:tracePt t="12935" x="8724900" y="2640013"/>
          <p14:tracePt t="12947" x="8774113" y="2640013"/>
          <p14:tracePt t="12952" x="8850313" y="2640013"/>
          <p14:tracePt t="12961" x="8899525" y="2640013"/>
          <p14:tracePt t="12967" x="8937625" y="2640013"/>
          <p14:tracePt t="12976" x="8963025" y="2640013"/>
          <p14:tracePt t="12985" x="8975725" y="2640013"/>
          <p14:tracePt t="13000" x="8986838" y="2640013"/>
          <p14:tracePt t="13008" x="8999538" y="2627313"/>
          <p14:tracePt t="13016" x="9012238" y="2616200"/>
          <p14:tracePt t="13040" x="9024938" y="2616200"/>
          <p14:tracePt t="13048" x="9050338" y="2603500"/>
          <p14:tracePt t="13065" x="9063038" y="2603500"/>
          <p14:tracePt t="13072" x="9088438" y="2603500"/>
          <p14:tracePt t="13089" x="9124950" y="2603500"/>
          <p14:tracePt t="13099" x="9163050" y="2603500"/>
          <p14:tracePt t="13104" x="9212263" y="2603500"/>
          <p14:tracePt t="13114" x="9263063" y="2603500"/>
          <p14:tracePt t="13120" x="9324975" y="2603500"/>
          <p14:tracePt t="13132" x="9401175" y="2665413"/>
          <p14:tracePt t="13136" x="9463088" y="2690813"/>
          <p14:tracePt t="13146" x="9525000" y="2690813"/>
          <p14:tracePt t="13153" x="9588500" y="2703513"/>
          <p14:tracePt t="13159" x="9650413" y="2716213"/>
          <p14:tracePt t="13167" x="9750425" y="2740025"/>
          <p14:tracePt t="13176" x="9852025" y="2752725"/>
          <p14:tracePt t="13183" x="9939338" y="2765425"/>
          <p14:tracePt t="13191" x="10039350" y="2778125"/>
          <p14:tracePt t="13199" x="10101263" y="2778125"/>
          <p14:tracePt t="13207" x="10188575" y="2778125"/>
          <p14:tracePt t="13216" x="10288588" y="2778125"/>
          <p14:tracePt t="13224" x="10364788" y="2790825"/>
          <p14:tracePt t="13233" x="10414000" y="2803525"/>
          <p14:tracePt t="13240" x="10452100" y="2803525"/>
          <p14:tracePt t="13249" x="10477500" y="2803525"/>
          <p14:tracePt t="13256" x="10502900" y="2803525"/>
          <p14:tracePt t="13266" x="10526713" y="2803525"/>
          <p14:tracePt t="13271" x="10539413" y="2803525"/>
          <p14:tracePt t="13280" x="10552113" y="2803525"/>
          <p14:tracePt t="13287" x="10564813" y="2803525"/>
          <p14:tracePt t="13296" x="10577513" y="2803525"/>
          <p14:tracePt t="13303" x="10590213" y="2803525"/>
          <p14:tracePt t="13313" x="10614025" y="2803525"/>
          <p14:tracePt t="13330" x="10626725" y="2790825"/>
          <p14:tracePt t="13392" x="10626725" y="2765425"/>
          <p14:tracePt t="13400" x="10639425" y="2765425"/>
          <p14:tracePt t="13449" x="10639425" y="2752725"/>
          <p14:tracePt t="13512" x="10639425" y="2740025"/>
          <p14:tracePt t="13527" x="10639425" y="2728913"/>
          <p14:tracePt t="13535" x="10652125" y="2716213"/>
          <p14:tracePt t="13640" x="10652125" y="2703513"/>
          <p14:tracePt t="14064" x="10639425" y="2690813"/>
          <p14:tracePt t="14231" x="10626725" y="2703513"/>
          <p14:tracePt t="14240" x="10614025" y="2703513"/>
          <p14:tracePt t="14249" x="10602913" y="2703513"/>
          <p14:tracePt t="14256" x="10564813" y="2740025"/>
          <p14:tracePt t="14265" x="10514013" y="2765425"/>
          <p14:tracePt t="14272" x="10439400" y="2790825"/>
          <p14:tracePt t="14280" x="10352088" y="2803525"/>
          <p14:tracePt t="14289" x="10226675" y="2816225"/>
          <p14:tracePt t="14297" x="10113963" y="2816225"/>
          <p14:tracePt t="14304" x="9952038" y="2816225"/>
          <p14:tracePt t="14315" x="9763125" y="2816225"/>
          <p14:tracePt t="14320" x="9537700" y="2816225"/>
          <p14:tracePt t="14329" x="9263063" y="2816225"/>
          <p14:tracePt t="14335" x="8912225" y="2790825"/>
          <p14:tracePt t="14346" x="8548688" y="2740025"/>
          <p14:tracePt t="14351" x="8261350" y="2703513"/>
          <p14:tracePt t="14360" x="7974013" y="2665413"/>
          <p14:tracePt t="14367" x="7710488" y="2627313"/>
          <p14:tracePt t="14375" x="7448550" y="2578100"/>
          <p14:tracePt t="14383" x="7272338" y="2565400"/>
          <p14:tracePt t="14391" x="7097713" y="2527300"/>
          <p14:tracePt t="14399" x="6959600" y="2516188"/>
          <p14:tracePt t="14407" x="6884988" y="2516188"/>
          <p14:tracePt t="14415" x="6808788" y="2516188"/>
          <p14:tracePt t="14424" x="6734175" y="2516188"/>
          <p14:tracePt t="14433" x="6659563" y="2516188"/>
          <p14:tracePt t="14440" x="6608763" y="2516188"/>
          <p14:tracePt t="14450" x="6534150" y="2516188"/>
          <p14:tracePt t="14456" x="6483350" y="2527300"/>
          <p14:tracePt t="14465" x="6434138" y="2540000"/>
          <p14:tracePt t="14472" x="6346825" y="2552700"/>
          <p14:tracePt t="14481" x="6259513" y="2552700"/>
          <p14:tracePt t="14488" x="6170613" y="2578100"/>
          <p14:tracePt t="14498" x="6083300" y="2603500"/>
          <p14:tracePt t="14504" x="5970588" y="2627313"/>
          <p14:tracePt t="14514" x="5832475" y="2652713"/>
          <p14:tracePt t="14520" x="5708650" y="2690813"/>
          <p14:tracePt t="14532" x="5545138" y="2716213"/>
          <p14:tracePt t="14536" x="5357813" y="2728913"/>
          <p14:tracePt t="14548" x="5207000" y="2752725"/>
          <p14:tracePt t="14552" x="5068888" y="2778125"/>
          <p14:tracePt t="14565" x="4919663" y="2803525"/>
          <p14:tracePt t="14569" x="4781550" y="2852738"/>
          <p14:tracePt t="14577" x="4630738" y="2865438"/>
          <p14:tracePt t="14584" x="4494213" y="2878138"/>
          <p14:tracePt t="14592" x="4381500" y="2890838"/>
          <p14:tracePt t="14601" x="4268788" y="2952750"/>
          <p14:tracePt t="14609" x="4205288" y="2978150"/>
          <p14:tracePt t="14617" x="4143375" y="2990850"/>
          <p14:tracePt t="14624" x="4117975" y="2990850"/>
          <p14:tracePt t="14631" x="4105275" y="2990850"/>
          <p14:tracePt t="14784" x="4092575" y="3003550"/>
          <p14:tracePt t="14800" x="4105275" y="3003550"/>
          <p14:tracePt t="14808" x="4143375" y="3003550"/>
          <p14:tracePt t="14816" x="4205288" y="3003550"/>
          <p14:tracePt t="14824" x="4256088" y="3078163"/>
          <p14:tracePt t="14833" x="4330700" y="3116263"/>
          <p14:tracePt t="14840" x="4430713" y="3116263"/>
          <p14:tracePt t="14848" x="4568825" y="3116263"/>
          <p14:tracePt t="14856" x="4694238" y="3116263"/>
          <p14:tracePt t="14866" x="4819650" y="3116263"/>
          <p14:tracePt t="14872" x="4945063" y="3116263"/>
          <p14:tracePt t="14881" x="5068888" y="3116263"/>
          <p14:tracePt t="14887" x="5181600" y="3116263"/>
          <p14:tracePt t="14898" x="5281613" y="3116263"/>
          <p14:tracePt t="14904" x="5383213" y="3116263"/>
          <p14:tracePt t="14914" x="5470525" y="3116263"/>
          <p14:tracePt t="14920" x="5570538" y="3116263"/>
          <p14:tracePt t="14931" x="5607050" y="3116263"/>
          <p14:tracePt t="14936" x="5645150" y="3116263"/>
          <p14:tracePt t="14947" x="5695950" y="3116263"/>
          <p14:tracePt t="14952" x="5757863" y="3103563"/>
          <p14:tracePt t="14965" x="5857875" y="3103563"/>
          <p14:tracePt t="14968" x="6008688" y="3103563"/>
          <p14:tracePt t="14976" x="6157913" y="3103563"/>
          <p14:tracePt t="14984" x="6321425" y="3103563"/>
          <p14:tracePt t="14992" x="6483350" y="3103563"/>
          <p14:tracePt t="15002" x="6646863" y="3103563"/>
          <p14:tracePt t="15009" x="6784975" y="3090863"/>
          <p14:tracePt t="15015" x="6921500" y="3090863"/>
          <p14:tracePt t="15023" x="7034213" y="3090863"/>
          <p14:tracePt t="15032" x="7146925" y="3090863"/>
          <p14:tracePt t="15040" x="7235825" y="3090863"/>
          <p14:tracePt t="15050" x="7323138" y="3090863"/>
          <p14:tracePt t="15056" x="7459663" y="3090863"/>
          <p14:tracePt t="15064" x="7572375" y="3090863"/>
          <p14:tracePt t="15072" x="7685088" y="3090863"/>
          <p14:tracePt t="15082" x="7823200" y="3090863"/>
          <p14:tracePt t="15089" x="7974013" y="3090863"/>
          <p14:tracePt t="15096" x="8074025" y="3090863"/>
          <p14:tracePt t="15117" x="8212138" y="3090863"/>
          <p14:tracePt t="15120" x="8261350" y="3090863"/>
          <p14:tracePt t="15129" x="8324850" y="3090863"/>
          <p14:tracePt t="15135" x="8361363" y="3090863"/>
          <p14:tracePt t="15145" x="8386763" y="3090863"/>
          <p14:tracePt t="15151" x="8412163" y="3090863"/>
          <p14:tracePt t="15160" x="8424863" y="3090863"/>
          <p14:tracePt t="15256" x="8435975" y="3090863"/>
          <p14:tracePt t="15264" x="8448675" y="3090863"/>
          <p14:tracePt t="15281" x="8461375" y="3090863"/>
          <p14:tracePt t="15288" x="8474075" y="3090863"/>
          <p14:tracePt t="15298" x="8486775" y="3078163"/>
          <p14:tracePt t="15304" x="8499475" y="3065463"/>
          <p14:tracePt t="15315" x="8524875" y="3065463"/>
          <p14:tracePt t="15320" x="8537575" y="3065463"/>
          <p14:tracePt t="15331" x="8548688" y="3065463"/>
          <p14:tracePt t="15335" x="8561388" y="3065463"/>
          <p14:tracePt t="15348" x="8586788" y="3065463"/>
          <p14:tracePt t="15816" x="8574088" y="3065463"/>
          <p14:tracePt t="15832" x="8561388" y="3065463"/>
          <p14:tracePt t="15840" x="8548688" y="3065463"/>
          <p14:tracePt t="15889" x="8548688" y="3078163"/>
          <p14:tracePt t="15914" x="8537575" y="3090863"/>
          <p14:tracePt t="16001" x="8524875" y="3090863"/>
          <p14:tracePt t="16256" x="8524875" y="3078163"/>
          <p14:tracePt t="16281" x="8537575" y="3065463"/>
          <p14:tracePt t="16360" x="8548688" y="3065463"/>
          <p14:tracePt t="16377" x="8574088" y="3054350"/>
          <p14:tracePt t="16384" x="8599488" y="3054350"/>
          <p14:tracePt t="16392" x="8624888" y="3041650"/>
          <p14:tracePt t="16400" x="8637588" y="3028950"/>
          <p14:tracePt t="16409" x="8661400" y="3028950"/>
          <p14:tracePt t="16417" x="8674100" y="3028950"/>
          <p14:tracePt t="16424" x="8674100" y="3016250"/>
          <p14:tracePt t="16433" x="8699500" y="3003550"/>
          <p14:tracePt t="16440" x="8699500" y="2990850"/>
          <p14:tracePt t="16455" x="8712200" y="2990850"/>
          <p14:tracePt t="16480" x="8724900" y="2990850"/>
          <p14:tracePt t="16544" x="8737600" y="2978150"/>
          <p14:tracePt t="16809" x="8750300" y="2965450"/>
          <p14:tracePt t="17264" x="8724900" y="2978150"/>
          <p14:tracePt t="17280" x="8712200" y="2990850"/>
          <p14:tracePt t="17287" x="8699500" y="2990850"/>
          <p14:tracePt t="17296" x="8686800" y="3016250"/>
          <p14:tracePt t="17303" x="8661400" y="3028950"/>
          <p14:tracePt t="17312" x="8637588" y="3041650"/>
          <p14:tracePt t="17319" x="8612188" y="3041650"/>
          <p14:tracePt t="17331" x="8574088" y="3054350"/>
          <p14:tracePt t="17336" x="8548688" y="3065463"/>
          <p14:tracePt t="17347" x="8512175" y="3078163"/>
          <p14:tracePt t="17352" x="8461375" y="3103563"/>
          <p14:tracePt t="17365" x="8424863" y="3103563"/>
          <p14:tracePt t="17369" x="8374063" y="3128963"/>
          <p14:tracePt t="17376" x="8312150" y="3128963"/>
          <p14:tracePt t="17385" x="8274050" y="3141663"/>
          <p14:tracePt t="17392" x="8235950" y="3165475"/>
          <p14:tracePt t="17401" x="8186738" y="3178175"/>
          <p14:tracePt t="17409" x="8110538" y="3203575"/>
          <p14:tracePt t="17417" x="8023225" y="3203575"/>
          <p14:tracePt t="17423" x="7923213" y="3241675"/>
          <p14:tracePt t="17431" x="7823200" y="3267075"/>
          <p14:tracePt t="17439" x="7710488" y="3290888"/>
          <p14:tracePt t="17448" x="7597775" y="3328988"/>
          <p14:tracePt t="17455" x="7472363" y="3354388"/>
          <p14:tracePt t="17465" x="7335838" y="3354388"/>
          <p14:tracePt t="17471" x="7185025" y="3367088"/>
          <p14:tracePt t="17482" x="7010400" y="3378200"/>
          <p14:tracePt t="17488" x="6808788" y="3378200"/>
          <p14:tracePt t="17496" x="6559550" y="3378200"/>
          <p14:tracePt t="17503" x="6296025" y="3378200"/>
          <p14:tracePt t="17515" x="5983288" y="3378200"/>
          <p14:tracePt t="17520" x="5645150" y="3378200"/>
          <p14:tracePt t="17529" x="5357813" y="3378200"/>
          <p14:tracePt t="17535" x="5081588" y="3354388"/>
          <p14:tracePt t="17546" x="4832350" y="3341688"/>
          <p14:tracePt t="17551" x="4594225" y="3341688"/>
          <p14:tracePt t="17562" x="4381500" y="3341688"/>
          <p14:tracePt t="17567" x="4205288" y="3341688"/>
          <p14:tracePt t="17575" x="4068763" y="3341688"/>
          <p14:tracePt t="17583" x="3992563" y="3316288"/>
          <p14:tracePt t="17591" x="3943350" y="3303588"/>
          <p14:tracePt t="17600" x="3892550" y="3303588"/>
          <p14:tracePt t="17609" x="3856038" y="3303588"/>
          <p14:tracePt t="17617" x="3830638" y="3303588"/>
          <p14:tracePt t="17624" x="3805238" y="3303588"/>
          <p14:tracePt t="17656" x="3792538" y="3303588"/>
          <p14:tracePt t="17665" x="3779838" y="3303588"/>
          <p14:tracePt t="17672" x="3767138" y="3303588"/>
          <p14:tracePt t="17687" x="3743325" y="3303588"/>
          <p14:tracePt t="17697" x="3717925" y="3303588"/>
          <p14:tracePt t="17703" x="3705225" y="3303588"/>
          <p14:tracePt t="17713" x="3679825" y="3303588"/>
          <p14:tracePt t="17719" x="3667125" y="3303588"/>
          <p14:tracePt t="17729" x="3643313" y="3303588"/>
          <p14:tracePt t="17735" x="3630613" y="3303588"/>
          <p14:tracePt t="17747" x="3617913" y="3303588"/>
          <p14:tracePt t="17752" x="3592513" y="3303588"/>
          <p14:tracePt t="17768" x="3567113" y="3303588"/>
          <p14:tracePt t="17776" x="3554413" y="3303588"/>
          <p14:tracePt t="17783" x="3530600" y="3303588"/>
          <p14:tracePt t="17792" x="3454400" y="3303588"/>
          <p14:tracePt t="17801" x="3417888" y="3303588"/>
          <p14:tracePt t="17809" x="3354388" y="3303588"/>
          <p14:tracePt t="17816" x="3305175" y="3303588"/>
          <p14:tracePt t="17824" x="3267075" y="3303588"/>
          <p14:tracePt t="17832" x="3216275" y="3303588"/>
          <p14:tracePt t="17840" x="3179763" y="3316288"/>
          <p14:tracePt t="17849" x="3141663" y="3328988"/>
          <p14:tracePt t="17856" x="3116263" y="3328988"/>
          <p14:tracePt t="17864" x="3092450" y="3341688"/>
          <p14:tracePt t="17889" x="3067050" y="3341688"/>
          <p14:tracePt t="17896" x="3054350" y="3367088"/>
          <p14:tracePt t="17915" x="2992438" y="3479800"/>
          <p14:tracePt t="17920" x="2928938" y="3603625"/>
          <p14:tracePt t="17927" x="2841625" y="3703638"/>
          <p14:tracePt t="17935" x="2790825" y="3754438"/>
          <p14:tracePt t="17946" x="2741613" y="3779838"/>
          <p14:tracePt t="17951" x="2690813" y="3803650"/>
          <p14:tracePt t="17962" x="2641600" y="3841750"/>
          <p14:tracePt t="17967" x="2590800" y="3879850"/>
          <p14:tracePt t="17975" x="2554288" y="3892550"/>
          <p14:tracePt t="17983" x="2541588" y="3892550"/>
          <p14:tracePt t="17991" x="2528888" y="3892550"/>
          <p14:tracePt t="17999" x="2516188" y="3905250"/>
          <p14:tracePt t="18007" x="2503488" y="3916363"/>
          <p14:tracePt t="18488" x="2503488" y="3929063"/>
          <p14:tracePt t="18503" x="2516188" y="3929063"/>
          <p14:tracePt t="18510" x="2528888" y="3929063"/>
          <p14:tracePt t="18519" x="2590800" y="3929063"/>
          <p14:tracePt t="18532" x="2641600" y="3916363"/>
          <p14:tracePt t="18536" x="2690813" y="3905250"/>
          <p14:tracePt t="18547" x="2803525" y="3854450"/>
          <p14:tracePt t="18552" x="2890838" y="3829050"/>
          <p14:tracePt t="18565" x="2979738" y="3829050"/>
          <p14:tracePt t="18568" x="3079750" y="3829050"/>
          <p14:tracePt t="18576" x="3141663" y="3829050"/>
          <p14:tracePt t="18584" x="3228975" y="3829050"/>
          <p14:tracePt t="18592" x="3317875" y="3816350"/>
          <p14:tracePt t="18600" x="3417888" y="3803650"/>
          <p14:tracePt t="18609" x="3505200" y="3803650"/>
          <p14:tracePt t="18615" x="3592513" y="3792538"/>
          <p14:tracePt t="18624" x="3667125" y="3792538"/>
          <p14:tracePt t="18634" x="3743325" y="3792538"/>
          <p14:tracePt t="18640" x="3792538" y="3792538"/>
          <p14:tracePt t="18647" x="3843338" y="3792538"/>
          <p14:tracePt t="18656" x="3879850" y="3792538"/>
          <p14:tracePt t="18664" x="3892550" y="3779838"/>
          <p14:tracePt t="18720" x="3905250" y="3779838"/>
          <p14:tracePt t="18729" x="3917950" y="3767138"/>
          <p14:tracePt t="18736" x="3930650" y="3767138"/>
          <p14:tracePt t="18745" x="3943350" y="3767138"/>
          <p14:tracePt t="18751" x="3968750" y="3754438"/>
          <p14:tracePt t="18762" x="3979863" y="3754438"/>
          <p14:tracePt t="18767" x="4005263" y="3741738"/>
          <p14:tracePt t="18776" x="4030663" y="3741738"/>
          <p14:tracePt t="18783" x="4056063" y="3741738"/>
          <p14:tracePt t="18791" x="4081463" y="3729038"/>
          <p14:tracePt t="18799" x="4105275" y="3729038"/>
          <p14:tracePt t="18807" x="4117975" y="3729038"/>
          <p14:tracePt t="18815" x="4143375" y="3729038"/>
          <p14:tracePt t="18840" x="4156075" y="3729038"/>
          <p14:tracePt t="18848" x="4168775" y="3729038"/>
          <p14:tracePt t="18856" x="4181475" y="3729038"/>
          <p14:tracePt t="18867" x="4192588" y="3716338"/>
          <p14:tracePt t="18872" x="4205288" y="3716338"/>
          <p14:tracePt t="18881" x="4217988" y="3703638"/>
          <p14:tracePt t="18887" x="4256088" y="3703638"/>
          <p14:tracePt t="18896" x="4318000" y="3703638"/>
          <p14:tracePt t="18903" x="4418013" y="3703638"/>
          <p14:tracePt t="18912" x="4494213" y="3703638"/>
          <p14:tracePt t="18919" x="4568825" y="3692525"/>
          <p14:tracePt t="18928" x="4643438" y="3679825"/>
          <p14:tracePt t="18935" x="4706938" y="3679825"/>
          <p14:tracePt t="18946" x="4794250" y="3679825"/>
          <p14:tracePt t="18952" x="4856163" y="3679825"/>
          <p14:tracePt t="18965" x="4932363" y="3667125"/>
          <p14:tracePt t="18969" x="5006975" y="3667125"/>
          <p14:tracePt t="18976" x="5068888" y="3667125"/>
          <p14:tracePt t="18984" x="5106988" y="3667125"/>
          <p14:tracePt t="18992" x="5157788" y="3667125"/>
          <p14:tracePt t="19001" x="5194300" y="3667125"/>
          <p14:tracePt t="19007" x="5219700" y="3667125"/>
          <p14:tracePt t="19015" x="5232400" y="3667125"/>
          <p14:tracePt t="19023" x="5245100" y="3667125"/>
          <p14:tracePt t="19031" x="5257800" y="3667125"/>
          <p14:tracePt t="19040" x="5270500" y="3667125"/>
          <p14:tracePt t="19047" x="5281613" y="3667125"/>
          <p14:tracePt t="19055" x="5294313" y="3667125"/>
          <p14:tracePt t="19063" x="5307013" y="3667125"/>
          <p14:tracePt t="19071" x="5332413" y="3667125"/>
          <p14:tracePt t="19080" x="5357813" y="3667125"/>
          <p14:tracePt t="19088" x="5419725" y="3667125"/>
          <p14:tracePt t="19098" x="5483225" y="3667125"/>
          <p14:tracePt t="19103" x="5545138" y="3667125"/>
          <p14:tracePt t="19114" x="5595938" y="3667125"/>
          <p14:tracePt t="19119" x="5645150" y="3667125"/>
          <p14:tracePt t="19128" x="5670550" y="3667125"/>
          <p14:tracePt t="19135" x="5708650" y="3679825"/>
          <p14:tracePt t="19145" x="5745163" y="3679825"/>
          <p14:tracePt t="19151" x="5757863" y="3679825"/>
          <p14:tracePt t="19232" x="5783263" y="3679825"/>
          <p14:tracePt t="19249" x="5795963" y="3679825"/>
          <p14:tracePt t="19256" x="5808663" y="3679825"/>
          <p14:tracePt t="19266" x="5821363" y="3679825"/>
          <p14:tracePt t="19272" x="5832475" y="3679825"/>
          <p14:tracePt t="19280" x="5845175" y="3679825"/>
          <p14:tracePt t="19287" x="5870575" y="3679825"/>
          <p14:tracePt t="19297" x="5895975" y="3679825"/>
          <p14:tracePt t="19303" x="5945188" y="3679825"/>
          <p14:tracePt t="19314" x="6034088" y="3679825"/>
          <p14:tracePt t="19319" x="6146800" y="3679825"/>
          <p14:tracePt t="19329" x="6283325" y="3692525"/>
          <p14:tracePt t="19335" x="6383338" y="3729038"/>
          <p14:tracePt t="19347" x="6483350" y="3754438"/>
          <p14:tracePt t="19351" x="6584950" y="3754438"/>
          <p14:tracePt t="19362" x="6684963" y="3754438"/>
          <p14:tracePt t="19367" x="6772275" y="3741738"/>
          <p14:tracePt t="19376" x="6846888" y="3741738"/>
          <p14:tracePt t="19383" x="6897688" y="3741738"/>
          <p14:tracePt t="19391" x="6934200" y="3741738"/>
          <p14:tracePt t="19398" x="6946900" y="3741738"/>
          <p14:tracePt t="19415" x="6946900" y="3729038"/>
          <p14:tracePt t="19544" x="6959600" y="3729038"/>
          <p14:tracePt t="19632" x="6972300" y="3716338"/>
          <p14:tracePt t="19920" x="6959600" y="3716338"/>
          <p14:tracePt t="19936" x="6946900" y="3716338"/>
          <p14:tracePt t="19960" x="6934200" y="3716338"/>
          <p14:tracePt t="20344" x="6921500" y="3716338"/>
          <p14:tracePt t="24225" x="6897688" y="3729038"/>
          <p14:tracePt t="24241" x="6884988" y="3729038"/>
          <p14:tracePt t="24328" x="6872288" y="3741738"/>
          <p14:tracePt t="24672" x="6859588" y="3741738"/>
          <p14:tracePt t="25928" x="6859588" y="3754438"/>
          <p14:tracePt t="25936" x="6846888" y="3767138"/>
          <p14:tracePt t="25944" x="6834188" y="3767138"/>
          <p14:tracePt t="25952" x="6808788" y="3767138"/>
          <p14:tracePt t="25964" x="6808788" y="3792538"/>
          <p14:tracePt t="25968" x="6784975" y="3792538"/>
          <p14:tracePt t="25980" x="6772275" y="3792538"/>
          <p14:tracePt t="25984" x="6759575" y="3792538"/>
          <p14:tracePt t="25993" x="6734175" y="3816350"/>
          <p14:tracePt t="26000" x="6696075" y="3829050"/>
          <p14:tracePt t="26009" x="6672263" y="3841750"/>
          <p14:tracePt t="26015" x="6646863" y="3867150"/>
          <p14:tracePt t="26024" x="6621463" y="3892550"/>
          <p14:tracePt t="26032" x="6608763" y="3905250"/>
          <p14:tracePt t="26040" x="6596063" y="3905250"/>
          <p14:tracePt t="26050" x="6584950" y="3905250"/>
          <p14:tracePt t="26056" x="6559550" y="3916363"/>
          <p14:tracePt t="26064" x="6534150" y="3929063"/>
          <p14:tracePt t="26072" x="6496050" y="3929063"/>
          <p14:tracePt t="26081" x="6472238" y="3941763"/>
          <p14:tracePt t="26088" x="6459538" y="3967163"/>
          <p14:tracePt t="26098" x="6434138" y="3967163"/>
          <p14:tracePt t="26103" x="6408738" y="3979863"/>
          <p14:tracePt t="26112" x="6408738" y="3992563"/>
          <p14:tracePt t="26208" x="6396038" y="3992563"/>
          <p14:tracePt t="26392" x="6383338" y="4005263"/>
          <p14:tracePt t="26409" x="6370638" y="4005263"/>
          <p14:tracePt t="26424" x="6346825" y="4005263"/>
          <p14:tracePt t="26481" x="6346825" y="4017963"/>
          <p14:tracePt t="33905" x="6334125" y="4017963"/>
          <p14:tracePt t="33912" x="6334125" y="3979863"/>
          <p14:tracePt t="33921" x="6446838" y="3929063"/>
          <p14:tracePt t="33930" x="6646863" y="3829050"/>
          <p14:tracePt t="33936" x="6897688" y="3729038"/>
          <p14:tracePt t="33946" x="7146925" y="3641725"/>
          <p14:tracePt t="33952" x="7397750" y="3554413"/>
          <p14:tracePt t="33961" x="7648575" y="3441700"/>
          <p14:tracePt t="33968" x="7861300" y="3378200"/>
          <p14:tracePt t="33979" x="8023225" y="3328988"/>
          <p14:tracePt t="33983" x="8161338" y="3290888"/>
          <p14:tracePt t="33991" x="8261350" y="3241675"/>
          <p14:tracePt t="33999" x="8335963" y="3216275"/>
          <p14:tracePt t="34007" x="8412163" y="3178175"/>
          <p14:tracePt t="34015" x="8461375" y="3141663"/>
          <p14:tracePt t="34023" x="8486775" y="3116263"/>
          <p14:tracePt t="34031" x="8512175" y="3103563"/>
          <p14:tracePt t="34039" x="8537575" y="3090863"/>
          <p14:tracePt t="34047" x="8561388" y="3065463"/>
          <p14:tracePt t="34055" x="8586788" y="3065463"/>
          <p14:tracePt t="34064" x="8612188" y="3041650"/>
          <p14:tracePt t="34071" x="8637588" y="3041650"/>
          <p14:tracePt t="34081" x="8637588" y="3003550"/>
          <p14:tracePt t="34087" x="8674100" y="3003550"/>
          <p14:tracePt t="34096" x="8699500" y="2978150"/>
          <p14:tracePt t="34113" x="8774113" y="2952750"/>
          <p14:tracePt t="34119" x="8799513" y="2916238"/>
          <p14:tracePt t="34129" x="8824913" y="2890838"/>
          <p14:tracePt t="34135" x="8850313" y="2878138"/>
          <p14:tracePt t="34145" x="8874125" y="2865438"/>
          <p14:tracePt t="34151" x="8912225" y="2840038"/>
          <p14:tracePt t="34161" x="8937625" y="2828925"/>
          <p14:tracePt t="34167" x="8963025" y="2803525"/>
          <p14:tracePt t="34178" x="8999538" y="2765425"/>
          <p14:tracePt t="34183" x="9124950" y="2703513"/>
          <p14:tracePt t="34192" x="9301163" y="2565400"/>
          <p14:tracePt t="34199" x="9588500" y="2314575"/>
          <p14:tracePt t="34208" x="9901238" y="2089150"/>
          <p14:tracePt t="34215" x="10177463" y="1865313"/>
          <p14:tracePt t="34222" x="10452100" y="1689100"/>
          <p14:tracePt t="34230" x="10590213" y="1589088"/>
          <p14:tracePt t="34239" x="10715625" y="1527175"/>
          <p14:tracePt t="34247" x="10802938" y="1463675"/>
          <p14:tracePt t="34255" x="10864850" y="1401763"/>
          <p14:tracePt t="34263" x="10890250" y="1350963"/>
          <p14:tracePt t="34271" x="10890250" y="1314450"/>
          <p14:tracePt t="34280" x="10890250" y="1301750"/>
          <p14:tracePt t="34288" x="10890250" y="1276350"/>
          <p14:tracePt t="34297" x="10890250" y="1263650"/>
          <p14:tracePt t="34315" x="10890250" y="1238250"/>
          <p14:tracePt t="34360" x="10890250" y="1227138"/>
          <p14:tracePt t="34416" x="10890250" y="1214438"/>
          <p14:tracePt t="34424" x="10890250" y="1201738"/>
          <p14:tracePt t="34448" x="10877550" y="1201738"/>
          <p14:tracePt t="34456" x="10864850" y="1201738"/>
          <p14:tracePt t="34480" x="10852150" y="1201738"/>
          <p14:tracePt t="34498" x="10828338" y="1201738"/>
          <p14:tracePt t="34504" x="10802938" y="1201738"/>
          <p14:tracePt t="34511" x="10777538" y="1227138"/>
          <p14:tracePt t="34519" x="10739438" y="1227138"/>
          <p14:tracePt t="34529" x="10702925" y="1250950"/>
          <p14:tracePt t="34535" x="10652125" y="1276350"/>
          <p14:tracePt t="34545" x="10626725" y="1301750"/>
          <p14:tracePt t="34551" x="10590213" y="1339850"/>
          <p14:tracePt t="34561" x="10539413" y="1350963"/>
          <p14:tracePt t="34567" x="10514013" y="1376363"/>
          <p14:tracePt t="34580" x="10490200" y="1376363"/>
          <p14:tracePt t="34583" x="10464800" y="1401763"/>
          <p14:tracePt t="34595" x="10452100" y="1401763"/>
          <p14:tracePt t="34599" x="10439400" y="1427163"/>
          <p14:tracePt t="34608" x="10414000" y="1427163"/>
          <p14:tracePt t="34624" x="10390188" y="1439863"/>
          <p14:tracePt t="34632" x="10390188" y="1450975"/>
          <p14:tracePt t="34640" x="10364788" y="1450975"/>
          <p14:tracePt t="34648" x="10352088" y="1450975"/>
          <p14:tracePt t="34656" x="10313988" y="1476375"/>
          <p14:tracePt t="34665" x="10264775" y="1489075"/>
          <p14:tracePt t="34671" x="10213975" y="1501775"/>
          <p14:tracePt t="34679" x="10064750" y="1527175"/>
          <p14:tracePt t="34687" x="9875838" y="1552575"/>
          <p14:tracePt t="34697" x="9663113" y="1563688"/>
          <p14:tracePt t="34704" x="9401175" y="1601788"/>
          <p14:tracePt t="34713" x="9150350" y="1614488"/>
          <p14:tracePt t="34720" x="8824913" y="1652588"/>
          <p14:tracePt t="34730" x="8486775" y="1652588"/>
          <p14:tracePt t="34736" x="8186738" y="1652588"/>
          <p14:tracePt t="34747" x="7835900" y="1676400"/>
          <p14:tracePt t="34752" x="7448550" y="1701800"/>
          <p14:tracePt t="34761" x="7110413" y="1701800"/>
          <p14:tracePt t="34768" x="6797675" y="1714500"/>
          <p14:tracePt t="34780" x="6472238" y="1752600"/>
          <p14:tracePt t="34784" x="6108700" y="1839913"/>
          <p14:tracePt t="34792" x="5695950" y="1939925"/>
          <p14:tracePt t="34799" x="5307013" y="2027238"/>
          <p14:tracePt t="34808" x="4906963" y="2114550"/>
          <p14:tracePt t="34815" x="4568825" y="2190750"/>
          <p14:tracePt t="34823" x="4230688" y="2239963"/>
          <p14:tracePt t="34831" x="3905250" y="2327275"/>
          <p14:tracePt t="34839" x="3554413" y="2452688"/>
          <p14:tracePt t="34847" x="3328988" y="2478088"/>
          <p14:tracePt t="34855" x="3167063" y="2516188"/>
          <p14:tracePt t="34863" x="3028950" y="2540000"/>
          <p14:tracePt t="34871" x="2941638" y="2552700"/>
          <p14:tracePt t="34880" x="2867025" y="2565400"/>
          <p14:tracePt t="34887" x="2816225" y="2578100"/>
          <p14:tracePt t="34896" x="2790825" y="2590800"/>
          <p14:tracePt t="34903" x="2767013" y="2590800"/>
          <p14:tracePt t="34912" x="2754313" y="2590800"/>
          <p14:tracePt t="34935" x="2741613" y="2590800"/>
          <p14:tracePt t="34951" x="2728913" y="2590800"/>
          <p14:tracePt t="34961" x="2716213" y="2590800"/>
          <p14:tracePt t="34967" x="2703513" y="2590800"/>
          <p14:tracePt t="34980" x="2678113" y="2590800"/>
          <p14:tracePt t="34984" x="2654300" y="2590800"/>
          <p14:tracePt t="34993" x="2628900" y="2590800"/>
          <p14:tracePt t="35000" x="2590800" y="2590800"/>
          <p14:tracePt t="35009" x="2578100" y="2590800"/>
          <p14:tracePt t="35088" x="2565400" y="2590800"/>
          <p14:tracePt t="35104" x="2565400" y="2578100"/>
          <p14:tracePt t="35113" x="2590800" y="2552700"/>
          <p14:tracePt t="35120" x="2641600" y="2527300"/>
          <p14:tracePt t="35129" x="2716213" y="2478088"/>
          <p14:tracePt t="35135" x="2854325" y="2439988"/>
          <p14:tracePt t="35146" x="3054350" y="2403475"/>
          <p14:tracePt t="35152" x="3317875" y="2339975"/>
          <p14:tracePt t="35160" x="3617913" y="2265363"/>
          <p14:tracePt t="35169" x="3956050" y="2190750"/>
          <p14:tracePt t="35179" x="4381500" y="2127250"/>
          <p14:tracePt t="35183" x="4756150" y="2101850"/>
          <p14:tracePt t="35191" x="5132388" y="2101850"/>
          <p14:tracePt t="35199" x="5445125" y="2101850"/>
          <p14:tracePt t="35207" x="5683250" y="2101850"/>
          <p14:tracePt t="35215" x="5845175" y="2101850"/>
          <p14:tracePt t="35223" x="5995988" y="2101850"/>
          <p14:tracePt t="35231" x="6121400" y="2101850"/>
          <p14:tracePt t="35240" x="6170613" y="2101850"/>
          <p14:tracePt t="35248" x="6196013" y="2101850"/>
          <p14:tracePt t="35912" x="6221413" y="2101850"/>
          <p14:tracePt t="35920" x="6234113" y="2101850"/>
          <p14:tracePt t="35928" x="6246813" y="2101850"/>
          <p14:tracePt t="35936" x="6259513" y="2101850"/>
          <p14:tracePt t="35952" x="6270625" y="2101850"/>
          <p14:tracePt t="35965" x="6283325" y="2101850"/>
          <p14:tracePt t="35979" x="6296025" y="2101850"/>
          <p14:tracePt t="36135" x="6308725" y="2101850"/>
          <p14:tracePt t="36143" x="6321425" y="2089150"/>
          <p14:tracePt t="36752" x="6334125" y="2078038"/>
          <p14:tracePt t="36768" x="6334125" y="2101850"/>
          <p14:tracePt t="36777" x="6346825" y="2114550"/>
          <p14:tracePt t="36785" x="6359525" y="2152650"/>
          <p14:tracePt t="36793" x="6370638" y="2227263"/>
          <p14:tracePt t="36800" x="6383338" y="2265363"/>
          <p14:tracePt t="36807" x="6383338" y="2303463"/>
          <p14:tracePt t="36815" x="6408738" y="2365375"/>
          <p14:tracePt t="36823" x="6434138" y="2403475"/>
          <p14:tracePt t="36831" x="6459538" y="2439988"/>
          <p14:tracePt t="36839" x="6496050" y="2503488"/>
          <p14:tracePt t="36847" x="6521450" y="2527300"/>
          <p14:tracePt t="36855" x="6521450" y="2552700"/>
          <p14:tracePt t="36864" x="6546850" y="2578100"/>
          <p14:tracePt t="36872" x="6546850" y="2590800"/>
          <p14:tracePt t="37217" x="6559550" y="2590800"/>
          <p14:tracePt t="37224" x="6572250" y="2590800"/>
          <p14:tracePt t="37256" x="6584950" y="2590800"/>
          <p14:tracePt t="37520" x="6608763" y="2603500"/>
          <p14:tracePt t="37537" x="6608763" y="2616200"/>
          <p14:tracePt t="37545" x="6608763" y="2627313"/>
          <p14:tracePt t="37552" x="6608763" y="2640013"/>
          <p14:tracePt t="37563" x="6621463" y="2678113"/>
          <p14:tracePt t="37568" x="6634163" y="2716213"/>
          <p14:tracePt t="37581" x="6646863" y="2740025"/>
          <p14:tracePt t="37583" x="6659563" y="2752725"/>
          <p14:tracePt t="37592" x="6659563" y="2778125"/>
          <p14:tracePt t="37599" x="6672263" y="2803525"/>
          <p14:tracePt t="37608" x="6672263" y="2816225"/>
          <p14:tracePt t="37761" x="6696075" y="2828925"/>
          <p14:tracePt t="37895" x="6708775" y="2828925"/>
          <p14:tracePt t="38136" x="6734175" y="2828925"/>
          <p14:tracePt t="38248" x="6746875" y="2840038"/>
          <p14:tracePt t="38288" x="6759575" y="2840038"/>
          <p14:tracePt t="38313" x="6772275" y="2852738"/>
          <p14:tracePt t="38344" x="6784975" y="2865438"/>
          <p14:tracePt t="38423" x="6797675" y="2878138"/>
          <p14:tracePt t="38448" x="6808788" y="2890838"/>
          <p14:tracePt t="38600" x="6821488" y="2903538"/>
          <p14:tracePt t="38721" x="6834188" y="2903538"/>
          <p14:tracePt t="38864" x="6859588" y="2903538"/>
          <p14:tracePt t="38888" x="6872288" y="2890838"/>
          <p14:tracePt t="38928" x="6884988" y="2890838"/>
          <p14:tracePt t="38992" x="6884988" y="2878138"/>
          <p14:tracePt t="39016" x="6897688" y="2878138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0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9|55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1.3|41.8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26.9|1.2|0.2|0.3|0.2|0.3|0.3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2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1|0.8|1.5|0.6|0.3|0.2|0.2|0.2|0.9|2.9|2.8|2.3|4.4|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762</Words>
  <Application>Microsoft Office PowerPoint</Application>
  <PresentationFormat>Widescreen</PresentationFormat>
  <Paragraphs>138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SutonnyMJ</vt:lpstr>
      <vt:lpstr>Times New Roman</vt:lpstr>
      <vt:lpstr>Office Theme</vt:lpstr>
      <vt:lpstr>INTRODUCTION</vt:lpstr>
      <vt:lpstr>PowerPoint Presentation</vt:lpstr>
      <vt:lpstr>Direct Narration</vt:lpstr>
      <vt:lpstr>Four Concept of Direct Narration</vt:lpstr>
      <vt:lpstr>Indirect Narration</vt:lpstr>
      <vt:lpstr>Five Concept of Indirect Narration</vt:lpstr>
      <vt:lpstr>Direct Narration কে Indirect করতে হলে-</vt:lpstr>
      <vt:lpstr>কি পরিবর্তন করতে হবে।</vt:lpstr>
      <vt:lpstr>PowerPoint Presentation</vt:lpstr>
      <vt:lpstr>Conjunction/ Linkers </vt:lpstr>
      <vt:lpstr>TENSE পরিবর্তন</vt:lpstr>
      <vt:lpstr>PowerPoint Presentation</vt:lpstr>
      <vt:lpstr>Times Change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Anisul</dc:creator>
  <cp:lastModifiedBy>Md. Anisul</cp:lastModifiedBy>
  <cp:revision>46</cp:revision>
  <dcterms:created xsi:type="dcterms:W3CDTF">2021-05-05T17:14:21Z</dcterms:created>
  <dcterms:modified xsi:type="dcterms:W3CDTF">2021-05-09T17:15:00Z</dcterms:modified>
</cp:coreProperties>
</file>