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328" r:id="rId5"/>
    <p:sldId id="335" r:id="rId6"/>
    <p:sldId id="303" r:id="rId7"/>
    <p:sldId id="262" r:id="rId8"/>
    <p:sldId id="329" r:id="rId9"/>
    <p:sldId id="297" r:id="rId10"/>
    <p:sldId id="330" r:id="rId11"/>
    <p:sldId id="298" r:id="rId12"/>
    <p:sldId id="338" r:id="rId13"/>
    <p:sldId id="340" r:id="rId14"/>
    <p:sldId id="305" r:id="rId15"/>
    <p:sldId id="306" r:id="rId16"/>
    <p:sldId id="304" r:id="rId17"/>
    <p:sldId id="307" r:id="rId18"/>
    <p:sldId id="332" r:id="rId19"/>
    <p:sldId id="334" r:id="rId20"/>
    <p:sldId id="327" r:id="rId21"/>
    <p:sldId id="318" r:id="rId22"/>
    <p:sldId id="268" r:id="rId23"/>
    <p:sldId id="323" r:id="rId24"/>
    <p:sldId id="3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F1E20-C702-4A2B-B409-A6715E5E6F89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FA51-53FF-4B77-B00C-71D68D341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802CB-B411-4BB5-B35E-C12B2E69D5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B166-7FE1-4F12-9E8C-BF7017F89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0B83C-E75B-4F91-A3CC-624D20C5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022F1-FAA0-4EBD-80A3-9C371E8A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543B-4327-44AE-A4EC-ED49766D951A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326A-1F27-4638-81F7-5A8F5418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70C3D-C22E-4728-9399-C0EA2F8A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B2E8-0847-4963-9E96-CE003A43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25208-929E-4D7E-BA1E-095481FE1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C37F7-BF8F-4E03-A32A-9AA4F6E8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7226-9D94-4169-AF42-B0FA1AD33790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E154-10A6-4183-81FB-C6ECF827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70653-27A1-4ADE-8603-DB1ED4C0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5BF5A-44C3-4A6B-A608-D83E14BBB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A6F9E-451E-4A30-AA4D-4EFBAE6F4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AD2A4-7FE6-49D4-B9BD-0CBBE489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98D5-9C99-4271-BDCB-7C8A60A77BAD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F926B-BA27-4D21-97F7-DE3D3F71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E0307-79DA-4521-8124-D7311C69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11C9-4CD8-40E6-A96A-AB0591B3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5176-B3F2-463A-AD12-C9E82C7C2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D455-9A0A-4B4F-804B-5FB39F1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6DD0-AA57-441C-8422-BDF281C98D4E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1C-3040-447E-8070-25F64A97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6C41-B542-4CB0-B9EA-E43D264A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A641-DC33-4A52-AA62-A6795398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483F6-4644-437E-85A2-0D7DB199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E2B86-E73D-4650-9278-B91D9871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72DD-7ADA-4B5A-9350-1C9F05A0F57B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EE6A3-D01B-4853-82B4-4C402481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3E714-8928-4620-992F-55EE1EFF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B7A3-92D8-4365-BEC0-84FB3D39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1828-752C-4751-A1FF-CE4C08C95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DCDB4-92D6-41F9-A9ED-2E1E40637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94AA7-4B79-462C-83BA-B300C58F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B481-EC7A-4A11-B655-77EB6D65FFA4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811E4-9F6E-45F6-9433-FFE72561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15071-5FC0-41E8-A1D8-D148744C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59B3-9743-4AA4-BBF8-64D555DC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7C5B8-F05F-460F-AF06-028B83D69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F7C5C-CC08-4143-B003-4DA30EED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589D4-4EA7-43F3-9647-4D4B3617F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9071B-F5C3-494E-BAB6-1B4B4F91F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5A013-EB4C-4AF8-8566-B9C1F71B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D0F4-0A0F-4E9F-8DDF-9B8639B79992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DDCCD-ECFA-4F7F-9948-CFB981D1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4EC78-DCCD-44CE-8AAD-0F7000AC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7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9458-59B7-455E-9F56-01EF0A19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B7123-C35D-461E-B41A-033605D2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1575-CAC3-43BE-8C3B-E7A5BB38EAF5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70084-4E2A-4A50-A49C-C137017C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C11FE-19CC-4F31-978A-09A85824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B624E-33F6-45C0-B6D7-8828ADC0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5FB-84B6-43BC-BDF9-9C8528A84C2A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B83B3-F4AD-4D29-921A-4425CDFD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85A11-44E1-4D3D-A7B3-C311C8BB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C4A-458B-40CA-ADE1-0EA83E8B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4BED-C354-4C08-842A-6115743D8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ED3C1-DD62-4CF2-B586-3252D9485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7E738-C961-4D46-B4ED-134A0D7B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0F34-7827-43A3-8829-47A6F07F7FE1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D6CB8-5FAF-43D2-B1E7-FEEE0B82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2B608-7BB8-4D79-8D53-55081483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1166-32F8-4DC4-B8EC-728A999C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B176A-8727-4CE7-9217-F9B294E5D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86643-4D5F-46BC-B4DE-E56AC38C4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39BCF-990F-480A-BF24-33EC0D02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6CFF-D664-4876-961A-551C24B47102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D2D0A-4831-4D3A-B9C2-0B7EFF19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665A1-D896-4ECA-B062-795F8FA0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4832C-8227-4C6D-9748-40C9417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6820-E843-46B6-BB39-E463B757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780A5-EC18-4C6C-B97F-2B1480119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CFF3-A35B-4064-A19E-EE36097C8BB4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99FB7-2292-4294-8C16-35C7EACB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6A6A3-641C-4442-B074-866490102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0C1C-C15C-4A99-BF1C-F64EC82D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3E6C1-184E-432C-ADB0-D34E25486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87862"/>
            <a:ext cx="11943470" cy="6462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EE36A-95EC-4685-9287-749BBBED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6" y="1265725"/>
            <a:ext cx="11749162" cy="3629831"/>
          </a:xfrm>
          <a:prstGeom prst="rect">
            <a:avLst/>
          </a:prstGeom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id="{520B8231-F564-4F7C-9DF9-F677611654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41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A0E874A1-0AFE-4DB2-A3AF-FC600F4F43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06" y="395429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>
            <a:extLst>
              <a:ext uri="{FF2B5EF4-FFF2-40B4-BE49-F238E27FC236}">
                <a16:creationId xmlns:a16="http://schemas.microsoft.com/office/drawing/2014/main" id="{3B8F756A-5B66-49BF-900B-38FB73B99C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00" y="81992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>
            <a:extLst>
              <a:ext uri="{FF2B5EF4-FFF2-40B4-BE49-F238E27FC236}">
                <a16:creationId xmlns:a16="http://schemas.microsoft.com/office/drawing/2014/main" id="{C8EDE123-F4D7-4E30-9199-4742C3C8A8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74" y="535815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>
            <a:extLst>
              <a:ext uri="{FF2B5EF4-FFF2-40B4-BE49-F238E27FC236}">
                <a16:creationId xmlns:a16="http://schemas.microsoft.com/office/drawing/2014/main" id="{D7DAB92B-B482-4088-9B07-FEB8ABBC9E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41" y="11427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>
            <a:extLst>
              <a:ext uri="{FF2B5EF4-FFF2-40B4-BE49-F238E27FC236}">
                <a16:creationId xmlns:a16="http://schemas.microsoft.com/office/drawing/2014/main" id="{459380DA-314C-46AA-A999-AD7D5EAEF7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09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New folder (2)\Animated gif\img8.gif">
            <a:extLst>
              <a:ext uri="{FF2B5EF4-FFF2-40B4-BE49-F238E27FC236}">
                <a16:creationId xmlns:a16="http://schemas.microsoft.com/office/drawing/2014/main" id="{E84AE75D-E9E3-4C12-B9C9-03C42EB77E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63" y="819928"/>
            <a:ext cx="1675313" cy="35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9FB2D-9C17-4968-9FA7-C08D10B8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B2D-B950-4327-98A6-036A63C69655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5D30B-AE70-44FE-ACAE-8334F91A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F9DE-7861-4412-9A2D-661D100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0171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0" y="1015781"/>
            <a:ext cx="588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rgbClr val="7FD13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 you know who they are ? </a:t>
            </a:r>
            <a:endParaRPr lang="en-US" sz="2400" b="1" dirty="0">
              <a:ln w="1905"/>
              <a:solidFill>
                <a:srgbClr val="7FD13B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/>
            </a:endParaRPr>
          </a:p>
        </p:txBody>
      </p:sp>
      <p:sp>
        <p:nvSpPr>
          <p:cNvPr id="123909" name="TextBox 5"/>
          <p:cNvSpPr txBox="1">
            <a:spLocks noChangeArrowheads="1"/>
          </p:cNvSpPr>
          <p:nvPr/>
        </p:nvSpPr>
        <p:spPr bwMode="auto">
          <a:xfrm>
            <a:off x="313603" y="5000196"/>
            <a:ext cx="5541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n w="1905"/>
                <a:solidFill>
                  <a:srgbClr val="7FD13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Photographer</a:t>
            </a:r>
          </a:p>
        </p:txBody>
      </p:sp>
      <p:pic>
        <p:nvPicPr>
          <p:cNvPr id="6" name="Picture 5" descr="Photographer.jpg">
            <a:extLst>
              <a:ext uri="{FF2B5EF4-FFF2-40B4-BE49-F238E27FC236}">
                <a16:creationId xmlns:a16="http://schemas.microsoft.com/office/drawing/2014/main" id="{7E10A56C-3C56-4C72-8FB7-035E511D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8" y="842141"/>
            <a:ext cx="4710545" cy="3779072"/>
          </a:xfrm>
          <a:prstGeom prst="rect">
            <a:avLst/>
          </a:prstGeom>
        </p:spPr>
      </p:pic>
      <p:pic>
        <p:nvPicPr>
          <p:cNvPr id="7" name="Picture 6" descr="Photographer1.jpg">
            <a:extLst>
              <a:ext uri="{FF2B5EF4-FFF2-40B4-BE49-F238E27FC236}">
                <a16:creationId xmlns:a16="http://schemas.microsoft.com/office/drawing/2014/main" id="{9461CFDD-AEB7-449C-9107-2097A2BF1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7" y="2487613"/>
            <a:ext cx="4419600" cy="42672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ED4FB-C448-410F-80BC-CADCA987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71C4-925C-4A12-A55F-7010C2F155E7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63947-DF54-49E2-A479-C0C3A854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465D4-19B6-4268-9F74-EB03CB6F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39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2982" y="922999"/>
            <a:ext cx="599901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know who they are ? 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2" y="418374"/>
            <a:ext cx="5428344" cy="314821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50" y="3325584"/>
            <a:ext cx="5277538" cy="32914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A3C968-9751-4A4C-AD8E-9D3BE5B2B1E4}"/>
              </a:ext>
            </a:extLst>
          </p:cNvPr>
          <p:cNvSpPr/>
          <p:nvPr/>
        </p:nvSpPr>
        <p:spPr>
          <a:xfrm>
            <a:off x="366612" y="4865516"/>
            <a:ext cx="447501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3D3F1-363B-49B9-96CF-6126168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9E4D-96BA-431C-8F82-5DAC928696A4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8C30-E582-4410-AF99-31E59DE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9D10A4-C3E1-4CBB-809E-5B49973B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2982" y="922999"/>
            <a:ext cx="599901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know who they are ? 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36" y="5029200"/>
            <a:ext cx="447501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Singer</a:t>
            </a:r>
            <a:endParaRPr lang="en-US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inger.jpg">
            <a:extLst>
              <a:ext uri="{FF2B5EF4-FFF2-40B4-BE49-F238E27FC236}">
                <a16:creationId xmlns:a16="http://schemas.microsoft.com/office/drawing/2014/main" id="{7E464096-2901-4BE3-977A-6FF47437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2" y="575946"/>
            <a:ext cx="4690336" cy="351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girl_singer_anim.gif">
            <a:extLst>
              <a:ext uri="{FF2B5EF4-FFF2-40B4-BE49-F238E27FC236}">
                <a16:creationId xmlns:a16="http://schemas.microsoft.com/office/drawing/2014/main" id="{F4A15A68-6F44-4679-A480-CA8AAEAE0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58891" y="1828800"/>
            <a:ext cx="3474720" cy="4572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4842A-8781-4FEE-B636-2566E18F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C7C5-CE55-48C8-9E91-2D3902DBB0EC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12AFC-7004-45F3-AB5E-907AB54C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5A5EE-4DE6-4DED-B10D-24955B9D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3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2982" y="922999"/>
            <a:ext cx="599901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know who they are ? 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424" y="5429309"/>
            <a:ext cx="447501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Postman</a:t>
            </a:r>
            <a:endParaRPr lang="en-US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postman1.jpg">
            <a:extLst>
              <a:ext uri="{FF2B5EF4-FFF2-40B4-BE49-F238E27FC236}">
                <a16:creationId xmlns:a16="http://schemas.microsoft.com/office/drawing/2014/main" id="{8D7F8721-C43B-4453-904A-D3F5040C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3376612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postman cartoon.jpg">
            <a:extLst>
              <a:ext uri="{FF2B5EF4-FFF2-40B4-BE49-F238E27FC236}">
                <a16:creationId xmlns:a16="http://schemas.microsoft.com/office/drawing/2014/main" id="{A9DDF808-1668-4CDE-AEAB-E7120280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82691" y="2237839"/>
            <a:ext cx="38100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07781-FE2B-4EF2-AE91-0A3830B9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8035-8551-42D8-A4B0-630EA5CCA18D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61CD1-A798-472E-BB91-3F054818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844EB-9771-42BE-B936-5FC78849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655" y="213019"/>
            <a:ext cx="5119257" cy="6463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239" y="5370819"/>
            <a:ext cx="231951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</a:t>
            </a:r>
            <a:r>
              <a:rPr lang="en-US" sz="4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239" y="2469063"/>
            <a:ext cx="22721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</a:t>
            </a:r>
            <a:r>
              <a:rPr lang="en-US" sz="40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octor</a:t>
            </a:r>
          </a:p>
        </p:txBody>
      </p:sp>
      <p:pic>
        <p:nvPicPr>
          <p:cNvPr id="12595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2" y="4281055"/>
            <a:ext cx="2861541" cy="2375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87" y="1757432"/>
            <a:ext cx="2877416" cy="22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3418" y="235822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helps people.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1912" y="5252313"/>
            <a:ext cx="353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grows food.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56767" y="2580690"/>
            <a:ext cx="678872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35697" y="5544700"/>
            <a:ext cx="678872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17A71-BE97-4E16-A8D6-60FD4BE2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F5D2-20C5-46E9-A250-88449A95FF87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B8A9A-A72D-4D62-B07C-CB102B58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306C9B-162B-4081-8EA7-71080B1D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2484" y="201107"/>
            <a:ext cx="516774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Vocabularies</a:t>
            </a:r>
          </a:p>
        </p:txBody>
      </p:sp>
      <p:sp>
        <p:nvSpPr>
          <p:cNvPr id="126980" name="TextBox 4"/>
          <p:cNvSpPr txBox="1">
            <a:spLocks noChangeArrowheads="1"/>
          </p:cNvSpPr>
          <p:nvPr/>
        </p:nvSpPr>
        <p:spPr bwMode="auto">
          <a:xfrm>
            <a:off x="0" y="4777506"/>
            <a:ext cx="3096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b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lacksmith</a:t>
            </a:r>
          </a:p>
        </p:txBody>
      </p:sp>
      <p:pic>
        <p:nvPicPr>
          <p:cNvPr id="12698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2" y="4073236"/>
            <a:ext cx="2979449" cy="21164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1657022"/>
            <a:ext cx="2979449" cy="19634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9382" y="2346346"/>
            <a:ext cx="2320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 driver</a:t>
            </a:r>
            <a:endParaRPr lang="en-US" sz="4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8327" y="2346346"/>
            <a:ext cx="310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drives a bus.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4884449"/>
            <a:ext cx="534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makes things from metal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12787" y="2570156"/>
            <a:ext cx="678872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12787" y="4934520"/>
            <a:ext cx="678872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0B2299-5950-491F-A8C5-2D681E30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D713-5619-4903-940F-B2620104BF4E}" type="datetime1">
              <a:rPr lang="en-US" smtClean="0"/>
              <a:t>4/25/2021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A179E1-1DF4-43AB-87A9-9D108B25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213701-8416-48B4-8D40-8DD7D009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980" grpId="0"/>
      <p:bldP spid="10" grpId="0"/>
      <p:bldP spid="2" grpId="0"/>
      <p:bldP spid="4" grpId="0"/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1" y="371188"/>
            <a:ext cx="6066083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Teachers loud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71" y="2757055"/>
            <a:ext cx="3255819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400" b="1" kern="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Unit:39</a:t>
            </a:r>
          </a:p>
          <a:p>
            <a:pPr algn="ctr"/>
            <a:r>
              <a:rPr lang="en-US" altLang="en-US" sz="4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</a:p>
          <a:p>
            <a:pPr algn="ctr"/>
            <a:r>
              <a:rPr lang="en-US" sz="4400" b="1" kern="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Lessons 1</a:t>
            </a:r>
          </a:p>
          <a:p>
            <a:pPr algn="ctr"/>
            <a:r>
              <a:rPr lang="en-US" sz="4400" b="1" kern="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page:78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EEF11-29BD-4B5A-86A1-218CE6AE3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34" y="1785257"/>
            <a:ext cx="5361355" cy="42860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7DCB9-F96D-46F3-AEA8-84F32943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9E-3B66-4E8A-8AE4-42299FB9F01F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0B603-A633-45F8-BEF2-C9473038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45F8A-C26F-41BD-83DA-17432BFB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chemeClr val="bg1"/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27" y="293546"/>
            <a:ext cx="9185563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Practice of pronunciation</a:t>
            </a:r>
            <a:endParaRPr lang="en-US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880" y="3130309"/>
            <a:ext cx="3756889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5784" y="1758094"/>
            <a:ext cx="3987802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5784" y="3253247"/>
            <a:ext cx="3300843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5784" y="4519029"/>
            <a:ext cx="4789055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Photographer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2D248-AD58-4868-8324-487DB55014F4}"/>
              </a:ext>
            </a:extLst>
          </p:cNvPr>
          <p:cNvSpPr txBox="1"/>
          <p:nvPr/>
        </p:nvSpPr>
        <p:spPr>
          <a:xfrm>
            <a:off x="489952" y="4358888"/>
            <a:ext cx="3300843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6529D-0453-43D0-A9BC-52F4E1075600}"/>
              </a:ext>
            </a:extLst>
          </p:cNvPr>
          <p:cNvSpPr txBox="1"/>
          <p:nvPr/>
        </p:nvSpPr>
        <p:spPr>
          <a:xfrm>
            <a:off x="420880" y="1758094"/>
            <a:ext cx="3300843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2C8BA-5618-463B-B11A-31941926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A6B-6B56-44E4-8051-421D71D5F431}" type="datetime1">
              <a:rPr lang="en-US" smtClean="0"/>
              <a:t>4/25/2021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77ABD66-8120-4027-995D-AAFA202E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279033-BB29-4536-A6D7-BA377191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chemeClr val="bg1"/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74" y="379250"/>
            <a:ext cx="36610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loud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2BE5C-7852-4987-8A61-E742D452E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>
          <a:xfrm>
            <a:off x="9972040" y="71398"/>
            <a:ext cx="2102426" cy="2073813"/>
          </a:xfrm>
          <a:prstGeom prst="rect">
            <a:avLst/>
          </a:prstGeom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BEC0166F-A9BA-41F1-B615-76129634F7FA}"/>
              </a:ext>
            </a:extLst>
          </p:cNvPr>
          <p:cNvSpPr/>
          <p:nvPr/>
        </p:nvSpPr>
        <p:spPr>
          <a:xfrm>
            <a:off x="117534" y="1210321"/>
            <a:ext cx="9854506" cy="5268353"/>
          </a:xfrm>
          <a:prstGeom prst="flowChartPunchedTap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pPr marL="342900" indent="-342900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grows food?</a:t>
            </a:r>
          </a:p>
          <a:p>
            <a:pPr marL="342900" indent="-342900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helps sick people?</a:t>
            </a:r>
          </a:p>
          <a:p>
            <a:pPr marL="342900" indent="-342900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brings letters to people?</a:t>
            </a:r>
          </a:p>
          <a:p>
            <a:pPr marL="342900" indent="-342900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takes photo?</a:t>
            </a:r>
          </a:p>
          <a:p>
            <a:pPr marL="342900" indent="-342900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drives a car or a bus?</a:t>
            </a:r>
          </a:p>
          <a:p>
            <a:pPr marL="342900" indent="-342900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sings songs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0ECAD-D7E7-475E-BF0A-EB259C0EE0A8}"/>
              </a:ext>
            </a:extLst>
          </p:cNvPr>
          <p:cNvSpPr/>
          <p:nvPr/>
        </p:nvSpPr>
        <p:spPr>
          <a:xfrm>
            <a:off x="9008820" y="137373"/>
            <a:ext cx="77296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A6C85-28DB-49B8-A900-2EBB74DB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D960-28D3-4208-8B42-3F52F489A9D5}" type="datetime1">
              <a:rPr lang="en-US" smtClean="0"/>
              <a:t>4/25/2021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020BAA-3432-4B69-8041-1FF54370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7C2C9C-A13B-4060-BF3B-A016EAA9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18B3BE-B779-4385-BC3B-DE25713AA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>
          <a:xfrm>
            <a:off x="9297653" y="333434"/>
            <a:ext cx="2699305" cy="192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7B3EE-16CA-459E-8765-9FE82018EA9A}"/>
              </a:ext>
            </a:extLst>
          </p:cNvPr>
          <p:cNvSpPr txBox="1"/>
          <p:nvPr/>
        </p:nvSpPr>
        <p:spPr>
          <a:xfrm>
            <a:off x="3701472" y="3618862"/>
            <a:ext cx="4789055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10D9B-D764-436A-A081-E80168258CBD}"/>
              </a:ext>
            </a:extLst>
          </p:cNvPr>
          <p:cNvSpPr txBox="1"/>
          <p:nvPr/>
        </p:nvSpPr>
        <p:spPr>
          <a:xfrm>
            <a:off x="813301" y="598933"/>
            <a:ext cx="270856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1430"/>
                <a:solidFill>
                  <a:srgbClr val="1AB39F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>
                <a:ln w="11430"/>
                <a:solidFill>
                  <a:srgbClr val="1AB39F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B793C-D94C-41EB-88ED-CE844CA0A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904" y="2613016"/>
            <a:ext cx="411249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 </a:t>
            </a:r>
            <a:r>
              <a:rPr lang="bn-BD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driver</a:t>
            </a:r>
            <a:endParaRPr lang="en-US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857BB-AF6E-4AE4-9306-AE4DA7970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150" y="1522263"/>
            <a:ext cx="2708567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ln w="11430"/>
                <a:solidFill>
                  <a:srgbClr val="EA157A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6F6BE-E02F-404E-9B10-93670A5A16B8}"/>
              </a:ext>
            </a:extLst>
          </p:cNvPr>
          <p:cNvSpPr txBox="1"/>
          <p:nvPr/>
        </p:nvSpPr>
        <p:spPr>
          <a:xfrm>
            <a:off x="6733309" y="5601237"/>
            <a:ext cx="4789055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Photographer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ADBE9-BCF3-40D2-A44B-E76F17301A97}"/>
              </a:ext>
            </a:extLst>
          </p:cNvPr>
          <p:cNvSpPr txBox="1"/>
          <p:nvPr/>
        </p:nvSpPr>
        <p:spPr>
          <a:xfrm>
            <a:off x="4537870" y="4595391"/>
            <a:ext cx="4789055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9664C-5AC9-4C19-8601-71ACE1ABD149}"/>
              </a:ext>
            </a:extLst>
          </p:cNvPr>
          <p:cNvSpPr txBox="1"/>
          <p:nvPr/>
        </p:nvSpPr>
        <p:spPr>
          <a:xfrm>
            <a:off x="4508598" y="143859"/>
            <a:ext cx="4789055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want to be when you will grow up? Now we play a game.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DF1BB4-11D7-4844-89F8-3E9B986B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53E6-93AF-417C-9C0E-9B1680DA8C7A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CCFB1-26EB-4F81-AE30-36739CDC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ED2F1-FEC4-4882-A96C-FE05D82E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AAD4D0-D3C8-4648-9F95-CF2406747AA5}"/>
              </a:ext>
            </a:extLst>
          </p:cNvPr>
          <p:cNvSpPr/>
          <p:nvPr/>
        </p:nvSpPr>
        <p:spPr>
          <a:xfrm>
            <a:off x="339434" y="1011721"/>
            <a:ext cx="4821381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prstTxWarp prst="textTriangle">
              <a:avLst/>
            </a:prstTxWarp>
            <a:spAutoFit/>
            <a:scene3d>
              <a:camera prst="perspective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C0B78-CAC6-4499-A3B5-02384A399E71}"/>
              </a:ext>
            </a:extLst>
          </p:cNvPr>
          <p:cNvSpPr txBox="1"/>
          <p:nvPr/>
        </p:nvSpPr>
        <p:spPr>
          <a:xfrm>
            <a:off x="339434" y="2630014"/>
            <a:ext cx="5329845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Shahnaz </a:t>
            </a:r>
            <a:r>
              <a:rPr lang="en-GB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ferdushi</a:t>
            </a:r>
            <a:r>
              <a:rPr lang="en-GB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jui</a:t>
            </a:r>
            <a:endParaRPr lang="en-GB" sz="36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GB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Madhobpur</a:t>
            </a:r>
            <a:r>
              <a:rPr lang="en-GB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GB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pPr algn="ctr"/>
            <a:r>
              <a:rPr lang="en-GB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Chhatak</a:t>
            </a:r>
            <a:r>
              <a:rPr lang="en-GB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GB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FC964-800C-443A-93C6-249850E0B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9" y="2190784"/>
            <a:ext cx="4343400" cy="34163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A293C-5765-4273-96E4-8565427C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6E06-A0F8-4E71-B27E-B770F0832DEC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96CB4-4533-4ED6-8119-30A83798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A4E5-A74C-42D1-9B53-1BF6C2CA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5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6379" y="1053908"/>
            <a:ext cx="619298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n w="11430"/>
                <a:solidFill>
                  <a:srgbClr val="1AB39F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pictures with person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760" y="2097255"/>
            <a:ext cx="27085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1430"/>
                <a:solidFill>
                  <a:srgbClr val="1AB39F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farmer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9760" y="3383973"/>
            <a:ext cx="270856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n w="11430"/>
                <a:solidFill>
                  <a:srgbClr val="EA157A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doctor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9760" y="4534178"/>
            <a:ext cx="270856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A driver</a:t>
            </a:r>
            <a:endParaRPr lang="en-US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79760" y="5601237"/>
            <a:ext cx="28332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1430"/>
                <a:solidFill>
                  <a:srgbClr val="FEB80A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Singer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1" y="4538438"/>
            <a:ext cx="2292435" cy="975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1" y="5681518"/>
            <a:ext cx="2292436" cy="113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520" y="250430"/>
            <a:ext cx="3287794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Pair Work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92" y="3173000"/>
            <a:ext cx="2292435" cy="124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inger.jpg">
            <a:extLst>
              <a:ext uri="{FF2B5EF4-FFF2-40B4-BE49-F238E27FC236}">
                <a16:creationId xmlns:a16="http://schemas.microsoft.com/office/drawing/2014/main" id="{D294EADE-4C11-424D-9762-1DF84653D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891" y="1887291"/>
            <a:ext cx="2292435" cy="113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A1843DE-5E95-45FB-9468-60258A4D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1D43-B684-4C18-8139-491582BF8019}" type="datetime1">
              <a:rPr lang="en-US" smtClean="0"/>
              <a:t>4/25/2021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CCADB6-6784-4E65-8A85-FBB8542C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596EA5-4056-4831-A108-4B2CFED4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5806 0.5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58412 0.19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6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58763 -0.14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86 -0.74074 L 0.58386 -0.49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783427" y="2165775"/>
            <a:ext cx="715426" cy="521876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5172" y="3713019"/>
            <a:ext cx="2968295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1430"/>
                <a:solidFill>
                  <a:srgbClr val="FEB80A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62400" y="3907272"/>
            <a:ext cx="715426" cy="52589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5172" y="5327981"/>
            <a:ext cx="2968295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5171" y="1982284"/>
            <a:ext cx="2968295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946040" y="5532489"/>
            <a:ext cx="715426" cy="484188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0799" y="2054763"/>
            <a:ext cx="5760437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5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Who is a farmer ?</a:t>
            </a:r>
            <a:r>
              <a:rPr lang="en-US" altLang="en-US" sz="5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5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5400" b="1" dirty="0">
              <a:ln w="11430"/>
              <a:gradFill>
                <a:gsLst>
                  <a:gs pos="0">
                    <a:srgbClr val="EA157A">
                      <a:tint val="70000"/>
                      <a:satMod val="245000"/>
                    </a:srgbClr>
                  </a:gs>
                  <a:gs pos="75000">
                    <a:srgbClr val="EA157A">
                      <a:tint val="90000"/>
                      <a:shade val="60000"/>
                      <a:satMod val="240000"/>
                    </a:srgbClr>
                  </a:gs>
                  <a:gs pos="100000">
                    <a:srgbClr val="EA157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0799" y="3730081"/>
            <a:ext cx="5760437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Who is a doctor </a:t>
            </a:r>
            <a:r>
              <a:rPr lang="en-US" alt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0799" y="5356085"/>
            <a:ext cx="5760437" cy="92333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700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Who is a</a:t>
            </a:r>
            <a:r>
              <a:rPr lang="en-US" alt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driver</a:t>
            </a:r>
            <a:r>
              <a:rPr lang="en-US" alt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5171" y="447969"/>
            <a:ext cx="472690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1F3B117-D5F3-4C0D-A1D3-CCD7F6A5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103E1-7FFA-46E9-AD1D-24369200063E}" type="datetime1">
              <a:rPr lang="en-US" smtClean="0"/>
              <a:t>4/25/2021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B646939-0ADB-42A9-B67B-E508B0A8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8D6709C-E1DF-4B90-8486-89CE9CF1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219200"/>
            <a:ext cx="6705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Choose the correct answer:</a:t>
            </a:r>
          </a:p>
          <a:p>
            <a:pPr marL="342900" indent="-342900"/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Both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Who grows food?</a:t>
            </a: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   A doctor 			(ii) A farmer</a:t>
            </a: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(iii)  A postman			(iv) A driver</a:t>
            </a:r>
          </a:p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(B) Who helps sick people?</a:t>
            </a: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  A postman 			(ii) A farmer</a:t>
            </a: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(iii) A doctor 			(iv) A driver</a:t>
            </a:r>
          </a:p>
          <a:p>
            <a:pPr marL="342900" indent="-342900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Fill in the gaps:</a:t>
            </a:r>
          </a:p>
          <a:p>
            <a:pPr marL="342900" indent="-342900"/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 _____________ takes photos.</a:t>
            </a:r>
          </a:p>
          <a:p>
            <a:pPr marL="342900" indent="-342900">
              <a:buAutoNum type="alphaLcParenR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  ____________ drives a car or a bus.</a:t>
            </a:r>
          </a:p>
          <a:p>
            <a:pPr marL="342900" indent="-342900">
              <a:buAutoNum type="alphaLcParenR"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3. Read and match:</a:t>
            </a:r>
          </a:p>
          <a:p>
            <a:pPr marL="342900" indent="-342900"/>
            <a:endParaRPr lang="en-US" sz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Singer 				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brings letter to the people</a:t>
            </a: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Photographer 			ii) sings songs</a:t>
            </a:r>
          </a:p>
          <a:p>
            <a:pPr marL="342900" indent="-342900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c) Postman			iii) takes photos</a:t>
            </a:r>
          </a:p>
          <a:p>
            <a:pPr marL="342900" indent="-342900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048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82880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√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20040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√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photographer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driver</a:t>
            </a:r>
          </a:p>
        </p:txBody>
      </p:sp>
      <p:sp>
        <p:nvSpPr>
          <p:cNvPr id="15" name="Right Arrow 14"/>
          <p:cNvSpPr/>
          <p:nvPr/>
        </p:nvSpPr>
        <p:spPr>
          <a:xfrm rot="297113">
            <a:off x="3435843" y="5651118"/>
            <a:ext cx="2661648" cy="1368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97113">
            <a:off x="4083420" y="5958369"/>
            <a:ext cx="2087324" cy="1239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840682">
            <a:off x="3597014" y="5841944"/>
            <a:ext cx="2565337" cy="1375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580FA-3F46-41AE-A0A9-99A30C17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702-AEAF-4496-B62D-99892BB3DAF0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93D20-878F-4367-89C4-BE25F206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2681-540B-4331-9932-31B494AF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C000"/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25782" y="263236"/>
            <a:ext cx="7952509" cy="146858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6392F-9E1B-4456-8A7E-D881E9987F4E}"/>
              </a:ext>
            </a:extLst>
          </p:cNvPr>
          <p:cNvSpPr txBox="1"/>
          <p:nvPr/>
        </p:nvSpPr>
        <p:spPr>
          <a:xfrm>
            <a:off x="1544781" y="3198167"/>
            <a:ext cx="7162800" cy="120032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4 occupations name that you have learned today 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55626-6606-4F71-B143-7B34A913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A737-E2AA-43F1-A6BD-ACC0BBDB39C2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A11ED-AA7D-483D-A051-8D3BBDFA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DA4F7-F5A3-41A8-A7B7-EB75508E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1637" y="1786572"/>
            <a:ext cx="486294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Elephant" panose="02020904090505020303" pitchFamily="18" charset="0"/>
              </a:rPr>
              <a:t>Goodbye</a:t>
            </a:r>
          </a:p>
        </p:txBody>
      </p:sp>
      <p:sp>
        <p:nvSpPr>
          <p:cNvPr id="4" name="Oval 3"/>
          <p:cNvSpPr/>
          <p:nvPr/>
        </p:nvSpPr>
        <p:spPr>
          <a:xfrm>
            <a:off x="10335491" y="487988"/>
            <a:ext cx="914400" cy="914400"/>
          </a:xfrm>
          <a:prstGeom prst="ellipse">
            <a:avLst/>
          </a:prstGeom>
          <a:effectLst>
            <a:glow rad="647700">
              <a:schemeClr val="accent3">
                <a:satMod val="120000"/>
                <a:alpha val="91000"/>
              </a:schemeClr>
            </a:glo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" y="5558751"/>
            <a:ext cx="3338945" cy="903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7" y="2805969"/>
            <a:ext cx="3560619" cy="26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2" y="1863052"/>
            <a:ext cx="3680542" cy="22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7" y="489719"/>
            <a:ext cx="3055872" cy="27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6" y="945188"/>
            <a:ext cx="3560619" cy="26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7" y="2653569"/>
            <a:ext cx="3560619" cy="26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" y="0"/>
            <a:ext cx="12192000" cy="6858000"/>
          </a:xfrm>
          <a:prstGeom prst="rect">
            <a:avLst/>
          </a:prstGeom>
        </p:spPr>
      </p:pic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54475" y="1740958"/>
          <a:ext cx="37338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1066680" imgH="437760" progId="Package">
                  <p:embed/>
                </p:oleObj>
              </mc:Choice>
              <mc:Fallback>
                <p:oleObj name="Packager Shell Object" showAsIcon="1" r:id="rId5" imgW="1066680" imgH="437760" progId="Package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4475" y="1740958"/>
                        <a:ext cx="37338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14600" y="2753206"/>
            <a:ext cx="71628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kern="0" dirty="0">
                <a:ln/>
                <a:solidFill>
                  <a:srgbClr val="92D050"/>
                </a:solidFill>
                <a:latin typeface="Elephant" pitchFamily="18" charset="0"/>
                <a:cs typeface="NikoshBAN" panose="02000000000000000000" pitchFamily="2" charset="0"/>
              </a:rPr>
              <a:t>G</a:t>
            </a:r>
            <a:r>
              <a:rPr lang="en-US" sz="11500" b="1" kern="0" dirty="0">
                <a:ln/>
                <a:solidFill>
                  <a:srgbClr val="C00000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FFC000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00B0F0"/>
                </a:solidFill>
                <a:latin typeface="Elephant" pitchFamily="18" charset="0"/>
                <a:cs typeface="NikoshBAN" panose="02000000000000000000" pitchFamily="2" charset="0"/>
              </a:rPr>
              <a:t>d</a:t>
            </a:r>
            <a:r>
              <a:rPr lang="en-US" sz="11500" b="1" kern="0" dirty="0">
                <a:ln/>
                <a:solidFill>
                  <a:srgbClr val="002060"/>
                </a:solidFill>
                <a:latin typeface="Elephant" pitchFamily="18" charset="0"/>
                <a:cs typeface="NikoshBAN" panose="02000000000000000000" pitchFamily="2" charset="0"/>
              </a:rPr>
              <a:t> </a:t>
            </a:r>
            <a:r>
              <a:rPr lang="en-US" sz="11500" b="1" kern="0" dirty="0">
                <a:ln/>
                <a:solidFill>
                  <a:srgbClr val="CC0066"/>
                </a:solidFill>
                <a:latin typeface="Elephant" pitchFamily="18" charset="0"/>
                <a:cs typeface="NikoshBAN" panose="02000000000000000000" pitchFamily="2" charset="0"/>
              </a:rPr>
              <a:t>b</a:t>
            </a:r>
            <a:r>
              <a:rPr lang="en-US" sz="11500" b="1" kern="0" dirty="0">
                <a:ln/>
                <a:solidFill>
                  <a:srgbClr val="00B050"/>
                </a:solidFill>
                <a:latin typeface="Elephant" pitchFamily="18" charset="0"/>
                <a:cs typeface="NikoshBAN" panose="02000000000000000000" pitchFamily="2" charset="0"/>
              </a:rPr>
              <a:t>y</a:t>
            </a:r>
            <a:r>
              <a:rPr lang="en-US" sz="11500" b="1" kern="0" dirty="0">
                <a:ln/>
                <a:solidFill>
                  <a:srgbClr val="92D050"/>
                </a:solidFill>
                <a:latin typeface="Elephant" pitchFamily="18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033D7-3BE9-495A-A508-5B6B06E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A084-14E7-4C18-9701-D8B980D4104F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3BDDB-FB5F-4910-BBDC-BDDB6BB1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CDE89-919D-417F-9228-65F9CCB4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90099-5D38-4648-A8E6-B9CE8FD8C859}"/>
              </a:ext>
            </a:extLst>
          </p:cNvPr>
          <p:cNvSpPr txBox="1"/>
          <p:nvPr/>
        </p:nvSpPr>
        <p:spPr>
          <a:xfrm>
            <a:off x="679513" y="629868"/>
            <a:ext cx="3976254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  <a:endParaRPr lang="bn-BD" sz="4000" b="1" kern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SolaimanLipi" pitchFamily="65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94FE41-1B17-40C9-80C5-ADA81625A33E}"/>
              </a:ext>
            </a:extLst>
          </p:cNvPr>
          <p:cNvSpPr/>
          <p:nvPr/>
        </p:nvSpPr>
        <p:spPr>
          <a:xfrm>
            <a:off x="935715" y="1945173"/>
            <a:ext cx="5389418" cy="36625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Class:4</a:t>
            </a:r>
            <a:endParaRPr kumimoji="0" lang="bn-BD" sz="4000" b="1" i="0" u="none" strike="noStrike" kern="0" normalizeH="0" baseline="0" noProof="0" dirty="0">
              <a:ln/>
              <a:uLnTx/>
              <a:uFillTx/>
              <a:latin typeface="Times New Roman" panose="02020603050405020304" pitchFamily="18" charset="0"/>
              <a:cs typeface="SolaimanLipi" pitchFamily="65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r>
              <a:rPr kumimoji="0" lang="bn-BD" sz="4000" b="1" i="0" u="none" strike="noStrike" kern="0" normalizeH="0" baseline="0" noProof="0" dirty="0">
                <a:ln/>
                <a:uLnTx/>
                <a:uFillTx/>
                <a:latin typeface="Times New Roman" panose="02020603050405020304" pitchFamily="18" charset="0"/>
                <a:cs typeface="SolaimanLipi" pitchFamily="65" charset="0"/>
              </a:rPr>
              <a:t> </a:t>
            </a:r>
            <a:endParaRPr kumimoji="0" lang="en-US" sz="4000" b="1" i="0" u="sng" strike="noStrike" kern="0" normalizeH="0" baseline="0" noProof="0" dirty="0">
              <a:ln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normalizeH="0" baseline="0" noProof="0" dirty="0">
                <a:ln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kern="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Unit:39-</a:t>
            </a:r>
            <a:r>
              <a:rPr lang="en-US" altLang="en-US" sz="4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occupations</a:t>
            </a:r>
            <a:endParaRPr lang="en-US" altLang="en-US" sz="4000" b="1" u="sng" kern="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4000" b="1" i="0" u="none" strike="noStrike" kern="0" normalizeH="0" baseline="0" noProof="0" dirty="0">
                <a:ln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kumimoji="0" lang="en-US" sz="4000" b="1" i="0" u="none" strike="noStrike" kern="0" normalizeH="0" noProof="0" dirty="0">
                <a:ln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4000" b="1" i="0" u="none" strike="noStrike" kern="0" normalizeH="0" baseline="0" noProof="0" dirty="0">
                <a:ln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EBCE-2C49-48BB-97DF-F3F00755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986" y="1800665"/>
            <a:ext cx="3048204" cy="403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4660A-E8D7-4DEE-8D15-AC0B9E61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DB67-24A4-46F4-BFB6-277CCF9E2559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90E44-1CA9-4B03-A693-8A69319F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61EE9-0B24-400F-8895-120B6EF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8828" y="166254"/>
            <a:ext cx="9042400" cy="1107996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rgbClr val="1AB39F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outcomes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1417" y="1185334"/>
            <a:ext cx="5147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-Bold"/>
              </a:rPr>
              <a:t>speaking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228" y="1349994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1.1.1 repeat after the teacher and say words, phrases and</a:t>
            </a:r>
          </a:p>
          <a:p>
            <a:r>
              <a:rPr lang="en-US" dirty="0"/>
              <a:t>sentences with proper sounds and stress.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1228" y="1934170"/>
            <a:ext cx="564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3.1.1 ask and answer </a:t>
            </a:r>
            <a:r>
              <a:rPr lang="en-US" dirty="0" err="1">
                <a:latin typeface="Times-Roman"/>
              </a:rPr>
              <a:t>Wh</a:t>
            </a:r>
            <a:r>
              <a:rPr lang="en-US" dirty="0">
                <a:latin typeface="Times-Roman"/>
              </a:rPr>
              <a:t> questions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22028" y="23598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6.2.1 talk about people, objects,</a:t>
            </a:r>
          </a:p>
          <a:p>
            <a:r>
              <a:rPr lang="en-US" dirty="0">
                <a:latin typeface="Times-Roman"/>
              </a:rPr>
              <a:t>events etc.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3656" y="3195316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-Bold"/>
              </a:rPr>
              <a:t>Reading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843" y="3557108"/>
            <a:ext cx="52167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words, phrases and 	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sentences in the text.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in the text with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pronunciation,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and intonation.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1.6.1 recognize and read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statements, commands,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greetings, questions and answer</a:t>
            </a:r>
            <a:r>
              <a:rPr lang="en-US" dirty="0">
                <a:latin typeface="Times-Roman"/>
              </a:rPr>
              <a:t>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90616" y="2916077"/>
            <a:ext cx="1047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33157" y="33799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write words, phrases 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using non-cursive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and small. letters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01DE824-6B45-483D-B092-D7AC34B7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D777-3A99-4725-A999-52830F7ACEB5}" type="datetime1">
              <a:rPr lang="en-US" smtClean="0"/>
              <a:t>4/25/2021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A0E0C0-AA57-47BB-A57F-1ED904A7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3F71FE-FFDD-46AA-9A01-AF5994C1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C56BC-36D1-4EC8-9939-BBC320D4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802152"/>
            <a:ext cx="9988061" cy="389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DB350-3301-4076-A704-4F42D962B0BD}"/>
              </a:ext>
            </a:extLst>
          </p:cNvPr>
          <p:cNvSpPr txBox="1"/>
          <p:nvPr/>
        </p:nvSpPr>
        <p:spPr>
          <a:xfrm>
            <a:off x="10292862" y="3868615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F8281-A3B8-4597-B78A-B758C5C39D12}"/>
              </a:ext>
            </a:extLst>
          </p:cNvPr>
          <p:cNvSpPr txBox="1"/>
          <p:nvPr/>
        </p:nvSpPr>
        <p:spPr>
          <a:xfrm>
            <a:off x="647114" y="5034448"/>
            <a:ext cx="6893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members of your family and who do they do 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19303-FA27-4074-B691-DEC414CD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D41E-161C-4268-8FDF-5BAEAF5838AF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78A65-2A5C-43FF-84D9-F0188E2C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E0461-C2AE-4740-829D-56417A2D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20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0" y="3671542"/>
            <a:ext cx="4626384" cy="23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0" y="1247833"/>
            <a:ext cx="4600921" cy="2181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5" y="3833687"/>
            <a:ext cx="4482504" cy="23972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35" y="1247833"/>
            <a:ext cx="4482504" cy="21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782" y="235850"/>
            <a:ext cx="8859984" cy="769441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What can you see in these pictures?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2C47-028B-40D6-94EE-18B0F4AA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7AA7-F556-4240-A59F-685F88BDD0DF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18184-09BC-43FA-A7F9-C5AB6211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217EF-CAE1-429B-9AAA-09178718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E0527-B545-484A-86C2-4B9EA4D5293E}"/>
              </a:ext>
            </a:extLst>
          </p:cNvPr>
          <p:cNvSpPr/>
          <p:nvPr/>
        </p:nvSpPr>
        <p:spPr>
          <a:xfrm>
            <a:off x="2559627" y="2455621"/>
            <a:ext cx="731173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FE5433-A630-4A36-B2A8-3D0B86789A64}"/>
              </a:ext>
            </a:extLst>
          </p:cNvPr>
          <p:cNvSpPr/>
          <p:nvPr/>
        </p:nvSpPr>
        <p:spPr>
          <a:xfrm>
            <a:off x="740899" y="427572"/>
            <a:ext cx="609600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20FE-143B-4057-B21B-B87A1E81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F12-5AC3-46CF-B72F-0951B0DCDE1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6E79A-DF2E-4DED-8EEE-D5185B23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1F22-76DB-46D9-B709-37EE1DE0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0" y="391886"/>
            <a:ext cx="4631259" cy="28157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429000"/>
            <a:ext cx="5312229" cy="27807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76110" y="855086"/>
            <a:ext cx="606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 you know who they are ? </a:t>
            </a:r>
            <a:endParaRPr lang="en-US" sz="2400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4648260"/>
            <a:ext cx="4673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doctor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AE6AF-EC05-472C-9C65-3A4C003A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3FDF-8577-45C7-A4B0-334A895C3381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7E4F5-C593-4EB8-905A-5D3EA681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B02A1-DDDC-4979-8739-796BBE50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/>
            </a:gs>
            <a:gs pos="74000">
              <a:schemeClr val="bg1"/>
            </a:gs>
            <a:gs pos="3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83836" y="857253"/>
            <a:ext cx="5881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Do you know who they are ?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311" y="4495857"/>
            <a:ext cx="42394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farmer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7772"/>
            <a:ext cx="5834776" cy="4264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63965"/>
            <a:ext cx="5558971" cy="393323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BEA30-01EE-4BE0-A180-1E24549E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DBA-F8B8-4D9F-A1C1-5641D4570CBF}" type="datetime1">
              <a:rPr lang="en-US" smtClean="0"/>
              <a:t>4/25/2021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3BC54D-0DAE-4A63-89DC-A8DD5B9D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DE4C14-ACA1-4391-BDD5-59ACA193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C1C-C15C-4A99-BF1C-F64EC82D518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640</Words>
  <Application>Microsoft Office PowerPoint</Application>
  <PresentationFormat>Widescreen</PresentationFormat>
  <Paragraphs>202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Corbel</vt:lpstr>
      <vt:lpstr>Elephant</vt:lpstr>
      <vt:lpstr>Segoe Print</vt:lpstr>
      <vt:lpstr>Times New Roman</vt:lpstr>
      <vt:lpstr>Times-Bold</vt:lpstr>
      <vt:lpstr>Times-Roman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2021-02-02T09:36:11Z</dcterms:created>
  <dcterms:modified xsi:type="dcterms:W3CDTF">2021-04-25T09:38:10Z</dcterms:modified>
</cp:coreProperties>
</file>