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0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9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8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29D5-B462-41E2-BD57-F967D62C328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71F4-F81F-4EF4-AFE3-E77C483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31765" y="628697"/>
            <a:ext cx="10618240" cy="570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-87236" y="6335047"/>
            <a:ext cx="12374880" cy="6588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3916317" y="2344913"/>
            <a:ext cx="4367775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b="1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b="1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sz="2000" b="1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F-5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করলে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994601" y="6248400"/>
            <a:ext cx="31689801" cy="609600"/>
            <a:chOff x="-31994601" y="6248400"/>
            <a:chExt cx="31689801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-31165800" y="6324600"/>
              <a:ext cx="3086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Md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Naim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Islam Trade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Instructor(General Mechanics),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Bharaduba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High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School,Bhaluka,Mymensingh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01795-273091,Email: mdnaimi033@gmail.com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94601" y="6248400"/>
              <a:ext cx="808366" cy="609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608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Down Arrow Callout 13"/>
          <p:cNvSpPr/>
          <p:nvPr/>
        </p:nvSpPr>
        <p:spPr>
          <a:xfrm>
            <a:off x="4012595" y="699986"/>
            <a:ext cx="42763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Types of Groups and Group Work – Group Work and Communit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592991"/>
            <a:ext cx="3810000" cy="318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78760" y="4912555"/>
            <a:ext cx="9144000" cy="1077218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3টি দলে ভাগ হয়ে ১০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হাইড্রোলিক মেশিনের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তালিকা প্রস্তুত করে  উপস্থাপন করো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21" y="0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Down Arrow Callout 9"/>
          <p:cNvSpPr/>
          <p:nvPr/>
        </p:nvSpPr>
        <p:spPr>
          <a:xfrm>
            <a:off x="3415997" y="853638"/>
            <a:ext cx="5283805" cy="838199"/>
          </a:xfrm>
          <a:prstGeom prst="downArrowCallout">
            <a:avLst>
              <a:gd name="adj1" fmla="val 38819"/>
              <a:gd name="adj2" fmla="val 27303"/>
              <a:gd name="adj3" fmla="val 25000"/>
              <a:gd name="adj4" fmla="val 6497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হাইড্রোলিক ট্রান্সমিশনের সুবিধা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2895" y="1807687"/>
            <a:ext cx="7413872" cy="499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তরল </a:t>
            </a:r>
            <a:r>
              <a:rPr lang="en-US" sz="20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প্রবাহী ব্যবহারে স্বল্প </a:t>
            </a:r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বল প্রয়োগে অধিক বল প্রাপ্তি।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2895" y="2675761"/>
            <a:ext cx="7438868" cy="4383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তরল পদার্থ অতি সহজে সর্বত্র প্রবাহিত হওয়ার সুবিধা।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637" y="3301136"/>
            <a:ext cx="7452928" cy="4474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তরল পদার্থবাহী পাইপের গায়ে চারদিকে লম্বভাবে চাপ প্রয়োগ করে।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7361" y="3979961"/>
            <a:ext cx="7327645" cy="4610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বল বা শক্তি দ্রুত কার্যকর হয়।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7361" y="4697911"/>
            <a:ext cx="7448056" cy="426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চাপের </a:t>
            </a:r>
            <a:r>
              <a:rPr lang="en-US" sz="20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প্রয়োগ </a:t>
            </a:r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ও প্রাপ্তির অনুপাত অধিকতর হয়</a:t>
            </a:r>
            <a:r>
              <a:rPr lang="en-US" sz="20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7361" y="5304247"/>
            <a:ext cx="7412869" cy="485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রক্ষনাবেক্ষন খরচ কম</a:t>
            </a:r>
            <a:r>
              <a:rPr lang="en-US" sz="20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409015" y="5368474"/>
            <a:ext cx="439584" cy="47840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409016" y="1782768"/>
            <a:ext cx="487757" cy="5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474984" y="2584783"/>
            <a:ext cx="433563" cy="5382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433103" y="3272307"/>
            <a:ext cx="439584" cy="47840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409015" y="3915436"/>
            <a:ext cx="487757" cy="5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433103" y="4641955"/>
            <a:ext cx="433563" cy="5382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Rectangle 9"/>
          <p:cNvSpPr/>
          <p:nvPr/>
        </p:nvSpPr>
        <p:spPr>
          <a:xfrm>
            <a:off x="807512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5334000" y="1169530"/>
            <a:ext cx="2209800" cy="106333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667000" y="4614709"/>
            <a:ext cx="1214540" cy="71929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4915" y="3617561"/>
            <a:ext cx="5101066" cy="7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হাইড্রোলিক ট্রান্সমিশন এর সুবিধা কি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4082" y="4650673"/>
            <a:ext cx="6171014" cy="647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হাইড্রোলিক ট্রান্সমিশন পরিচালিত মেশিনের নাম লিখ।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3111515" y="3535775"/>
            <a:ext cx="1142567" cy="79121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2807" y="2564350"/>
            <a:ext cx="4025282" cy="683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হাইড্রোলিক ট্রান্সমিশন 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3615327" y="2600697"/>
            <a:ext cx="1205543" cy="719291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8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8400" y="990600"/>
            <a:ext cx="6849288" cy="4283834"/>
            <a:chOff x="2845829" y="1509293"/>
            <a:chExt cx="4506866" cy="2657896"/>
          </a:xfrm>
        </p:grpSpPr>
        <p:grpSp>
          <p:nvGrpSpPr>
            <p:cNvPr id="9" name="Group 8"/>
            <p:cNvGrpSpPr/>
            <p:nvPr/>
          </p:nvGrpSpPr>
          <p:grpSpPr>
            <a:xfrm>
              <a:off x="2845829" y="1509293"/>
              <a:ext cx="4506866" cy="2542334"/>
              <a:chOff x="643467" y="609600"/>
              <a:chExt cx="7924800" cy="5029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53067" y="1828800"/>
                <a:ext cx="6637867" cy="3505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1253067" y="5334000"/>
                <a:ext cx="6637867" cy="304800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643467" y="609600"/>
                <a:ext cx="7924800" cy="13716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03724" y="2664899"/>
              <a:ext cx="924486" cy="10015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1795" y="2703420"/>
              <a:ext cx="1232645" cy="11941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আশেপাশে ব্যবহৃত হাইড্রোলিক ডিভাইস সমূহের তালিকা প্রস্তুত করবে।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Cube 14"/>
            <p:cNvSpPr/>
            <p:nvPr/>
          </p:nvSpPr>
          <p:spPr>
            <a:xfrm>
              <a:off x="3153989" y="4013108"/>
              <a:ext cx="3774982" cy="154081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3"/>
            </a:p>
          </p:txBody>
        </p:sp>
      </p:grpSp>
      <p:pic>
        <p:nvPicPr>
          <p:cNvPr id="2050" name="Picture 2" descr="9 answers to parents' common questions about home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23" y="2862077"/>
            <a:ext cx="1404983" cy="16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24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231" y="3048000"/>
            <a:ext cx="4356988" cy="2657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76200" y="6234903"/>
            <a:ext cx="12268200" cy="62309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26488505" y="6324600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1371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78325" y="1371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4725" y="1371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807324" y="1371600"/>
            <a:ext cx="1083379" cy="14071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9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Rectangle 7"/>
          <p:cNvSpPr/>
          <p:nvPr/>
        </p:nvSpPr>
        <p:spPr>
          <a:xfrm>
            <a:off x="814388" y="611765"/>
            <a:ext cx="10558463" cy="5743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042377" y="3257124"/>
            <a:ext cx="10102483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GB" sz="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</a:t>
            </a:r>
            <a:endParaRPr lang="en-US" sz="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666749"/>
            <a:ext cx="3074731" cy="31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8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75769"/>
            <a:ext cx="2868905" cy="198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32662" y="3946992"/>
            <a:ext cx="53252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নাঈম ইসলাম</a:t>
            </a:r>
            <a:endParaRPr lang="en-US" sz="24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816769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4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97731">
              <a:tabLst>
                <a:tab pos="897731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বিদ্যালয়, ভালুকা,ময়মনসিংহ।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01795-273091, E-mail: </a:t>
            </a:r>
            <a:r>
              <a:rPr lang="en-US" sz="2000" b="1" dirty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3922" y="1020751"/>
            <a:ext cx="3457780" cy="55940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50681" y="996680"/>
            <a:ext cx="2770185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74" y="1746780"/>
            <a:ext cx="1431796" cy="3686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211073"/>
            <a:ext cx="12420600" cy="64692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-25239504" y="6320135"/>
            <a:ext cx="2565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3946992"/>
            <a:ext cx="477389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</a:p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ট্রেডঃ জেনারেল 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মেকানিক্স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 smtClean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 মেকানিক্স-২ </a:t>
            </a:r>
            <a:endParaRPr lang="en-US" sz="20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অষ্টম</a:t>
            </a:r>
          </a:p>
          <a:p>
            <a:pPr algn="ctr"/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হাইড্রোলিক ট্রান্সমিশন</a:t>
            </a:r>
          </a:p>
          <a:p>
            <a:pPr algn="ctr"/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Hydraulic Transmission</a:t>
            </a:r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 smtClean="0">
              <a:solidFill>
                <a:srgbClr val="2F3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0" y="1723864"/>
            <a:ext cx="2770185" cy="21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6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896061" y="1378906"/>
            <a:ext cx="6472940" cy="5539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করো…..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062" y="4554331"/>
            <a:ext cx="6561797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স্ক্রু ড্রাইভার 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(Screw Driver)</a:t>
            </a:r>
          </a:p>
        </p:txBody>
      </p:sp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2" name="Up Arrow Callout 11"/>
          <p:cNvSpPr/>
          <p:nvPr/>
        </p:nvSpPr>
        <p:spPr>
          <a:xfrm>
            <a:off x="1954879" y="5015996"/>
            <a:ext cx="3815075" cy="65401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কি করা হচ্ছে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484672" y="4998023"/>
            <a:ext cx="4008934" cy="654013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938940" y="866703"/>
            <a:ext cx="6237919" cy="10461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লক্ষ্য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36" y="2178082"/>
            <a:ext cx="3527422" cy="2645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25189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045174">
            <a:off x="7233583" y="2283800"/>
            <a:ext cx="601478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rot="20133191">
            <a:off x="8508595" y="2236428"/>
            <a:ext cx="127262" cy="2369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839" y="1292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>
            <a:off x="1414058" y="2667000"/>
            <a:ext cx="9220200" cy="776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হাইড্রোলিক ট্রান্সমিশন 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Hydraulic Transmission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264960" y="1589897"/>
            <a:ext cx="7518401" cy="1000903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0360" y="734893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75" y="3519938"/>
            <a:ext cx="2349498" cy="2514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6" y="3582250"/>
            <a:ext cx="3048000" cy="2451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98" y="3663559"/>
            <a:ext cx="2854372" cy="23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0" y="6366647"/>
            <a:ext cx="12192000" cy="4913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12305" y="6409333"/>
            <a:ext cx="327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4179921" y="884523"/>
            <a:ext cx="3303020" cy="116843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8289" y="2571965"/>
            <a:ext cx="4486283" cy="701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 ট্রান্সমিশন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11769" y="2530876"/>
            <a:ext cx="635345" cy="701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743201" y="3642336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3263" y="3603815"/>
            <a:ext cx="4796337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 ট্রান্সমিশন পরিচালিত মেশিনগুলোর নাম বলতে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6597" y="4556736"/>
            <a:ext cx="4840631" cy="70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 ট্রান্সমিশন  এর সুবিধা বর্ণনা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80205" y="4595256"/>
            <a:ext cx="572595" cy="6231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1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327954" y="1955816"/>
            <a:ext cx="8153400" cy="3956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হাইড্রোলিক একটি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গ্রীক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হাইড্রো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পানি,অলিক্স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পাইপ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বা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নল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অর্থা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আবিধানিক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হাইড্রোলিক্স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বলতে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বোঝায়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পাইপ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বা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নল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দ্বারা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নিয়ন্ত্রিত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পানির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প্রবাহ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1100" dirty="0" smtClean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প্রবাহী বলতে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বুঝায়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যে পদার্থ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সহজেই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এক স্থান থেকে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স্থানে প্রবাহিত হতে পারে বা যার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পরমাণুগুলো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অতি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সহজেই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গতি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প্রাপ্ত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হয় এবং এক অংশ হতে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অংশ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পৃথক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না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অবস্থানের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করা যায়।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প্রবাহীর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আকার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যে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পাত্রে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যায়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পাত্রের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আকার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ধারন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করে। </a:t>
            </a:r>
            <a:endParaRPr lang="en-US" sz="1100" dirty="0" smtClean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ফ্লুইড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মেকানিক্স এর একটি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শাখা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হাইড্রোলিক ট্রান্সমিশন  যা একটি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শ্রেণীর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শক্তি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হস্তান্তর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এর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প্রযুক্তিগত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সমস্যা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আলোচনা করে। </a:t>
            </a:r>
            <a:endParaRPr lang="en-US" sz="1100" dirty="0" smtClean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হাইড্রোলিক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মেশিনারীজ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,হাইড্রোলিক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জ্যাক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লিফট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নীতিতে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কাজ করে।</a:t>
            </a:r>
            <a:endParaRPr lang="en-US" sz="1100" dirty="0" smtClean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557826" y="846161"/>
            <a:ext cx="3185868" cy="86500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 ট্রান্সমিশন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48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822025" y="585269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Down Arrow Callout 8"/>
          <p:cNvSpPr/>
          <p:nvPr/>
        </p:nvSpPr>
        <p:spPr>
          <a:xfrm>
            <a:off x="4596622" y="852416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9035" y="5338570"/>
            <a:ext cx="482055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 ট্রান্সমিশন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খাতায় লিখ।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613936"/>
            <a:ext cx="3422051" cy="3521899"/>
          </a:xfrm>
          <a:prstGeom prst="rect">
            <a:avLst/>
          </a:prstGeom>
        </p:spPr>
      </p:pic>
      <p:sp>
        <p:nvSpPr>
          <p:cNvPr id="13" name="Explosion 2 12"/>
          <p:cNvSpPr/>
          <p:nvPr/>
        </p:nvSpPr>
        <p:spPr>
          <a:xfrm>
            <a:off x="7079651" y="1809942"/>
            <a:ext cx="2726851" cy="2590508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073433">
            <a:off x="7485120" y="2843585"/>
            <a:ext cx="17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385984" y="923979"/>
            <a:ext cx="5343831" cy="947678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 ট্রান্সমিশন পরিচালিত যন্ত্রপাতি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1201" y="2194120"/>
            <a:ext cx="4186451" cy="3515644"/>
          </a:xfrm>
          <a:noFill/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লেদ</a:t>
            </a: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মেশিন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শেপিং</a:t>
            </a: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মেশিন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মিলিং</a:t>
            </a: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মেশিন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ড্রিলিং</a:t>
            </a: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মেশিন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গ্রাইন্ডিং</a:t>
            </a: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মেশিন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শিয়ারিং</a:t>
            </a: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মেশিন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9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হাইড্রোলিক </a:t>
            </a:r>
            <a:r>
              <a:rPr lang="en-US" sz="29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জ্যাক</a:t>
            </a:r>
            <a:endParaRPr lang="en-US" sz="2900" b="1" dirty="0" smtClean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7040" y="2194120"/>
            <a:ext cx="4186451" cy="35156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হাইড্রোলিক </a:t>
            </a: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লিফট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হাইড্রোলিক </a:t>
            </a: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প্রেস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হাইড্রোলিক </a:t>
            </a: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পাম্প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হাইড্রোলিক </a:t>
            </a: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ব্রেক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হাইড্রোলিক </a:t>
            </a: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হর্ণ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হাইড্রোলিক </a:t>
            </a: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ব্লেন্ডার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হাইড্রোলিক </a:t>
            </a: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ওয়াটার</a:t>
            </a: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টার্বাইন</a:t>
            </a:r>
            <a:r>
              <a:rPr lang="en-US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ইত্যাদি।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573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84</cp:revision>
  <dcterms:created xsi:type="dcterms:W3CDTF">2021-04-30T03:53:12Z</dcterms:created>
  <dcterms:modified xsi:type="dcterms:W3CDTF">2021-04-30T10:07:38Z</dcterms:modified>
</cp:coreProperties>
</file>