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2" r:id="rId6"/>
    <p:sldId id="263" r:id="rId7"/>
    <p:sldId id="271" r:id="rId8"/>
    <p:sldId id="267" r:id="rId9"/>
    <p:sldId id="269" r:id="rId10"/>
    <p:sldId id="270" r:id="rId11"/>
    <p:sldId id="272" r:id="rId12"/>
    <p:sldId id="273" r:id="rId13"/>
    <p:sldId id="274" r:id="rId14"/>
    <p:sldId id="275" r:id="rId15"/>
    <p:sldId id="276" r:id="rId16"/>
  </p:sldIdLst>
  <p:sldSz cx="17678400" cy="8686800"/>
  <p:notesSz cx="6858000" cy="9144000"/>
  <p:defaultTextStyle>
    <a:defPPr>
      <a:defRPr lang="en-US"/>
    </a:defPPr>
    <a:lvl1pPr marL="0" algn="l" defTabSz="1265530" rtl="0" eaLnBrk="1" latinLnBrk="0" hangingPunct="1">
      <a:defRPr sz="2491" kern="1200">
        <a:solidFill>
          <a:schemeClr val="tx1"/>
        </a:solidFill>
        <a:latin typeface="+mn-lt"/>
        <a:ea typeface="+mn-ea"/>
        <a:cs typeface="+mn-cs"/>
      </a:defRPr>
    </a:lvl1pPr>
    <a:lvl2pPr marL="632765" algn="l" defTabSz="1265530" rtl="0" eaLnBrk="1" latinLnBrk="0" hangingPunct="1">
      <a:defRPr sz="2491" kern="1200">
        <a:solidFill>
          <a:schemeClr val="tx1"/>
        </a:solidFill>
        <a:latin typeface="+mn-lt"/>
        <a:ea typeface="+mn-ea"/>
        <a:cs typeface="+mn-cs"/>
      </a:defRPr>
    </a:lvl2pPr>
    <a:lvl3pPr marL="1265530" algn="l" defTabSz="1265530" rtl="0" eaLnBrk="1" latinLnBrk="0" hangingPunct="1">
      <a:defRPr sz="2491" kern="1200">
        <a:solidFill>
          <a:schemeClr val="tx1"/>
        </a:solidFill>
        <a:latin typeface="+mn-lt"/>
        <a:ea typeface="+mn-ea"/>
        <a:cs typeface="+mn-cs"/>
      </a:defRPr>
    </a:lvl3pPr>
    <a:lvl4pPr marL="1898294" algn="l" defTabSz="1265530" rtl="0" eaLnBrk="1" latinLnBrk="0" hangingPunct="1">
      <a:defRPr sz="2491" kern="1200">
        <a:solidFill>
          <a:schemeClr val="tx1"/>
        </a:solidFill>
        <a:latin typeface="+mn-lt"/>
        <a:ea typeface="+mn-ea"/>
        <a:cs typeface="+mn-cs"/>
      </a:defRPr>
    </a:lvl4pPr>
    <a:lvl5pPr marL="2531059" algn="l" defTabSz="1265530" rtl="0" eaLnBrk="1" latinLnBrk="0" hangingPunct="1">
      <a:defRPr sz="2491" kern="1200">
        <a:solidFill>
          <a:schemeClr val="tx1"/>
        </a:solidFill>
        <a:latin typeface="+mn-lt"/>
        <a:ea typeface="+mn-ea"/>
        <a:cs typeface="+mn-cs"/>
      </a:defRPr>
    </a:lvl5pPr>
    <a:lvl6pPr marL="3163824" algn="l" defTabSz="1265530" rtl="0" eaLnBrk="1" latinLnBrk="0" hangingPunct="1">
      <a:defRPr sz="2491" kern="1200">
        <a:solidFill>
          <a:schemeClr val="tx1"/>
        </a:solidFill>
        <a:latin typeface="+mn-lt"/>
        <a:ea typeface="+mn-ea"/>
        <a:cs typeface="+mn-cs"/>
      </a:defRPr>
    </a:lvl6pPr>
    <a:lvl7pPr marL="3796589" algn="l" defTabSz="1265530" rtl="0" eaLnBrk="1" latinLnBrk="0" hangingPunct="1">
      <a:defRPr sz="2491" kern="1200">
        <a:solidFill>
          <a:schemeClr val="tx1"/>
        </a:solidFill>
        <a:latin typeface="+mn-lt"/>
        <a:ea typeface="+mn-ea"/>
        <a:cs typeface="+mn-cs"/>
      </a:defRPr>
    </a:lvl7pPr>
    <a:lvl8pPr marL="4429354" algn="l" defTabSz="1265530" rtl="0" eaLnBrk="1" latinLnBrk="0" hangingPunct="1">
      <a:defRPr sz="2491" kern="1200">
        <a:solidFill>
          <a:schemeClr val="tx1"/>
        </a:solidFill>
        <a:latin typeface="+mn-lt"/>
        <a:ea typeface="+mn-ea"/>
        <a:cs typeface="+mn-cs"/>
      </a:defRPr>
    </a:lvl8pPr>
    <a:lvl9pPr marL="5062118" algn="l" defTabSz="1265530" rtl="0" eaLnBrk="1" latinLnBrk="0" hangingPunct="1">
      <a:defRPr sz="24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0" userDrawn="1">
          <p15:clr>
            <a:srgbClr val="A4A3A4"/>
          </p15:clr>
        </p15:guide>
        <p15:guide id="2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324" y="48"/>
      </p:cViewPr>
      <p:guideLst>
        <p:guide orient="horz" pos="2760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862" y="6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B2B62-5EF1-4A4C-A773-0BF3401E7C7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FDC99-64CB-448E-BA52-A877E8C3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902591" y="689824"/>
            <a:ext cx="8423031" cy="475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Engravers MT" panose="02090707080505020304" pitchFamily="18" charset="0"/>
                <a:cs typeface="NikoshBAN" panose="02000000000000000000" pitchFamily="2" charset="0"/>
              </a:rPr>
              <a:t>Welcome to the multimedia class </a:t>
            </a:r>
            <a:endParaRPr lang="en-US" b="1" dirty="0">
              <a:latin typeface="Engravers MT" panose="02090707080505020304" pitchFamily="18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1" y="1459523"/>
            <a:ext cx="16119963" cy="6418384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747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F3B90A-68EF-4871-A697-4B2A014436F7}"/>
              </a:ext>
            </a:extLst>
          </p:cNvPr>
          <p:cNvSpPr txBox="1"/>
          <p:nvPr userDrawn="1"/>
        </p:nvSpPr>
        <p:spPr>
          <a:xfrm>
            <a:off x="3083891" y="2754197"/>
            <a:ext cx="2589706" cy="2781446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6CB5A6-AC2B-40F1-A05E-CDC48B549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04" y="3840053"/>
            <a:ext cx="2942370" cy="3391180"/>
          </a:xfrm>
          <a:prstGeom prst="rect">
            <a:avLst/>
          </a:prstGeom>
        </p:spPr>
      </p:pic>
      <p:sp>
        <p:nvSpPr>
          <p:cNvPr id="5" name="Arrow: Pentagon 11">
            <a:extLst>
              <a:ext uri="{FF2B5EF4-FFF2-40B4-BE49-F238E27FC236}">
                <a16:creationId xmlns:a16="http://schemas.microsoft.com/office/drawing/2014/main" xmlns="" id="{AA379E04-72F6-47B0-8F8D-5DF90AF2E382}"/>
              </a:ext>
            </a:extLst>
          </p:cNvPr>
          <p:cNvSpPr/>
          <p:nvPr userDrawn="1"/>
        </p:nvSpPr>
        <p:spPr>
          <a:xfrm rot="5400000">
            <a:off x="-2131564" y="3221732"/>
            <a:ext cx="7403126" cy="2489796"/>
          </a:xfrm>
          <a:prstGeom prst="upArrow">
            <a:avLst>
              <a:gd name="adj1" fmla="val 55532"/>
              <a:gd name="adj2" fmla="val 70627"/>
            </a:avLst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R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T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012EF1-58D7-4AF1-BE91-51413110B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197" t="19914" r="11050" b="19596"/>
          <a:stretch/>
        </p:blipFill>
        <p:spPr>
          <a:xfrm>
            <a:off x="12713161" y="4731713"/>
            <a:ext cx="3773510" cy="16078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EC388D-6E82-44E5-9D28-8805C64EE4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24" y="2593687"/>
            <a:ext cx="3846858" cy="3745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 userDrawn="1"/>
        </p:nvSpPr>
        <p:spPr>
          <a:xfrm>
            <a:off x="3991708" y="969313"/>
            <a:ext cx="9020907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 </a:t>
            </a:r>
            <a:endParaRPr lang="en-US" sz="28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5D984-5E14-41E4-B5B3-8DF10BEA9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8479" y="727948"/>
            <a:ext cx="2999492" cy="538933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A1F8D20-106E-4428-9E7B-246301CFA3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777464" y="2235445"/>
            <a:ext cx="862884" cy="2374339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DEE9864-710B-447C-A73B-52E07690DADF}"/>
              </a:ext>
            </a:extLst>
          </p:cNvPr>
          <p:cNvCxnSpPr>
            <a:cxnSpLocks/>
          </p:cNvCxnSpPr>
          <p:nvPr userDrawn="1"/>
        </p:nvCxnSpPr>
        <p:spPr>
          <a:xfrm>
            <a:off x="9890645" y="2235445"/>
            <a:ext cx="878749" cy="2374339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CBD1B97-BB1B-4B2F-A75F-2F0B2C4D4C44}"/>
              </a:ext>
            </a:extLst>
          </p:cNvPr>
          <p:cNvSpPr/>
          <p:nvPr userDrawn="1"/>
        </p:nvSpPr>
        <p:spPr>
          <a:xfrm rot="2829732">
            <a:off x="9709573" y="2095953"/>
            <a:ext cx="91440" cy="91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9EFE124-DA51-4FC9-B50D-281BF783A35F}"/>
              </a:ext>
            </a:extLst>
          </p:cNvPr>
          <p:cNvCxnSpPr>
            <a:cxnSpLocks/>
          </p:cNvCxnSpPr>
          <p:nvPr userDrawn="1"/>
        </p:nvCxnSpPr>
        <p:spPr>
          <a:xfrm>
            <a:off x="9153527" y="3918108"/>
            <a:ext cx="130939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36">
            <a:extLst>
              <a:ext uri="{FF2B5EF4-FFF2-40B4-BE49-F238E27FC236}">
                <a16:creationId xmlns:a16="http://schemas.microsoft.com/office/drawing/2014/main" xmlns="" id="{5E610C8A-8BEF-49D4-9C2B-81F9BCD082C5}"/>
              </a:ext>
            </a:extLst>
          </p:cNvPr>
          <p:cNvSpPr/>
          <p:nvPr userDrawn="1"/>
        </p:nvSpPr>
        <p:spPr>
          <a:xfrm>
            <a:off x="6376763" y="3281338"/>
            <a:ext cx="978408" cy="484632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015787-5B61-44EF-9180-9E8979CF8665}"/>
              </a:ext>
            </a:extLst>
          </p:cNvPr>
          <p:cNvSpPr txBox="1"/>
          <p:nvPr userDrawn="1"/>
        </p:nvSpPr>
        <p:spPr>
          <a:xfrm>
            <a:off x="3842987" y="781680"/>
            <a:ext cx="753537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6954FB-511D-4B18-B0DC-9E69DC4C3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50364"/>
          <a:stretch/>
        </p:blipFill>
        <p:spPr>
          <a:xfrm>
            <a:off x="2659500" y="1980528"/>
            <a:ext cx="2808094" cy="2963887"/>
          </a:xfrm>
          <a:prstGeom prst="rect">
            <a:avLst/>
          </a:prstGeom>
        </p:spPr>
      </p:pic>
      <p:sp>
        <p:nvSpPr>
          <p:cNvPr id="11" name="Arrow: Pentagon 13">
            <a:extLst>
              <a:ext uri="{FF2B5EF4-FFF2-40B4-BE49-F238E27FC236}">
                <a16:creationId xmlns:a16="http://schemas.microsoft.com/office/drawing/2014/main" xmlns="" id="{15008EE5-C86E-4C02-92D6-410E1B5DFF71}"/>
              </a:ext>
            </a:extLst>
          </p:cNvPr>
          <p:cNvSpPr/>
          <p:nvPr userDrawn="1"/>
        </p:nvSpPr>
        <p:spPr>
          <a:xfrm>
            <a:off x="261258" y="1599351"/>
            <a:ext cx="1306286" cy="4428102"/>
          </a:xfrm>
          <a:prstGeom prst="homePlat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R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T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633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3F87C5-6DC5-48C9-ACB4-ECD901FCA882}"/>
              </a:ext>
            </a:extLst>
          </p:cNvPr>
          <p:cNvSpPr txBox="1"/>
          <p:nvPr userDrawn="1"/>
        </p:nvSpPr>
        <p:spPr>
          <a:xfrm>
            <a:off x="4815129" y="1083289"/>
            <a:ext cx="5453847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Look, listen and say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F5CE67-4D56-4A21-91E6-E7958B8B9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92" y="3173228"/>
            <a:ext cx="4208873" cy="29496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113563-EB39-49AB-BC20-632FDAECBD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0245"/>
          <a:stretch/>
        </p:blipFill>
        <p:spPr>
          <a:xfrm>
            <a:off x="2573669" y="3173228"/>
            <a:ext cx="2651990" cy="2733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B6CEF7-542A-4CE5-9212-F2E6B83F14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17398" y="3778201"/>
            <a:ext cx="3021121" cy="1739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rrow: Pentagon 13">
            <a:extLst>
              <a:ext uri="{FF2B5EF4-FFF2-40B4-BE49-F238E27FC236}">
                <a16:creationId xmlns:a16="http://schemas.microsoft.com/office/drawing/2014/main" xmlns="" id="{15008EE5-C86E-4C02-92D6-410E1B5DFF71}"/>
              </a:ext>
            </a:extLst>
          </p:cNvPr>
          <p:cNvSpPr/>
          <p:nvPr userDrawn="1"/>
        </p:nvSpPr>
        <p:spPr>
          <a:xfrm>
            <a:off x="331596" y="1999718"/>
            <a:ext cx="1306286" cy="4428102"/>
          </a:xfrm>
          <a:prstGeom prst="homePlat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R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T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5217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675AE7-91ED-429C-AA03-968FFD39FDA5}"/>
              </a:ext>
            </a:extLst>
          </p:cNvPr>
          <p:cNvSpPr txBox="1"/>
          <p:nvPr userDrawn="1"/>
        </p:nvSpPr>
        <p:spPr>
          <a:xfrm>
            <a:off x="4983628" y="1261499"/>
            <a:ext cx="755771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9F47697-8D95-42C1-BF5A-B490D2BC52DA}"/>
              </a:ext>
            </a:extLst>
          </p:cNvPr>
          <p:cNvGrpSpPr/>
          <p:nvPr userDrawn="1"/>
        </p:nvGrpSpPr>
        <p:grpSpPr>
          <a:xfrm>
            <a:off x="10464019" y="3377554"/>
            <a:ext cx="2155823" cy="2166967"/>
            <a:chOff x="7010402" y="2656585"/>
            <a:chExt cx="2155823" cy="2166967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xmlns="" id="{A22CCF4D-1C72-4644-A7A6-B5D42766AC83}"/>
                </a:ext>
              </a:extLst>
            </p:cNvPr>
            <p:cNvSpPr/>
            <p:nvPr/>
          </p:nvSpPr>
          <p:spPr>
            <a:xfrm rot="19573427">
              <a:off x="7093048" y="2656585"/>
              <a:ext cx="2073177" cy="2166967"/>
            </a:xfrm>
            <a:prstGeom prst="arc">
              <a:avLst>
                <a:gd name="adj1" fmla="val 4033702"/>
                <a:gd name="adj2" fmla="val 249224"/>
              </a:avLst>
            </a:prstGeom>
            <a:ln w="38100">
              <a:solidFill>
                <a:schemeClr val="tx1"/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xmlns="" id="{CF3C9CF7-99F3-427A-8CB0-42913FF4ABB2}"/>
                </a:ext>
              </a:extLst>
            </p:cNvPr>
            <p:cNvSpPr/>
            <p:nvPr/>
          </p:nvSpPr>
          <p:spPr>
            <a:xfrm rot="10550172">
              <a:off x="7010402" y="3637690"/>
              <a:ext cx="154428" cy="152938"/>
            </a:xfrm>
            <a:prstGeom prst="flowChartExtra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9F72F5-7666-43A8-84FD-4E19CE407689}"/>
              </a:ext>
            </a:extLst>
          </p:cNvPr>
          <p:cNvGrpSpPr/>
          <p:nvPr userDrawn="1"/>
        </p:nvGrpSpPr>
        <p:grpSpPr>
          <a:xfrm>
            <a:off x="12459559" y="3311009"/>
            <a:ext cx="154428" cy="2337045"/>
            <a:chOff x="9005942" y="2590040"/>
            <a:chExt cx="154428" cy="233704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7DD3C6F5-D444-43BF-8517-0CCBFF1F8798}"/>
                </a:ext>
              </a:extLst>
            </p:cNvPr>
            <p:cNvCxnSpPr>
              <a:cxnSpLocks/>
            </p:cNvCxnSpPr>
            <p:nvPr/>
          </p:nvCxnSpPr>
          <p:spPr>
            <a:xfrm>
              <a:off x="9083384" y="2590040"/>
              <a:ext cx="0" cy="233704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Extract 8">
              <a:extLst>
                <a:ext uri="{FF2B5EF4-FFF2-40B4-BE49-F238E27FC236}">
                  <a16:creationId xmlns:a16="http://schemas.microsoft.com/office/drawing/2014/main" xmlns="" id="{B22C8ECB-6739-43B4-A718-04273B0FAD0D}"/>
                </a:ext>
              </a:extLst>
            </p:cNvPr>
            <p:cNvSpPr/>
            <p:nvPr/>
          </p:nvSpPr>
          <p:spPr>
            <a:xfrm rot="10550172">
              <a:off x="9005942" y="3689454"/>
              <a:ext cx="154428" cy="152938"/>
            </a:xfrm>
            <a:prstGeom prst="flowChartExtra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2CEBCC-39D5-4AB7-B250-6012698BF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0980" y="3160435"/>
            <a:ext cx="2659854" cy="2816596"/>
          </a:xfrm>
          <a:prstGeom prst="rect">
            <a:avLst/>
          </a:prstGeom>
        </p:spPr>
      </p:pic>
      <p:sp>
        <p:nvSpPr>
          <p:cNvPr id="11" name="Arrow: Right 19">
            <a:extLst>
              <a:ext uri="{FF2B5EF4-FFF2-40B4-BE49-F238E27FC236}">
                <a16:creationId xmlns:a16="http://schemas.microsoft.com/office/drawing/2014/main" xmlns="" id="{ACE631E5-2683-4878-94C5-D72C8D952842}"/>
              </a:ext>
            </a:extLst>
          </p:cNvPr>
          <p:cNvSpPr/>
          <p:nvPr userDrawn="1"/>
        </p:nvSpPr>
        <p:spPr>
          <a:xfrm>
            <a:off x="8345631" y="4274686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5">
            <a:extLst>
              <a:ext uri="{FF2B5EF4-FFF2-40B4-BE49-F238E27FC236}">
                <a16:creationId xmlns:a16="http://schemas.microsoft.com/office/drawing/2014/main" xmlns="" id="{D4E7984F-9ED4-4EE3-90D0-B4BCA17D1319}"/>
              </a:ext>
            </a:extLst>
          </p:cNvPr>
          <p:cNvSpPr/>
          <p:nvPr userDrawn="1"/>
        </p:nvSpPr>
        <p:spPr>
          <a:xfrm>
            <a:off x="2356338" y="1913923"/>
            <a:ext cx="653144" cy="4428102"/>
          </a:xfrm>
          <a:prstGeom prst="homePlate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R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T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09B4D1D-3890-4357-961A-801476568A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670" y="3035990"/>
            <a:ext cx="2714886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286D03-9FFE-47DB-BE9A-8FB92BBA4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74" y="4980086"/>
            <a:ext cx="2818581" cy="1909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50BFE5-1CCE-432F-A2A3-37DA0C2DA4BD}"/>
              </a:ext>
            </a:extLst>
          </p:cNvPr>
          <p:cNvSpPr txBox="1"/>
          <p:nvPr userDrawn="1"/>
        </p:nvSpPr>
        <p:spPr>
          <a:xfrm>
            <a:off x="11317218" y="4887004"/>
            <a:ext cx="1496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69340C-813E-4DC3-99FF-24E46259C045}"/>
              </a:ext>
            </a:extLst>
          </p:cNvPr>
          <p:cNvSpPr/>
          <p:nvPr userDrawn="1"/>
        </p:nvSpPr>
        <p:spPr>
          <a:xfrm>
            <a:off x="4675029" y="967230"/>
            <a:ext cx="639790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en-US" sz="4000" b="1" kern="0" dirty="0">
                <a:ln/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en-US" sz="4000" b="1" kern="0" dirty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reading by the teacher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95DEAEC-8C0B-4A13-84DC-B9BD5FC17F48}"/>
              </a:ext>
            </a:extLst>
          </p:cNvPr>
          <p:cNvGrpSpPr/>
          <p:nvPr userDrawn="1"/>
        </p:nvGrpSpPr>
        <p:grpSpPr>
          <a:xfrm>
            <a:off x="3947687" y="2177916"/>
            <a:ext cx="9712097" cy="4760908"/>
            <a:chOff x="1133834" y="1722718"/>
            <a:chExt cx="9712097" cy="4760908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031F6A2D-BAA2-4AAD-9831-C17947DE3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834" y="1736035"/>
              <a:ext cx="9706444" cy="48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FA833812-6537-4202-A957-4BAD1C0C7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6406575"/>
              <a:ext cx="9684479" cy="77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23B008F8-E34A-4868-A14F-5B409FC9E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4120274"/>
              <a:ext cx="9641896" cy="117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B9F91DDB-AF98-4A3A-9ACC-04FF82716117}"/>
                </a:ext>
              </a:extLst>
            </p:cNvPr>
            <p:cNvCxnSpPr>
              <a:cxnSpLocks/>
            </p:cNvCxnSpPr>
            <p:nvPr/>
          </p:nvCxnSpPr>
          <p:spPr>
            <a:xfrm>
              <a:off x="4097709" y="1758153"/>
              <a:ext cx="50889" cy="4686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6E75EEA-242D-49F2-9F57-0010B8900F35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01" y="1722718"/>
              <a:ext cx="38964" cy="4697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2ADE618-4220-4D4D-893E-0A548495C924}"/>
                </a:ext>
              </a:extLst>
            </p:cNvPr>
            <p:cNvCxnSpPr>
              <a:cxnSpLocks/>
            </p:cNvCxnSpPr>
            <p:nvPr/>
          </p:nvCxnSpPr>
          <p:spPr>
            <a:xfrm>
              <a:off x="1161452" y="1761793"/>
              <a:ext cx="0" cy="4721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96A4196F-2AF2-4523-B515-4594815D5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4640" y="1736035"/>
              <a:ext cx="15638" cy="4670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0AE1B5B-9712-447E-BAAD-97F7EA9A64D7}"/>
              </a:ext>
            </a:extLst>
          </p:cNvPr>
          <p:cNvSpPr txBox="1"/>
          <p:nvPr userDrawn="1"/>
        </p:nvSpPr>
        <p:spPr>
          <a:xfrm>
            <a:off x="4694510" y="2737952"/>
            <a:ext cx="1464630" cy="1566599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rtlCol="0">
            <a:prstTxWarp prst="textPlain">
              <a:avLst/>
            </a:prstTxWarp>
            <a:spAutoFit/>
            <a:sp3d extrusionH="317500" prstMaterial="softEdge">
              <a:bevelT w="146050" h="38100" prst="angle"/>
              <a:bevelB w="120650" h="177800"/>
            </a:sp3d>
          </a:bodyPr>
          <a:lstStyle/>
          <a:p>
            <a:r>
              <a:rPr lang="en-US" sz="20000" b="1" dirty="0">
                <a:ln>
                  <a:gradFill>
                    <a:gsLst>
                      <a:gs pos="0">
                        <a:srgbClr val="FFFF00"/>
                      </a:gs>
                      <a:gs pos="74000">
                        <a:schemeClr val="accent6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66F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FF8DBFD-FBB7-4830-9E35-15DA29C6038D}"/>
              </a:ext>
            </a:extLst>
          </p:cNvPr>
          <p:cNvSpPr txBox="1"/>
          <p:nvPr userDrawn="1"/>
        </p:nvSpPr>
        <p:spPr>
          <a:xfrm>
            <a:off x="4675029" y="5151397"/>
            <a:ext cx="1464630" cy="1566599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rtlCol="0">
            <a:prstTxWarp prst="textPlain">
              <a:avLst/>
            </a:prstTxWarp>
            <a:spAutoFit/>
            <a:sp3d extrusionH="317500" prstMaterial="softEdge">
              <a:bevelT w="146050" h="38100" prst="angle"/>
              <a:bevelB w="120650" h="177800"/>
            </a:sp3d>
          </a:bodyPr>
          <a:lstStyle/>
          <a:p>
            <a:r>
              <a:rPr lang="en-US" sz="20000" b="1" dirty="0">
                <a:ln>
                  <a:gradFill>
                    <a:gsLst>
                      <a:gs pos="0">
                        <a:srgbClr val="FFFF00"/>
                      </a:gs>
                      <a:gs pos="74000">
                        <a:schemeClr val="accent6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9CFD9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EB4A632-CC49-4AD1-89D7-056BDE1124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17" y="2328014"/>
            <a:ext cx="2249837" cy="22577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EB24D0E-FD5F-472D-94CD-B7F31F120D70}"/>
              </a:ext>
            </a:extLst>
          </p:cNvPr>
          <p:cNvSpPr txBox="1"/>
          <p:nvPr userDrawn="1"/>
        </p:nvSpPr>
        <p:spPr>
          <a:xfrm>
            <a:off x="10950751" y="2697251"/>
            <a:ext cx="254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pple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A75A10-069F-4473-8F87-4E0640A6AF31}"/>
              </a:ext>
            </a:extLst>
          </p:cNvPr>
          <p:cNvSpPr txBox="1"/>
          <p:nvPr userDrawn="1"/>
        </p:nvSpPr>
        <p:spPr>
          <a:xfrm>
            <a:off x="14892300" y="967230"/>
            <a:ext cx="13546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248447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7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1866CD-6052-467E-9836-1337B1067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138" t="20420" r="17368" b="31028"/>
          <a:stretch/>
        </p:blipFill>
        <p:spPr>
          <a:xfrm>
            <a:off x="11748137" y="5704340"/>
            <a:ext cx="2500747" cy="1442657"/>
          </a:xfrm>
          <a:prstGeom prst="rect">
            <a:avLst/>
          </a:prstGeom>
        </p:spPr>
      </p:pic>
      <p:pic>
        <p:nvPicPr>
          <p:cNvPr id="4" name="Picture 3" descr="8izKEBzBT.jpg">
            <a:extLst>
              <a:ext uri="{FF2B5EF4-FFF2-40B4-BE49-F238E27FC236}">
                <a16:creationId xmlns="" xmlns:a16="http://schemas.microsoft.com/office/drawing/2014/main" id="{1AC8A51C-E00D-4998-A571-27B3BC07F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10722" y="1538843"/>
            <a:ext cx="1375999" cy="847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474160-DD42-4435-8854-489E06040495}"/>
              </a:ext>
            </a:extLst>
          </p:cNvPr>
          <p:cNvSpPr txBox="1"/>
          <p:nvPr userDrawn="1"/>
        </p:nvSpPr>
        <p:spPr>
          <a:xfrm>
            <a:off x="6067970" y="1640354"/>
            <a:ext cx="1812547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30EEEBC-1B0E-4F0E-AAA8-04B12E4A7F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738" y="5475760"/>
            <a:ext cx="2487392" cy="2530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C87E1A-228A-437A-9037-F44EACCA91CA}"/>
              </a:ext>
            </a:extLst>
          </p:cNvPr>
          <p:cNvSpPr txBox="1"/>
          <p:nvPr userDrawn="1"/>
        </p:nvSpPr>
        <p:spPr>
          <a:xfrm>
            <a:off x="11931239" y="3052616"/>
            <a:ext cx="312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8CD853-77B2-4C32-A420-813440A635BF}"/>
              </a:ext>
            </a:extLst>
          </p:cNvPr>
          <p:cNvSpPr txBox="1"/>
          <p:nvPr userDrawn="1"/>
        </p:nvSpPr>
        <p:spPr>
          <a:xfrm>
            <a:off x="6996670" y="5607856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6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B12E4F2-5F26-404E-8B90-559A09F745F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80517" y="4052469"/>
            <a:ext cx="4449768" cy="2492522"/>
          </a:xfrm>
          <a:prstGeom prst="line">
            <a:avLst/>
          </a:prstGeom>
          <a:ln w="508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871A8DE-6AF7-4ED8-B5F0-5A322C6E4C4E}"/>
              </a:ext>
            </a:extLst>
          </p:cNvPr>
          <p:cNvCxnSpPr>
            <a:cxnSpLocks/>
          </p:cNvCxnSpPr>
          <p:nvPr userDrawn="1"/>
        </p:nvCxnSpPr>
        <p:spPr>
          <a:xfrm>
            <a:off x="7948644" y="4379824"/>
            <a:ext cx="4016498" cy="2012862"/>
          </a:xfrm>
          <a:prstGeom prst="line">
            <a:avLst/>
          </a:prstGeom>
          <a:ln w="5397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9E20906-3B4D-4D64-8D5B-2E172976B16F}"/>
              </a:ext>
            </a:extLst>
          </p:cNvPr>
          <p:cNvSpPr txBox="1"/>
          <p:nvPr userDrawn="1"/>
        </p:nvSpPr>
        <p:spPr>
          <a:xfrm>
            <a:off x="8181607" y="1566432"/>
            <a:ext cx="56608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pictures with the letters: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1E5C9DD-FE43-4092-940F-F4AC949F16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126" y="2971361"/>
            <a:ext cx="1515459" cy="17140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91B1061-7268-4342-8F0D-5E0CDB5E02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2564" y="2971361"/>
            <a:ext cx="1097375" cy="1859441"/>
          </a:xfrm>
          <a:prstGeom prst="rect">
            <a:avLst/>
          </a:prstGeom>
        </p:spPr>
      </p:pic>
      <p:sp>
        <p:nvSpPr>
          <p:cNvPr id="14" name="Flowchart: Off-page Connector 13">
            <a:extLst>
              <a:ext uri="{FF2B5EF4-FFF2-40B4-BE49-F238E27FC236}">
                <a16:creationId xmlns="" xmlns:a16="http://schemas.microsoft.com/office/drawing/2014/main" id="{04952747-6CF5-41EC-8E9A-1D000F0BF282}"/>
              </a:ext>
            </a:extLst>
          </p:cNvPr>
          <p:cNvSpPr/>
          <p:nvPr userDrawn="1"/>
        </p:nvSpPr>
        <p:spPr>
          <a:xfrm rot="16200000">
            <a:off x="3236687" y="4535436"/>
            <a:ext cx="3497942" cy="805543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371495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41E83F-FC6C-4DDC-9BC6-0C44FAF9E05C}"/>
              </a:ext>
            </a:extLst>
          </p:cNvPr>
          <p:cNvSpPr txBox="1"/>
          <p:nvPr userDrawn="1"/>
        </p:nvSpPr>
        <p:spPr>
          <a:xfrm>
            <a:off x="7092717" y="1529353"/>
            <a:ext cx="3852337" cy="1107996"/>
          </a:xfrm>
          <a:prstGeom prst="rect">
            <a:avLst/>
          </a:prstGeom>
          <a:pattFill prst="pct80">
            <a:fgClr>
              <a:srgbClr val="FF0000"/>
            </a:fgClr>
            <a:bgClr>
              <a:schemeClr val="bg1"/>
            </a:bgClr>
          </a:pattFill>
          <a:ln>
            <a:solidFill>
              <a:srgbClr val="FF33CC"/>
            </a:solidFill>
          </a:ln>
          <a:scene3d>
            <a:camera prst="perspectiveContrastingRightFacing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6600" dirty="0">
                <a:ln w="38100"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F6B14E-FF2C-426A-A434-CC65944316CE}"/>
              </a:ext>
            </a:extLst>
          </p:cNvPr>
          <p:cNvSpPr txBox="1"/>
          <p:nvPr userDrawn="1"/>
        </p:nvSpPr>
        <p:spPr>
          <a:xfrm>
            <a:off x="4189101" y="3838101"/>
            <a:ext cx="10299166" cy="1446550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non cursive small letter “</a:t>
            </a:r>
            <a:r>
              <a:rPr lang="en-US" sz="8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54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377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70" y="1652954"/>
            <a:ext cx="13100538" cy="6405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6"/>
          <a:stretch/>
        </p:blipFill>
        <p:spPr>
          <a:xfrm>
            <a:off x="4126035" y="1995122"/>
            <a:ext cx="5295900" cy="26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2031023" y="853281"/>
            <a:ext cx="4607169" cy="597877"/>
            <a:chOff x="7139353" y="993959"/>
            <a:chExt cx="4607169" cy="597877"/>
          </a:xfrm>
        </p:grpSpPr>
        <p:sp>
          <p:nvSpPr>
            <p:cNvPr id="5" name="Flowchart: Terminator 4"/>
            <p:cNvSpPr/>
            <p:nvPr userDrawn="1"/>
          </p:nvSpPr>
          <p:spPr>
            <a:xfrm>
              <a:off x="7139353" y="993959"/>
              <a:ext cx="4607169" cy="597877"/>
            </a:xfrm>
            <a:prstGeom prst="flowChartTerminator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Stop">
                <a:avLst>
                  <a:gd name="adj" fmla="val 14286"/>
                </a:avLst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 userDrawn="1"/>
          </p:nvSpPr>
          <p:spPr>
            <a:xfrm>
              <a:off x="7473462" y="1029129"/>
              <a:ext cx="4079631" cy="47564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Introduction</a:t>
              </a:r>
              <a:r>
                <a:rPr lang="en-US" b="0" cap="none" spc="0" baseline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of the teacher 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7707647" y="2549770"/>
            <a:ext cx="1629784" cy="4648199"/>
            <a:chOff x="7707647" y="2549770"/>
            <a:chExt cx="1629784" cy="4648199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8141676" y="2549770"/>
              <a:ext cx="826478" cy="4648199"/>
              <a:chOff x="8194430" y="2233247"/>
              <a:chExt cx="826478" cy="4648199"/>
            </a:xfrm>
          </p:grpSpPr>
          <p:sp>
            <p:nvSpPr>
              <p:cNvPr id="8" name="Up Arrow 7"/>
              <p:cNvSpPr/>
              <p:nvPr userDrawn="1"/>
            </p:nvSpPr>
            <p:spPr>
              <a:xfrm>
                <a:off x="8194430" y="2233247"/>
                <a:ext cx="211015" cy="4325815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Up Arrow 8"/>
              <p:cNvSpPr/>
              <p:nvPr userDrawn="1"/>
            </p:nvSpPr>
            <p:spPr>
              <a:xfrm flipV="1">
                <a:off x="8502161" y="2385647"/>
                <a:ext cx="211015" cy="4325815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Up Arrow 9"/>
              <p:cNvSpPr/>
              <p:nvPr userDrawn="1"/>
            </p:nvSpPr>
            <p:spPr>
              <a:xfrm>
                <a:off x="8809893" y="2555631"/>
                <a:ext cx="211015" cy="4325815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7647" y="3974123"/>
              <a:ext cx="1629784" cy="1742176"/>
            </a:xfrm>
            <a:prstGeom prst="rect">
              <a:avLst/>
            </a:prstGeom>
          </p:spPr>
        </p:pic>
      </p:grpSp>
      <p:sp>
        <p:nvSpPr>
          <p:cNvPr id="22" name="Arrow: Left-Right 4">
            <a:extLst>
              <a:ext uri="{FF2B5EF4-FFF2-40B4-BE49-F238E27FC236}">
                <a16:creationId xmlns:a16="http://schemas.microsoft.com/office/drawing/2014/main" xmlns="" id="{77D09A0F-675C-4092-9556-E5A72BE60DE0}"/>
              </a:ext>
            </a:extLst>
          </p:cNvPr>
          <p:cNvSpPr/>
          <p:nvPr userDrawn="1"/>
        </p:nvSpPr>
        <p:spPr>
          <a:xfrm>
            <a:off x="9101094" y="3262799"/>
            <a:ext cx="7385541" cy="4093431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Class: 1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Subject: English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Unit: 2, Lesson 4-6 (Alphabet)</a:t>
            </a:r>
          </a:p>
        </p:txBody>
      </p:sp>
      <p:sp>
        <p:nvSpPr>
          <p:cNvPr id="24" name="Flowchart: Terminator 23"/>
          <p:cNvSpPr/>
          <p:nvPr userDrawn="1"/>
        </p:nvSpPr>
        <p:spPr>
          <a:xfrm>
            <a:off x="10077042" y="836126"/>
            <a:ext cx="5433646" cy="580292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/>
              <a:t>Introduction of the lesson 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20EA0C1-B369-4833-8FA6-A06EF354E9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84" y="1451158"/>
            <a:ext cx="2566763" cy="2631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99916" y="6046564"/>
            <a:ext cx="1731698" cy="2373149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1248508" y="2286000"/>
            <a:ext cx="6172200" cy="3430298"/>
            <a:chOff x="1248508" y="2286000"/>
            <a:chExt cx="6172200" cy="3430298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248508" y="2286000"/>
              <a:ext cx="6172200" cy="34302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3200" dirty="0" smtClean="0"/>
                <a:t>Muhammad</a:t>
              </a:r>
              <a:r>
                <a:rPr lang="en-US" sz="3200" baseline="0" dirty="0" smtClean="0"/>
                <a:t> Shahbaj Uddin</a:t>
              </a:r>
            </a:p>
            <a:p>
              <a:pPr algn="ctr"/>
              <a:r>
                <a:rPr lang="en-US" sz="3200" baseline="0" dirty="0" smtClean="0"/>
                <a:t>Assistant teacher</a:t>
              </a:r>
            </a:p>
            <a:p>
              <a:pPr algn="ctr"/>
              <a:r>
                <a:rPr lang="en-US" sz="3200" baseline="0" dirty="0" smtClean="0"/>
                <a:t>Anujani Govt.Primary School</a:t>
              </a:r>
            </a:p>
            <a:p>
              <a:pPr algn="ctr"/>
              <a:r>
                <a:rPr lang="en-US" sz="3200" baseline="0" dirty="0" smtClean="0"/>
                <a:t>Chattak, Sunamgonj</a:t>
              </a:r>
            </a:p>
            <a:p>
              <a:pPr algn="ctr"/>
              <a:r>
                <a:rPr lang="en-US" sz="3200" baseline="0" dirty="0" smtClean="0"/>
                <a:t>Mobile:01747148885</a:t>
              </a:r>
            </a:p>
            <a:p>
              <a:pPr algn="ctr"/>
              <a:r>
                <a:rPr lang="en-US" sz="3200" baseline="0" dirty="0" smtClean="0"/>
                <a:t>Shahbaj.1987@gmail.com</a:t>
              </a:r>
              <a:endParaRPr lang="en-US" sz="3200" dirty="0" smtClean="0"/>
            </a:p>
            <a:p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509" y="3699973"/>
              <a:ext cx="1116623" cy="1165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86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C34612-3AD7-4FFB-8ADE-8A1C572A6927}"/>
              </a:ext>
            </a:extLst>
          </p:cNvPr>
          <p:cNvSpPr txBox="1"/>
          <p:nvPr userDrawn="1"/>
        </p:nvSpPr>
        <p:spPr>
          <a:xfrm>
            <a:off x="4111308" y="2024390"/>
            <a:ext cx="8432157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After the lesson </a:t>
            </a:r>
            <a:r>
              <a:rPr lang="en-US" sz="4400" b="1" dirty="0">
                <a:solidFill>
                  <a:srgbClr val="FFFF00"/>
                </a:solidFill>
              </a:rPr>
              <a:t>students</a:t>
            </a:r>
            <a:r>
              <a:rPr lang="en-US" sz="3600" b="1" dirty="0">
                <a:solidFill>
                  <a:srgbClr val="FFFF00"/>
                </a:solidFill>
              </a:rPr>
              <a:t> will be able to: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558032" y="986898"/>
            <a:ext cx="5436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cknowledgement" panose="02000603000000000000" pitchFamily="2" charset="0"/>
              </a:rPr>
              <a:t>Learning  Outcome</a:t>
            </a:r>
            <a:endParaRPr lang="en-US" sz="2800" dirty="0">
              <a:solidFill>
                <a:srgbClr val="0070C0"/>
              </a:solidFill>
              <a:latin typeface="Acknowledgement" panose="02000603000000000000" pitchFamily="2" charset="0"/>
            </a:endParaRPr>
          </a:p>
        </p:txBody>
      </p:sp>
      <p:sp>
        <p:nvSpPr>
          <p:cNvPr id="7" name="Left-Right Arrow 6"/>
          <p:cNvSpPr/>
          <p:nvPr userDrawn="1"/>
        </p:nvSpPr>
        <p:spPr>
          <a:xfrm>
            <a:off x="5003895" y="729762"/>
            <a:ext cx="6646984" cy="1037492"/>
          </a:xfrm>
          <a:prstGeom prst="left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119835" y="3050967"/>
            <a:ext cx="12312497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bliqueTopLeft"/>
            <a:lightRig rig="threePt" dir="t"/>
          </a:scene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1.1.1 become familiar with English sounds by         		  listening to common English words.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1.1.1 say simple words and phrases.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1.2.1 recognize and read the alphabet both 	  			 small and capital ( non-cursive).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1.2.1 write non cursive capital and small letters.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0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398B39-BCAD-4AF6-9210-D37B6A9A0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40" y="2848707"/>
            <a:ext cx="7508668" cy="5198980"/>
          </a:xfrm>
          <a:prstGeom prst="rect">
            <a:avLst/>
          </a:prstGeom>
        </p:spPr>
      </p:pic>
      <p:sp>
        <p:nvSpPr>
          <p:cNvPr id="5" name="Speech Bubble: Oval 3">
            <a:extLst>
              <a:ext uri="{FF2B5EF4-FFF2-40B4-BE49-F238E27FC236}">
                <a16:creationId xmlns:a16="http://schemas.microsoft.com/office/drawing/2014/main" xmlns="" id="{CB587892-9FA3-4833-B79B-10D321763D3A}"/>
              </a:ext>
            </a:extLst>
          </p:cNvPr>
          <p:cNvSpPr/>
          <p:nvPr userDrawn="1"/>
        </p:nvSpPr>
        <p:spPr>
          <a:xfrm rot="1417215" flipH="1">
            <a:off x="12644211" y="780538"/>
            <a:ext cx="3140396" cy="2323834"/>
          </a:xfrm>
          <a:prstGeom prst="wedgeEllipseCallout">
            <a:avLst>
              <a:gd name="adj1" fmla="val 77564"/>
              <a:gd name="adj2" fmla="val 245907"/>
            </a:avLst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Fine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Thank you</a:t>
            </a:r>
          </a:p>
        </p:txBody>
      </p:sp>
      <p:sp>
        <p:nvSpPr>
          <p:cNvPr id="6" name="Speech Bubble: Oval 4">
            <a:extLst>
              <a:ext uri="{FF2B5EF4-FFF2-40B4-BE49-F238E27FC236}">
                <a16:creationId xmlns:a16="http://schemas.microsoft.com/office/drawing/2014/main" xmlns="" id="{6FBA7FFC-1F85-44C7-B7AF-6FBFA8E8F989}"/>
              </a:ext>
            </a:extLst>
          </p:cNvPr>
          <p:cNvSpPr/>
          <p:nvPr userDrawn="1"/>
        </p:nvSpPr>
        <p:spPr>
          <a:xfrm rot="19902981">
            <a:off x="5486215" y="628367"/>
            <a:ext cx="3250251" cy="2373404"/>
          </a:xfrm>
          <a:prstGeom prst="wedgeEllipseCallout">
            <a:avLst>
              <a:gd name="adj1" fmla="val 47830"/>
              <a:gd name="adj2" fmla="val 107673"/>
            </a:avLst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How are you, students?</a:t>
            </a:r>
          </a:p>
        </p:txBody>
      </p:sp>
    </p:spTree>
    <p:extLst>
      <p:ext uri="{BB962C8B-B14F-4D97-AF65-F5344CB8AC3E}">
        <p14:creationId xmlns:p14="http://schemas.microsoft.com/office/powerpoint/2010/main" val="10401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2D397D-269C-491E-A754-78DFD77815A1}"/>
              </a:ext>
            </a:extLst>
          </p:cNvPr>
          <p:cNvSpPr/>
          <p:nvPr userDrawn="1"/>
        </p:nvSpPr>
        <p:spPr>
          <a:xfrm>
            <a:off x="4158384" y="661949"/>
            <a:ext cx="8306380" cy="1015663"/>
          </a:xfrm>
          <a:prstGeom prst="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C5B8AD-0843-419A-9E55-D3BE20843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40" y="2096582"/>
            <a:ext cx="2804363" cy="3103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905906-12D4-436C-8C1D-13349EEC87C8}"/>
              </a:ext>
            </a:extLst>
          </p:cNvPr>
          <p:cNvSpPr txBox="1"/>
          <p:nvPr userDrawn="1"/>
        </p:nvSpPr>
        <p:spPr>
          <a:xfrm>
            <a:off x="12533728" y="-596463"/>
            <a:ext cx="2487684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4400" b="1" dirty="0">
                <a:ln w="11430"/>
                <a:gradFill>
                  <a:gsLst>
                    <a:gs pos="60310">
                      <a:srgbClr val="E1D823"/>
                    </a:gs>
                    <a:gs pos="0">
                      <a:srgbClr val="6C0000"/>
                    </a:gs>
                    <a:gs pos="74000">
                      <a:srgbClr val="7030A0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4052">
                      <a:srgbClr val="00B0F0"/>
                    </a:gs>
                    <a:gs pos="100000">
                      <a:srgbClr val="FF33CC"/>
                    </a:gs>
                  </a:gsLst>
                  <a:lin ang="5400000" scaled="1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endPos="65000" dist="508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F5C081-A249-4216-8969-4043EA7729C7}"/>
              </a:ext>
            </a:extLst>
          </p:cNvPr>
          <p:cNvSpPr txBox="1"/>
          <p:nvPr userDrawn="1"/>
        </p:nvSpPr>
        <p:spPr>
          <a:xfrm>
            <a:off x="5130224" y="5284557"/>
            <a:ext cx="6362700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Alphabet(Aa)</a:t>
            </a:r>
          </a:p>
        </p:txBody>
      </p:sp>
    </p:spTree>
    <p:extLst>
      <p:ext uri="{BB962C8B-B14F-4D97-AF65-F5344CB8AC3E}">
        <p14:creationId xmlns:p14="http://schemas.microsoft.com/office/powerpoint/2010/main" val="183710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D15CE-83A6-43F8-9C69-DFB9AE856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62" y="1111380"/>
            <a:ext cx="5715000" cy="5705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2D9E13B-6B87-4D85-A140-35752DD11B39}"/>
              </a:ext>
            </a:extLst>
          </p:cNvPr>
          <p:cNvSpPr/>
          <p:nvPr userDrawn="1"/>
        </p:nvSpPr>
        <p:spPr>
          <a:xfrm>
            <a:off x="12861825" y="1330682"/>
            <a:ext cx="16059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16B5A5-C11D-470A-8A21-FDB41A2EC722}"/>
              </a:ext>
            </a:extLst>
          </p:cNvPr>
          <p:cNvSpPr/>
          <p:nvPr userDrawn="1"/>
        </p:nvSpPr>
        <p:spPr>
          <a:xfrm>
            <a:off x="13945385" y="1653847"/>
            <a:ext cx="1446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pple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C85990F-8B34-4DFA-9D6C-63A01A38453F}"/>
              </a:ext>
            </a:extLst>
          </p:cNvPr>
          <p:cNvSpPr/>
          <p:nvPr userDrawn="1"/>
        </p:nvSpPr>
        <p:spPr>
          <a:xfrm>
            <a:off x="12861825" y="2394458"/>
            <a:ext cx="16059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3A2A97-BAA0-4434-BD71-851FA4CBBF7E}"/>
              </a:ext>
            </a:extLst>
          </p:cNvPr>
          <p:cNvSpPr/>
          <p:nvPr userDrawn="1"/>
        </p:nvSpPr>
        <p:spPr>
          <a:xfrm>
            <a:off x="13945385" y="2717623"/>
            <a:ext cx="1471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pple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3AAD18-B8ED-480B-A81A-A1989F260986}"/>
              </a:ext>
            </a:extLst>
          </p:cNvPr>
          <p:cNvSpPr/>
          <p:nvPr userDrawn="1"/>
        </p:nvSpPr>
        <p:spPr>
          <a:xfrm>
            <a:off x="12861825" y="4496415"/>
            <a:ext cx="16059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196170-4E9F-486D-B6E5-9E7618B1104B}"/>
              </a:ext>
            </a:extLst>
          </p:cNvPr>
          <p:cNvSpPr/>
          <p:nvPr userDrawn="1"/>
        </p:nvSpPr>
        <p:spPr>
          <a:xfrm>
            <a:off x="13878357" y="4411115"/>
            <a:ext cx="16059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Arrow: Right 1">
            <a:extLst>
              <a:ext uri="{FF2B5EF4-FFF2-40B4-BE49-F238E27FC236}">
                <a16:creationId xmlns:a16="http://schemas.microsoft.com/office/drawing/2014/main" xmlns="" id="{6530A6D8-47A2-4416-9EB4-3EAE78F7D903}"/>
              </a:ext>
            </a:extLst>
          </p:cNvPr>
          <p:cNvSpPr/>
          <p:nvPr userDrawn="1"/>
        </p:nvSpPr>
        <p:spPr>
          <a:xfrm>
            <a:off x="360235" y="1111380"/>
            <a:ext cx="3347079" cy="5236297"/>
          </a:xfrm>
          <a:prstGeom prst="rightArrow">
            <a:avLst>
              <a:gd name="adj1" fmla="val 39603"/>
              <a:gd name="adj2" fmla="val 7035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</a:t>
            </a:r>
          </a:p>
          <a:p>
            <a:pPr algn="ctr"/>
            <a:r>
              <a:rPr lang="en-US" sz="3600" b="1" dirty="0"/>
              <a:t>N</a:t>
            </a:r>
          </a:p>
          <a:p>
            <a:pPr algn="ctr"/>
            <a:r>
              <a:rPr lang="en-US" sz="3600" b="1" dirty="0"/>
              <a:t>P</a:t>
            </a:r>
          </a:p>
          <a:p>
            <a:pPr algn="ctr"/>
            <a:r>
              <a:rPr lang="en-US" sz="3600" b="1" dirty="0"/>
              <a:t>U</a:t>
            </a:r>
          </a:p>
          <a:p>
            <a:pPr algn="ctr"/>
            <a:r>
              <a:rPr lang="en-US" sz="3600" b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274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  <p:bldP spid="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635CEF-B255-458E-B592-892884AB6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29" y="1013198"/>
            <a:ext cx="13416622" cy="64142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ADC895-F539-414F-853D-484FEDA73259}"/>
              </a:ext>
            </a:extLst>
          </p:cNvPr>
          <p:cNvSpPr/>
          <p:nvPr userDrawn="1"/>
        </p:nvSpPr>
        <p:spPr>
          <a:xfrm>
            <a:off x="10951940" y="2136442"/>
            <a:ext cx="1768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6CCB63-C2D9-4483-A6FF-3FBFB97F9CA1}"/>
              </a:ext>
            </a:extLst>
          </p:cNvPr>
          <p:cNvSpPr/>
          <p:nvPr userDrawn="1"/>
        </p:nvSpPr>
        <p:spPr>
          <a:xfrm>
            <a:off x="12108368" y="2603416"/>
            <a:ext cx="8703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nt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F45E5D-4139-475A-AFCC-1B33B6DD9F90}"/>
              </a:ext>
            </a:extLst>
          </p:cNvPr>
          <p:cNvSpPr/>
          <p:nvPr userDrawn="1"/>
        </p:nvSpPr>
        <p:spPr>
          <a:xfrm>
            <a:off x="11022247" y="3256193"/>
            <a:ext cx="1768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506589-FD76-4B78-922A-B9C511A60016}"/>
              </a:ext>
            </a:extLst>
          </p:cNvPr>
          <p:cNvSpPr/>
          <p:nvPr userDrawn="1"/>
        </p:nvSpPr>
        <p:spPr>
          <a:xfrm>
            <a:off x="12068295" y="3731806"/>
            <a:ext cx="930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1423AC-2638-474C-9325-086B01BA33CD}"/>
              </a:ext>
            </a:extLst>
          </p:cNvPr>
          <p:cNvSpPr/>
          <p:nvPr userDrawn="1"/>
        </p:nvSpPr>
        <p:spPr>
          <a:xfrm>
            <a:off x="11013863" y="5405958"/>
            <a:ext cx="1768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EA32088-FEC6-4E4B-83F2-A92F05807526}"/>
              </a:ext>
            </a:extLst>
          </p:cNvPr>
          <p:cNvSpPr/>
          <p:nvPr userDrawn="1"/>
        </p:nvSpPr>
        <p:spPr>
          <a:xfrm>
            <a:off x="11816830" y="5393666"/>
            <a:ext cx="1768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Arrow: Right 8">
            <a:extLst>
              <a:ext uri="{FF2B5EF4-FFF2-40B4-BE49-F238E27FC236}">
                <a16:creationId xmlns:a16="http://schemas.microsoft.com/office/drawing/2014/main" xmlns="" id="{0ECC1DDA-FC2F-4BC4-910C-E3DDD6AD20AA}"/>
              </a:ext>
            </a:extLst>
          </p:cNvPr>
          <p:cNvSpPr/>
          <p:nvPr userDrawn="1"/>
        </p:nvSpPr>
        <p:spPr>
          <a:xfrm>
            <a:off x="2467129" y="1329910"/>
            <a:ext cx="2509317" cy="59717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</a:t>
            </a:r>
          </a:p>
          <a:p>
            <a:pPr algn="ctr"/>
            <a:r>
              <a:rPr lang="en-US" sz="3600" b="1" dirty="0"/>
              <a:t>N</a:t>
            </a:r>
          </a:p>
          <a:p>
            <a:pPr algn="ctr"/>
            <a:r>
              <a:rPr lang="en-US" sz="3600" b="1" dirty="0"/>
              <a:t>P</a:t>
            </a:r>
          </a:p>
          <a:p>
            <a:pPr algn="ctr"/>
            <a:r>
              <a:rPr lang="en-US" sz="3600" b="1" dirty="0"/>
              <a:t>U</a:t>
            </a:r>
          </a:p>
          <a:p>
            <a:pPr algn="ctr"/>
            <a:r>
              <a:rPr lang="en-US" sz="3600" b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441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4654C4-78F2-4159-A9F4-3F04F3EF520A}"/>
              </a:ext>
            </a:extLst>
          </p:cNvPr>
          <p:cNvSpPr txBox="1"/>
          <p:nvPr userDrawn="1"/>
        </p:nvSpPr>
        <p:spPr>
          <a:xfrm>
            <a:off x="3393030" y="705065"/>
            <a:ext cx="10432256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How to write </a:t>
            </a:r>
            <a:r>
              <a:rPr lang="en-US" sz="8800" b="1" dirty="0">
                <a:solidFill>
                  <a:srgbClr val="FF0000"/>
                </a:solidFill>
              </a:rPr>
              <a:t>A</a:t>
            </a:r>
            <a:r>
              <a:rPr lang="en-US" sz="8800" dirty="0"/>
              <a:t> </a:t>
            </a:r>
            <a:r>
              <a:rPr lang="en-US" sz="8800" dirty="0">
                <a:solidFill>
                  <a:schemeClr val="bg1"/>
                </a:solidFill>
              </a:rPr>
              <a:t>&amp;</a:t>
            </a:r>
            <a:r>
              <a:rPr lang="en-US" sz="8800" dirty="0"/>
              <a:t> </a:t>
            </a:r>
            <a:r>
              <a:rPr lang="en-US" sz="88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rrow: Pentagon 8">
            <a:extLst>
              <a:ext uri="{FF2B5EF4-FFF2-40B4-BE49-F238E27FC236}">
                <a16:creationId xmlns:a16="http://schemas.microsoft.com/office/drawing/2014/main" xmlns="" id="{EEB15FC2-2CBD-4582-827B-69E9AD7B3822}"/>
              </a:ext>
            </a:extLst>
          </p:cNvPr>
          <p:cNvSpPr/>
          <p:nvPr userDrawn="1"/>
        </p:nvSpPr>
        <p:spPr>
          <a:xfrm>
            <a:off x="591952" y="2151615"/>
            <a:ext cx="2280201" cy="4428102"/>
          </a:xfrm>
          <a:prstGeom prst="homePlate">
            <a:avLst>
              <a:gd name="adj" fmla="val 63110"/>
            </a:avLst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P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R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T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ADFED9C-13E1-4585-AD24-1B02F348031D}"/>
              </a:ext>
            </a:extLst>
          </p:cNvPr>
          <p:cNvSpPr/>
          <p:nvPr userDrawn="1"/>
        </p:nvSpPr>
        <p:spPr>
          <a:xfrm>
            <a:off x="4139336" y="3057809"/>
            <a:ext cx="3504486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3445464-75B1-4EF1-982D-CFE49E27E9CD}"/>
              </a:ext>
            </a:extLst>
          </p:cNvPr>
          <p:cNvSpPr/>
          <p:nvPr userDrawn="1"/>
        </p:nvSpPr>
        <p:spPr>
          <a:xfrm>
            <a:off x="8911004" y="4772234"/>
            <a:ext cx="2362199" cy="2303919"/>
          </a:xfrm>
          <a:prstGeom prst="ellipse">
            <a:avLst/>
          </a:prstGeom>
          <a:noFill/>
          <a:ln w="508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ABF3771-5347-4DE1-8461-3139E6817165}"/>
              </a:ext>
            </a:extLst>
          </p:cNvPr>
          <p:cNvSpPr/>
          <p:nvPr userDrawn="1"/>
        </p:nvSpPr>
        <p:spPr>
          <a:xfrm>
            <a:off x="5531901" y="4475146"/>
            <a:ext cx="391881" cy="33382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D93D7E4-84D1-4371-A83A-DA7F40AA2F42}"/>
              </a:ext>
            </a:extLst>
          </p:cNvPr>
          <p:cNvSpPr/>
          <p:nvPr userDrawn="1"/>
        </p:nvSpPr>
        <p:spPr>
          <a:xfrm>
            <a:off x="5822186" y="4475145"/>
            <a:ext cx="391881" cy="33382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FD40F6D-2FF2-497E-BB81-7B993677630A}"/>
              </a:ext>
            </a:extLst>
          </p:cNvPr>
          <p:cNvSpPr/>
          <p:nvPr userDrawn="1"/>
        </p:nvSpPr>
        <p:spPr>
          <a:xfrm>
            <a:off x="4965842" y="6245888"/>
            <a:ext cx="391881" cy="33382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A9471A-EB08-4E03-BB2C-18051C856462}"/>
              </a:ext>
            </a:extLst>
          </p:cNvPr>
          <p:cNvSpPr/>
          <p:nvPr userDrawn="1"/>
        </p:nvSpPr>
        <p:spPr>
          <a:xfrm rot="5400000">
            <a:off x="9871670" y="5752403"/>
            <a:ext cx="2859312" cy="5080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5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06718 0.362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06849 0.365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11849 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7DC928-DF5F-420B-BA95-3C0B0B117619}"/>
              </a:ext>
            </a:extLst>
          </p:cNvPr>
          <p:cNvSpPr txBox="1"/>
          <p:nvPr userDrawn="1"/>
        </p:nvSpPr>
        <p:spPr>
          <a:xfrm>
            <a:off x="4044613" y="7565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Pronunciate the letter with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B608BA-F03B-4827-95CB-71E66A12B765}"/>
              </a:ext>
            </a:extLst>
          </p:cNvPr>
          <p:cNvSpPr txBox="1"/>
          <p:nvPr userDrawn="1"/>
        </p:nvSpPr>
        <p:spPr>
          <a:xfrm>
            <a:off x="11073619" y="2818016"/>
            <a:ext cx="4229988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6F65DB-5AC8-4F11-9FD3-21A2489E4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48" y="2538039"/>
            <a:ext cx="3285203" cy="3687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54F2C3-7043-480C-B739-2851CED3F15B}"/>
              </a:ext>
            </a:extLst>
          </p:cNvPr>
          <p:cNvSpPr txBox="1"/>
          <p:nvPr userDrawn="1"/>
        </p:nvSpPr>
        <p:spPr>
          <a:xfrm>
            <a:off x="11073619" y="3764624"/>
            <a:ext cx="4229988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92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5513AB-771D-4701-92F7-1CEF0DA52B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24" y="2538039"/>
            <a:ext cx="4210050" cy="3543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57FB20-4C81-453D-83DA-B23855C111B6}"/>
              </a:ext>
            </a:extLst>
          </p:cNvPr>
          <p:cNvSpPr txBox="1"/>
          <p:nvPr userDrawn="1"/>
        </p:nvSpPr>
        <p:spPr>
          <a:xfrm>
            <a:off x="11612824" y="2550619"/>
            <a:ext cx="2487684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4400" b="1" dirty="0">
                <a:ln w="11430"/>
                <a:solidFill>
                  <a:srgbClr val="09CFD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Arrow: Pentagon 26">
            <a:extLst>
              <a:ext uri="{FF2B5EF4-FFF2-40B4-BE49-F238E27FC236}">
                <a16:creationId xmlns:a16="http://schemas.microsoft.com/office/drawing/2014/main" xmlns="" id="{5EFE43AB-9B62-4203-9E8F-EF846A6E2CC1}"/>
              </a:ext>
            </a:extLst>
          </p:cNvPr>
          <p:cNvSpPr/>
          <p:nvPr userDrawn="1"/>
        </p:nvSpPr>
        <p:spPr>
          <a:xfrm>
            <a:off x="263769" y="2550619"/>
            <a:ext cx="2102060" cy="4428102"/>
          </a:xfrm>
          <a:prstGeom prst="homePlate">
            <a:avLst>
              <a:gd name="adj" fmla="val 60039"/>
            </a:avLst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P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R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T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086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6" grpId="0" animBg="1"/>
      <p:bldP spid="6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0" y="0"/>
            <a:ext cx="17678400" cy="8686800"/>
          </a:xfrm>
          <a:prstGeom prst="frame">
            <a:avLst>
              <a:gd name="adj1" fmla="val 2581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18388" y="-105510"/>
            <a:ext cx="423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leyOop" pitchFamily="2" charset="0"/>
                <a:ea typeface="AlleyOop" pitchFamily="2" charset="0"/>
              </a:rPr>
              <a:t>MUHAMMAD SHAHBAJ UDDIN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leyOop" pitchFamily="2" charset="0"/>
              <a:ea typeface="AlleyOop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77814" y="-92264"/>
            <a:ext cx="423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leyOop" pitchFamily="2" charset="0"/>
                <a:ea typeface="AlleyOop" pitchFamily="2" charset="0"/>
              </a:rPr>
              <a:t>MUHAMMAD SHAHBAJ UDDIN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leyOop" pitchFamily="2" charset="0"/>
              <a:ea typeface="AlleyOop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080641" y="-105510"/>
            <a:ext cx="423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leyOop" pitchFamily="2" charset="0"/>
                <a:ea typeface="AlleyOop" pitchFamily="2" charset="0"/>
              </a:rPr>
              <a:t>MUHAMMAD SHAHBAJ UDDIN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leyOop" pitchFamily="2" charset="0"/>
              <a:ea typeface="AlleyOop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67866" y="8058085"/>
            <a:ext cx="155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leyOop" pitchFamily="2" charset="0"/>
                <a:ea typeface="AlleyOop" pitchFamily="2" charset="0"/>
              </a:rPr>
              <a:t>5/5/2021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leyOop" pitchFamily="2" charset="0"/>
              <a:ea typeface="AlleyOo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2" r:id="rId5"/>
    <p:sldLayoutId id="2147483673" r:id="rId6"/>
    <p:sldLayoutId id="2147483674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iming>
    <p:tnLst>
      <p:par>
        <p:cTn id="1" dur="indefinite" restart="never" nodeType="tmRoot"/>
      </p:par>
    </p:tnLst>
  </p:timing>
  <p:txStyles>
    <p:titleStyle>
      <a:lvl1pPr algn="l" defTabSz="1158270" rtl="0" eaLnBrk="1" latinLnBrk="0" hangingPunct="1">
        <a:lnSpc>
          <a:spcPct val="90000"/>
        </a:lnSpc>
        <a:spcBef>
          <a:spcPct val="0"/>
        </a:spcBef>
        <a:buNone/>
        <a:defRPr sz="5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568" indent="-289568" algn="l" defTabSz="1158270" rtl="0" eaLnBrk="1" latinLnBrk="0" hangingPunct="1">
        <a:lnSpc>
          <a:spcPct val="90000"/>
        </a:lnSpc>
        <a:spcBef>
          <a:spcPts val="1267"/>
        </a:spcBef>
        <a:buFont typeface="Arial" panose="020B0604020202020204" pitchFamily="34" charset="0"/>
        <a:buChar char="•"/>
        <a:defRPr sz="3547" kern="1200">
          <a:solidFill>
            <a:schemeClr val="tx1"/>
          </a:solidFill>
          <a:latin typeface="+mn-lt"/>
          <a:ea typeface="+mn-ea"/>
          <a:cs typeface="+mn-cs"/>
        </a:defRPr>
      </a:lvl1pPr>
      <a:lvl2pPr marL="868703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3040" kern="1200">
          <a:solidFill>
            <a:schemeClr val="tx1"/>
          </a:solidFill>
          <a:latin typeface="+mn-lt"/>
          <a:ea typeface="+mn-ea"/>
          <a:cs typeface="+mn-cs"/>
        </a:defRPr>
      </a:lvl2pPr>
      <a:lvl3pPr marL="1447838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3pPr>
      <a:lvl4pPr marL="2026973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2606109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5pPr>
      <a:lvl6pPr marL="3185244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6pPr>
      <a:lvl7pPr marL="3764379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7pPr>
      <a:lvl8pPr marL="4343514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8pPr>
      <a:lvl9pPr marL="4922650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1pPr>
      <a:lvl2pPr marL="579135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15827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73740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231654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5pPr>
      <a:lvl6pPr marL="289567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6pPr>
      <a:lvl7pPr marL="347481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7pPr>
      <a:lvl8pPr marL="4053947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8pPr>
      <a:lvl9pPr marL="4633082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55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6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57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21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58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65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1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3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1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4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8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86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36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 Unicode MS</vt:lpstr>
      <vt:lpstr>Acknowledgement</vt:lpstr>
      <vt:lpstr>AlleyOop</vt:lpstr>
      <vt:lpstr>Arial</vt:lpstr>
      <vt:lpstr>Calibri</vt:lpstr>
      <vt:lpstr>Century Gothic</vt:lpstr>
      <vt:lpstr>Engravers MT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25</cp:revision>
  <dcterms:created xsi:type="dcterms:W3CDTF">2021-05-11T18:50:50Z</dcterms:created>
  <dcterms:modified xsi:type="dcterms:W3CDTF">2021-05-12T16:28:32Z</dcterms:modified>
</cp:coreProperties>
</file>