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7" r:id="rId4"/>
    <p:sldId id="278" r:id="rId5"/>
    <p:sldId id="259" r:id="rId6"/>
    <p:sldId id="276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1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0131-10AA-4B75-85B3-7B2507BAE1A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BE6-BD1D-4FAD-B8E4-D8A3698E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0131-10AA-4B75-85B3-7B2507BAE1A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BE6-BD1D-4FAD-B8E4-D8A3698E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0131-10AA-4B75-85B3-7B2507BAE1A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BE6-BD1D-4FAD-B8E4-D8A3698E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0131-10AA-4B75-85B3-7B2507BAE1A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BE6-BD1D-4FAD-B8E4-D8A3698E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0131-10AA-4B75-85B3-7B2507BAE1A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BE6-BD1D-4FAD-B8E4-D8A3698E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0131-10AA-4B75-85B3-7B2507BAE1A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BE6-BD1D-4FAD-B8E4-D8A3698E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0131-10AA-4B75-85B3-7B2507BAE1A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BE6-BD1D-4FAD-B8E4-D8A3698E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0131-10AA-4B75-85B3-7B2507BAE1A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BE6-BD1D-4FAD-B8E4-D8A3698E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0131-10AA-4B75-85B3-7B2507BAE1A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BE6-BD1D-4FAD-B8E4-D8A3698E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0131-10AA-4B75-85B3-7B2507BAE1A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BE6-BD1D-4FAD-B8E4-D8A3698E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0131-10AA-4B75-85B3-7B2507BAE1A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3BE6-BD1D-4FAD-B8E4-D8A3698E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50131-10AA-4B75-85B3-7B2507BAE1A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63BE6-BD1D-4FAD-B8E4-D8A3698E43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zrul693105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746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স্বাগতম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Picture 4" descr="ন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51886"/>
            <a:ext cx="7467600" cy="408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ka Che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192236" cy="2581275"/>
          </a:xfrm>
          <a:prstGeom prst="rect">
            <a:avLst/>
          </a:prstGeom>
        </p:spPr>
      </p:pic>
      <p:pic>
        <p:nvPicPr>
          <p:cNvPr id="5" name="Picture 4" descr="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73" y="-1"/>
            <a:ext cx="3642190" cy="2599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1398" y="2612573"/>
            <a:ext cx="70343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থাকি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ঘরের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কোণে</a:t>
            </a:r>
            <a:r>
              <a:rPr lang="en-US" sz="2000" dirty="0" smtClean="0"/>
              <a:t>,</a:t>
            </a:r>
          </a:p>
          <a:p>
            <a:r>
              <a:rPr lang="en-US" sz="2000" dirty="0" err="1" smtClean="0"/>
              <a:t>সাধ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জাগে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মোর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মনে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অমনি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যাই</a:t>
            </a:r>
            <a:r>
              <a:rPr lang="en-US" sz="2000" dirty="0" smtClean="0"/>
              <a:t> </a:t>
            </a:r>
            <a:r>
              <a:rPr lang="en-US" sz="2000" dirty="0" err="1" smtClean="0"/>
              <a:t>ভেসে</a:t>
            </a:r>
            <a:r>
              <a:rPr lang="en-US" sz="2000" dirty="0" smtClean="0"/>
              <a:t>, </a:t>
            </a:r>
            <a:r>
              <a:rPr lang="en-US" sz="2000" dirty="0" err="1" smtClean="0"/>
              <a:t>ভাই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	      </a:t>
            </a:r>
            <a:r>
              <a:rPr lang="en-US" sz="2000" dirty="0" err="1" smtClean="0"/>
              <a:t>নতুন</a:t>
            </a:r>
            <a:r>
              <a:rPr lang="en-US" sz="2000" dirty="0" smtClean="0"/>
              <a:t> </a:t>
            </a:r>
            <a:r>
              <a:rPr lang="en-US" sz="2000" dirty="0" err="1" smtClean="0"/>
              <a:t>নগর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বনে</a:t>
            </a:r>
            <a:r>
              <a:rPr lang="en-US" sz="2000" dirty="0" smtClean="0"/>
              <a:t>।</a:t>
            </a:r>
          </a:p>
          <a:p>
            <a:r>
              <a:rPr lang="en-US" sz="2000" dirty="0" err="1" smtClean="0"/>
              <a:t>দূর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সাগরের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পারে</a:t>
            </a:r>
            <a:r>
              <a:rPr lang="en-US" sz="2000" dirty="0" smtClean="0"/>
              <a:t>,</a:t>
            </a:r>
          </a:p>
          <a:p>
            <a:r>
              <a:rPr lang="en-US" sz="2000" dirty="0" err="1" smtClean="0"/>
              <a:t>জলের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ধারে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ধারে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	 </a:t>
            </a:r>
            <a:r>
              <a:rPr lang="en-US" sz="2000" dirty="0" err="1" smtClean="0"/>
              <a:t>নারিকেলের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বনগুলি</a:t>
            </a:r>
            <a:r>
              <a:rPr lang="en-US" sz="2000" dirty="0" smtClean="0"/>
              <a:t> </a:t>
            </a:r>
            <a:r>
              <a:rPr lang="en-US" sz="2000" dirty="0" err="1" smtClean="0"/>
              <a:t>সব</a:t>
            </a:r>
            <a:endParaRPr lang="en-US" sz="2000" dirty="0" smtClean="0"/>
          </a:p>
          <a:p>
            <a:r>
              <a:rPr lang="en-US" sz="2000" dirty="0" smtClean="0"/>
              <a:t>	      </a:t>
            </a:r>
            <a:r>
              <a:rPr lang="en-US" sz="2000" dirty="0" err="1" smtClean="0"/>
              <a:t>দাঁ</a:t>
            </a:r>
            <a:r>
              <a:rPr lang="en-US" sz="2000" dirty="0" smtClean="0"/>
              <a:t> </a:t>
            </a:r>
            <a:r>
              <a:rPr lang="en-US" sz="2000" dirty="0" err="1" smtClean="0"/>
              <a:t>ড়িয়ে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সারে</a:t>
            </a:r>
            <a:r>
              <a:rPr lang="en-US" sz="2000" dirty="0" smtClean="0"/>
              <a:t>……………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49088" y="1656522"/>
            <a:ext cx="2723321" cy="1245704"/>
          </a:xfrm>
          <a:prstGeom prst="flowChartAlternateProcess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ভাঁটা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679430" y="1578372"/>
            <a:ext cx="4333461" cy="1245704"/>
          </a:xfrm>
          <a:prstGeom prst="flowChartAlternateProcess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চাঁদ</a:t>
            </a:r>
            <a:r>
              <a:rPr lang="en-US" sz="2000" dirty="0" smtClean="0">
                <a:solidFill>
                  <a:schemeClr val="tx1"/>
                </a:solidFill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</a:rPr>
              <a:t>সূর্যের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শক্তির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আকর্ষনে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বেড়ে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ওঠা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পানির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কমিয়ে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যাওয়াকে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বলে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99369" y="4610587"/>
            <a:ext cx="2723321" cy="1245704"/>
          </a:xfrm>
          <a:prstGeom prst="flowChartAlternateProcess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আপিস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481086" y="4662622"/>
            <a:ext cx="4393096" cy="1245704"/>
          </a:xfrm>
          <a:prstGeom prst="flowChartAlternateProcess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10B08"/>
                </a:solidFill>
              </a:rPr>
              <a:t>অফিস</a:t>
            </a:r>
            <a:r>
              <a:rPr lang="en-US" sz="3200" dirty="0" smtClean="0">
                <a:solidFill>
                  <a:srgbClr val="010B08"/>
                </a:solidFill>
              </a:rPr>
              <a:t> </a:t>
            </a:r>
            <a:r>
              <a:rPr lang="en-US" sz="3200" dirty="0" err="1" smtClean="0">
                <a:solidFill>
                  <a:srgbClr val="010B08"/>
                </a:solidFill>
              </a:rPr>
              <a:t>শব্দের</a:t>
            </a:r>
            <a:r>
              <a:rPr lang="en-US" sz="3200" dirty="0" smtClean="0">
                <a:solidFill>
                  <a:srgbClr val="010B08"/>
                </a:solidFill>
              </a:rPr>
              <a:t> </a:t>
            </a:r>
            <a:r>
              <a:rPr lang="en-US" sz="3200" dirty="0" err="1" smtClean="0">
                <a:solidFill>
                  <a:srgbClr val="010B08"/>
                </a:solidFill>
              </a:rPr>
              <a:t>একটি</a:t>
            </a:r>
            <a:r>
              <a:rPr lang="en-US" sz="3200" dirty="0" smtClean="0">
                <a:solidFill>
                  <a:srgbClr val="010B08"/>
                </a:solidFill>
              </a:rPr>
              <a:t> </a:t>
            </a:r>
            <a:r>
              <a:rPr lang="en-US" sz="3200" dirty="0" err="1" smtClean="0">
                <a:solidFill>
                  <a:srgbClr val="010B08"/>
                </a:solidFill>
              </a:rPr>
              <a:t>কথ্য</a:t>
            </a:r>
            <a:r>
              <a:rPr lang="en-US" sz="3200" dirty="0" smtClean="0">
                <a:solidFill>
                  <a:srgbClr val="010B08"/>
                </a:solidFill>
              </a:rPr>
              <a:t> </a:t>
            </a:r>
            <a:r>
              <a:rPr lang="en-US" sz="3200" dirty="0" err="1" smtClean="0">
                <a:solidFill>
                  <a:srgbClr val="010B08"/>
                </a:solidFill>
              </a:rPr>
              <a:t>রূপ</a:t>
            </a:r>
            <a:r>
              <a:rPr lang="en-US" sz="3200" dirty="0" smtClean="0">
                <a:solidFill>
                  <a:srgbClr val="010B08"/>
                </a:solidFill>
              </a:rPr>
              <a:t>।</a:t>
            </a:r>
            <a:endParaRPr lang="en-US" sz="3200" dirty="0">
              <a:solidFill>
                <a:srgbClr val="010B0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838200"/>
            <a:ext cx="2667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শব্দার্থ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438400"/>
            <a:ext cx="4820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ক। </a:t>
            </a:r>
            <a:r>
              <a:rPr lang="en-US" sz="2800" dirty="0" err="1" smtClean="0"/>
              <a:t>জোয়ার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খ। ‘</a:t>
            </a:r>
            <a:r>
              <a:rPr lang="en-US" sz="2800" dirty="0" err="1" smtClean="0"/>
              <a:t>থাকি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ঘরের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কোণে</a:t>
            </a:r>
            <a:r>
              <a:rPr lang="en-US" sz="2800" dirty="0" smtClean="0"/>
              <a:t>’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বোঝায়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590800" y="1219200"/>
            <a:ext cx="2971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একক কাজ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দলগ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11" y="1514162"/>
            <a:ext cx="4716354" cy="4224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572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বাংলার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প্রকৃতির</a:t>
            </a:r>
            <a:r>
              <a:rPr lang="bn-BD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</a:t>
            </a:r>
            <a:r>
              <a:rPr lang="bn-BD" sz="3600" dirty="0" smtClean="0"/>
              <a:t>ব্যাখ্যা কর</a:t>
            </a:r>
            <a:r>
              <a:rPr lang="en-US" sz="3600" dirty="0" smtClean="0"/>
              <a:t>।</a:t>
            </a:r>
            <a:endParaRPr lang="bn-BD" sz="3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62200" y="304800"/>
            <a:ext cx="4191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দলীয় কাজ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457200" y="2057400"/>
            <a:ext cx="3642756" cy="1341912"/>
          </a:xfrm>
          <a:prstGeom prst="flowChartAlternateProces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রবীন্দনাথ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ঠাকুর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কত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বঙ্গাব্দে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জন্ম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গ্রহন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করেন</a:t>
            </a:r>
            <a:r>
              <a:rPr lang="en-US" sz="1400" dirty="0" smtClean="0">
                <a:solidFill>
                  <a:schemeClr val="tx1"/>
                </a:solidFill>
              </a:rPr>
              <a:t>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622471" y="2125684"/>
            <a:ext cx="3642756" cy="1270660"/>
          </a:xfrm>
          <a:prstGeom prst="flowChartAlternateProces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25 </a:t>
            </a:r>
            <a:r>
              <a:rPr lang="en-US" sz="2800" dirty="0" err="1" smtClean="0">
                <a:solidFill>
                  <a:schemeClr val="tx1"/>
                </a:solidFill>
              </a:rPr>
              <a:t>শে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বৈশাখ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1868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বঙ্গাব্দ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57200" y="3733800"/>
            <a:ext cx="3642756" cy="1341912"/>
          </a:xfrm>
          <a:prstGeom prst="flowChartAlternateProces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জলের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ধারে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ধারে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কিসের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দাঁড়িয়ে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আছে</a:t>
            </a:r>
            <a:r>
              <a:rPr lang="en-US" sz="2000" dirty="0" smtClean="0">
                <a:solidFill>
                  <a:schemeClr val="tx1"/>
                </a:solidFill>
              </a:rPr>
              <a:t> 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658097" y="3776355"/>
            <a:ext cx="3642756" cy="1401288"/>
          </a:xfrm>
          <a:prstGeom prst="flowChartAlternateProcess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নারিকেলের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দাঁড়িয়ে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আছে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152400"/>
            <a:ext cx="3581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মূল্যায়ন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কপো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18" y="1749288"/>
            <a:ext cx="4701209" cy="35913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400" y="5334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বাড়ির কাজ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638800"/>
            <a:ext cx="8229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বিশ্ব কবি রবীন্দ্রনাথ ঠাকুরের দেশ প্রেম সম্পর্কে লিখ।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38400" y="304800"/>
            <a:ext cx="4038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ধন্যবাদ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6" descr="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12" y="1242426"/>
            <a:ext cx="7040088" cy="4396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পরিচিতি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মোঃ</a:t>
            </a:r>
            <a:r>
              <a:rPr lang="en-US" sz="2400" dirty="0" smtClean="0"/>
              <a:t> </a:t>
            </a:r>
            <a:r>
              <a:rPr lang="en-US" sz="2400" dirty="0" err="1" smtClean="0"/>
              <a:t>নজরুল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আইসিটি</a:t>
            </a:r>
            <a:endParaRPr lang="en-US" sz="2400" dirty="0" smtClean="0"/>
          </a:p>
          <a:p>
            <a:pPr>
              <a:buNone/>
            </a:pPr>
            <a:r>
              <a:rPr lang="en-US" sz="2000" dirty="0" err="1" smtClean="0"/>
              <a:t>কিসামত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হারাটী</a:t>
            </a:r>
            <a:r>
              <a:rPr lang="en-US" sz="2000" dirty="0" smtClean="0"/>
              <a:t> </a:t>
            </a:r>
            <a:r>
              <a:rPr lang="bn-BD" sz="2000" dirty="0" smtClean="0"/>
              <a:t>ডি. এস. আই দাখিল মাদ্রাসা 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nazrul693105@gmail.com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/>
              <a:t>পাঠ পরিচিতি </a:t>
            </a:r>
          </a:p>
          <a:p>
            <a:pPr>
              <a:buNone/>
            </a:pPr>
            <a:endParaRPr lang="bn-BD" dirty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bn-BD" dirty="0" smtClean="0"/>
              <a:t>বিষয়ঃ বাংলা</a:t>
            </a:r>
          </a:p>
          <a:p>
            <a:pPr>
              <a:buNone/>
            </a:pPr>
            <a:r>
              <a:rPr lang="bn-BD" dirty="0" smtClean="0"/>
              <a:t>শ্রেণিঃ সপ্তম </a:t>
            </a:r>
            <a:endParaRPr lang="bn-BD" dirty="0" smtClean="0"/>
          </a:p>
          <a:p>
            <a:pPr>
              <a:buNone/>
            </a:pPr>
            <a:r>
              <a:rPr lang="bn-BD" dirty="0" smtClean="0"/>
              <a:t>সময়ঃ </a:t>
            </a:r>
            <a:r>
              <a:rPr lang="en-US" dirty="0" smtClean="0"/>
              <a:t>50 </a:t>
            </a:r>
            <a:r>
              <a:rPr lang="bn-BD" dirty="0" smtClean="0"/>
              <a:t>মিনিট </a:t>
            </a:r>
          </a:p>
          <a:p>
            <a:pPr>
              <a:buNone/>
            </a:pPr>
            <a:r>
              <a:rPr lang="bn-BD" dirty="0" smtClean="0"/>
              <a:t>তারিখঃ</a:t>
            </a:r>
            <a:r>
              <a:rPr lang="en-US" dirty="0" smtClean="0"/>
              <a:t>14</a:t>
            </a:r>
            <a:r>
              <a:rPr lang="en-US" dirty="0" smtClean="0"/>
              <a:t>/01/2021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1752600"/>
            <a:ext cx="2133600" cy="190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u="sng" dirty="0" smtClean="0"/>
              <a:t>নতুন দেশ 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1"/>
            <a:ext cx="4724400" cy="609600"/>
          </a:xfrm>
        </p:spPr>
        <p:txBody>
          <a:bodyPr/>
          <a:lstStyle/>
          <a:p>
            <a:pPr>
              <a:buNone/>
            </a:pPr>
            <a:r>
              <a:rPr lang="bn-BD" dirty="0" smtClean="0"/>
              <a:t>রবীন্দ্রনাথ ঠাকুর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2359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……</a:t>
            </a:r>
          </a:p>
          <a:p>
            <a:endParaRPr lang="bn-BD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কবিতাটি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আবৃত্তি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endParaRPr lang="bn-BD" sz="2800" dirty="0" smtClean="0"/>
          </a:p>
          <a:p>
            <a:r>
              <a:rPr lang="en-US" sz="2800" dirty="0" err="1" smtClean="0"/>
              <a:t>বাংলার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প্রকৃতির</a:t>
            </a:r>
            <a:r>
              <a:rPr lang="bn-BD" sz="2800" dirty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bn-BD" sz="2800" dirty="0" smtClean="0"/>
              <a:t>ব্যাখ্যা করতে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bn-BD" sz="2800" dirty="0" smtClean="0"/>
          </a:p>
          <a:p>
            <a:endParaRPr lang="bn-BD" sz="2800" dirty="0" smtClean="0"/>
          </a:p>
          <a:p>
            <a:r>
              <a:rPr lang="en-US" sz="2800" dirty="0" err="1" smtClean="0"/>
              <a:t>কবিতাটির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মূলভাব</a:t>
            </a:r>
            <a:r>
              <a:rPr lang="en-US" sz="2800" dirty="0" smtClean="0"/>
              <a:t> </a:t>
            </a:r>
            <a:r>
              <a:rPr lang="bn-BD" sz="2800" dirty="0" smtClean="0"/>
              <a:t>বর্ননা </a:t>
            </a:r>
            <a:r>
              <a:rPr lang="en-US" sz="2800" dirty="0" smtClean="0"/>
              <a:t> 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2" y="774811"/>
            <a:ext cx="3996555" cy="2495758"/>
          </a:xfrm>
          <a:prstGeom prst="rect">
            <a:avLst/>
          </a:prstGeom>
        </p:spPr>
      </p:pic>
      <p:pic>
        <p:nvPicPr>
          <p:cNvPr id="11" name="Picture 10" descr="ন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38301" y="893853"/>
            <a:ext cx="162653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114800"/>
            <a:ext cx="8181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কবি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বলেছেন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নদীতে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গোসল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যান</a:t>
            </a:r>
            <a:r>
              <a:rPr lang="en-US" sz="2000" dirty="0" smtClean="0"/>
              <a:t>, </a:t>
            </a:r>
            <a:r>
              <a:rPr lang="en-US" sz="2000" dirty="0" err="1" smtClean="0"/>
              <a:t>তখন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ঘাটে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নৌকা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বাঁধাএবং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দুরেও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অনেক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নৌকা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চলাচল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করে।তাঁর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সাধ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জাগে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নতুন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দেশ,নতুন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জায়গা</a:t>
            </a:r>
            <a:r>
              <a:rPr lang="en-US" sz="2000" dirty="0" smtClean="0"/>
              <a:t> ও </a:t>
            </a:r>
            <a:r>
              <a:rPr lang="en-US" sz="2000" dirty="0" err="1" smtClean="0"/>
              <a:t>নতুন</a:t>
            </a:r>
            <a:r>
              <a:rPr lang="en-US" sz="2000" dirty="0" smtClean="0"/>
              <a:t> </a:t>
            </a:r>
            <a:r>
              <a:rPr lang="en-US" sz="2000" dirty="0" err="1" smtClean="0"/>
              <a:t>নতুন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মানুষের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সম্পর্কে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জানা</a:t>
            </a:r>
            <a:r>
              <a:rPr lang="en-US" sz="2000" dirty="0" smtClean="0"/>
              <a:t>।</a:t>
            </a:r>
          </a:p>
        </p:txBody>
      </p:sp>
      <p:pic>
        <p:nvPicPr>
          <p:cNvPr id="13" name="Picture 12" descr="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16" y="851339"/>
            <a:ext cx="4059621" cy="234906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5351463" y="4592638"/>
            <a:ext cx="3325812" cy="3856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533400" y="914400"/>
            <a:ext cx="4703762" cy="12599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জম্ম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25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শে বৈশাখ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1868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বঙ্গাব্দ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ই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1861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খ্রিঃ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71488" y="3560207"/>
            <a:ext cx="4557712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কাব্য, ছোটগল্প, উপন্যাস, নাটক, গান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381000" y="2286000"/>
            <a:ext cx="5237162" cy="11918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22</a:t>
            </a:r>
            <a:r>
              <a:rPr lang="bn-BD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শে </a:t>
            </a:r>
            <a:r>
              <a:rPr lang="bn-BD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শ্রাবণ 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1348</a:t>
            </a:r>
            <a:r>
              <a:rPr lang="bn-BD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বঙ্গাব্দ</a:t>
            </a:r>
            <a:r>
              <a:rPr lang="en-US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1941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bn-IN" sz="2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image_261_8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600200"/>
            <a:ext cx="2195338" cy="2810763"/>
          </a:xfrm>
          <a:prstGeom prst="parallelogram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381000" y="4495800"/>
            <a:ext cx="4646612" cy="9875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1913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সালে নোবেল বিজয়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(গীতাঞ্জলি কাব্যের জন্য)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 descr="Wallpaper04935"/>
          <p:cNvSpPr>
            <a:spLocks noChangeArrowheads="1"/>
          </p:cNvSpPr>
          <p:nvPr/>
        </p:nvSpPr>
        <p:spPr bwMode="auto">
          <a:xfrm>
            <a:off x="381000" y="5581888"/>
            <a:ext cx="4681537" cy="1123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মানসী, সোনার তরী,চিত্রা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শেষের কবিতা, রক্তকরবী ইত্যাদি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590800" y="76200"/>
            <a:ext cx="5334000" cy="7969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  <p:bldP spid="5" grpId="0" animBg="1"/>
      <p:bldP spid="7" grpId="0" animBg="1"/>
      <p:bldP spid="1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Pictures\Sat Nov 23 12-37-11.bmp"/>
          <p:cNvPicPr>
            <a:picLocks noChangeAspect="1" noChangeArrowheads="1"/>
          </p:cNvPicPr>
          <p:nvPr/>
        </p:nvPicPr>
        <p:blipFill rotWithShape="1">
          <a:blip r:embed="rId2"/>
          <a:srcRect l="13385" r="7642"/>
          <a:stretch/>
        </p:blipFill>
        <p:spPr bwMode="auto">
          <a:xfrm>
            <a:off x="1565909" y="1770017"/>
            <a:ext cx="4978582" cy="48920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981200" y="838200"/>
            <a:ext cx="396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আদর্শ পাঠ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343" y="169817"/>
            <a:ext cx="561376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নদীর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ঘাটের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কাছে</a:t>
            </a:r>
            <a:r>
              <a:rPr lang="en-US" sz="2000" b="1" dirty="0" smtClean="0"/>
              <a:t>  </a:t>
            </a:r>
          </a:p>
          <a:p>
            <a:r>
              <a:rPr lang="en-US" sz="2000" b="1" dirty="0" err="1" smtClean="0"/>
              <a:t>নৌকা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বাঁধা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আছে</a:t>
            </a:r>
            <a:r>
              <a:rPr lang="en-US" sz="2000" b="1" dirty="0" smtClean="0"/>
              <a:t>,</a:t>
            </a:r>
          </a:p>
          <a:p>
            <a:r>
              <a:rPr lang="en-US" sz="2000" b="1" dirty="0" smtClean="0"/>
              <a:t>	</a:t>
            </a:r>
            <a:r>
              <a:rPr lang="en-US" sz="2000" b="1" dirty="0" err="1" smtClean="0"/>
              <a:t>নাইতে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যখন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যাই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দেখি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সে</a:t>
            </a:r>
            <a:endParaRPr lang="en-US" sz="2000" b="1" dirty="0" smtClean="0"/>
          </a:p>
          <a:p>
            <a:r>
              <a:rPr lang="en-US" sz="2000" b="1" dirty="0" smtClean="0"/>
              <a:t>	           </a:t>
            </a:r>
            <a:r>
              <a:rPr lang="en-US" sz="2000" b="1" dirty="0" err="1" smtClean="0"/>
              <a:t>জলের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ঢেউয়ে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নাচে</a:t>
            </a:r>
            <a:r>
              <a:rPr lang="en-US" sz="2000" b="1" dirty="0" smtClean="0"/>
              <a:t>।</a:t>
            </a:r>
          </a:p>
          <a:p>
            <a:r>
              <a:rPr lang="en-US" sz="2000" b="1" dirty="0" err="1" smtClean="0"/>
              <a:t>আজ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গিয়ে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সেইখানে</a:t>
            </a:r>
            <a:endParaRPr lang="en-US" sz="2000" b="1" dirty="0" smtClean="0"/>
          </a:p>
          <a:p>
            <a:r>
              <a:rPr lang="en-US" sz="2000" b="1" dirty="0" err="1" smtClean="0"/>
              <a:t>দেখি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দূরের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পানে</a:t>
            </a:r>
            <a:endParaRPr lang="en-US" sz="2000" b="1" dirty="0" smtClean="0"/>
          </a:p>
          <a:p>
            <a:r>
              <a:rPr lang="en-US" sz="2000" b="1" dirty="0" smtClean="0"/>
              <a:t>	</a:t>
            </a:r>
            <a:r>
              <a:rPr lang="en-US" sz="2000" b="1" dirty="0" err="1" smtClean="0"/>
              <a:t>মাঝনদীতে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নৌকো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কোথায়</a:t>
            </a:r>
            <a:endParaRPr lang="en-US" sz="2000" b="1" dirty="0" smtClean="0"/>
          </a:p>
          <a:p>
            <a:r>
              <a:rPr lang="en-US" sz="2000" b="1" dirty="0" smtClean="0"/>
              <a:t>	        </a:t>
            </a:r>
            <a:r>
              <a:rPr lang="en-US" sz="2000" b="1" dirty="0" err="1" smtClean="0"/>
              <a:t>চলে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ভাঁটার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টানে</a:t>
            </a:r>
            <a:r>
              <a:rPr lang="en-US" sz="2000" b="1" dirty="0" smtClean="0"/>
              <a:t>।</a:t>
            </a:r>
          </a:p>
          <a:p>
            <a:r>
              <a:rPr lang="en-US" sz="2000" b="1" dirty="0" err="1" smtClean="0"/>
              <a:t>জানি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দেশে</a:t>
            </a:r>
            <a:endParaRPr lang="en-US" sz="2000" b="1" dirty="0" smtClean="0"/>
          </a:p>
          <a:p>
            <a:r>
              <a:rPr lang="en-US" sz="2000" b="1" dirty="0" err="1" smtClean="0"/>
              <a:t>পৌছে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যাবে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শেষে</a:t>
            </a:r>
            <a:r>
              <a:rPr lang="en-US" sz="2000" b="1" dirty="0" smtClean="0"/>
              <a:t>,</a:t>
            </a:r>
          </a:p>
          <a:p>
            <a:r>
              <a:rPr lang="en-US" sz="2000" b="1" dirty="0" smtClean="0"/>
              <a:t>	</a:t>
            </a:r>
            <a:r>
              <a:rPr lang="en-US" sz="2000" b="1" dirty="0" err="1" smtClean="0"/>
              <a:t>সেখানেতে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কেমন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মানুষ</a:t>
            </a:r>
            <a:endParaRPr lang="en-US" sz="2000" b="1" dirty="0" smtClean="0"/>
          </a:p>
          <a:p>
            <a:r>
              <a:rPr lang="en-US" sz="2000" b="1" dirty="0" smtClean="0"/>
              <a:t>	      </a:t>
            </a:r>
            <a:r>
              <a:rPr lang="en-US" sz="2000" b="1" dirty="0" err="1" smtClean="0"/>
              <a:t>থাকে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কেমন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বেশে</a:t>
            </a:r>
            <a:r>
              <a:rPr lang="bn-BD" sz="2000" b="1" dirty="0" smtClean="0"/>
              <a:t>। </a:t>
            </a:r>
            <a:endParaRPr lang="en-US" sz="2000" b="1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600200"/>
            <a:ext cx="6101987" cy="4787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259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পরিচিতি </vt:lpstr>
      <vt:lpstr>নতুন দেশ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CMSD</dc:creator>
  <cp:lastModifiedBy>CMSD</cp:lastModifiedBy>
  <cp:revision>11</cp:revision>
  <dcterms:created xsi:type="dcterms:W3CDTF">2021-05-12T14:14:29Z</dcterms:created>
  <dcterms:modified xsi:type="dcterms:W3CDTF">2021-05-12T15:19:49Z</dcterms:modified>
</cp:coreProperties>
</file>