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84" r:id="rId2"/>
    <p:sldId id="486" r:id="rId3"/>
    <p:sldId id="482" r:id="rId4"/>
    <p:sldId id="263" r:id="rId5"/>
    <p:sldId id="418" r:id="rId6"/>
    <p:sldId id="309" r:id="rId7"/>
    <p:sldId id="488" r:id="rId8"/>
    <p:sldId id="492" r:id="rId9"/>
    <p:sldId id="257" r:id="rId10"/>
    <p:sldId id="260" r:id="rId11"/>
    <p:sldId id="259" r:id="rId12"/>
    <p:sldId id="262" r:id="rId13"/>
    <p:sldId id="420" r:id="rId14"/>
    <p:sldId id="494" r:id="rId15"/>
    <p:sldId id="320" r:id="rId16"/>
    <p:sldId id="493" r:id="rId17"/>
    <p:sldId id="495" r:id="rId18"/>
    <p:sldId id="271" r:id="rId19"/>
    <p:sldId id="4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33BEC-12AC-41BC-9876-D7A4126DC5A2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9924B-FD33-4DE5-A657-70A6CED87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3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19367-AF3D-4BD0-B1F3-E83265A2F2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7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33CD-1A88-48EC-8AC9-D47BCEB8C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6C7C3-0A03-41ED-A575-765D7E7E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CB2DD-E29A-4945-8669-0EBBA758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6AFD-1092-4616-81C6-47E0A98EA387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9A2B-0C8B-49A2-9A4E-821E8AAC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D01BF-B101-4BEE-B98A-472B184A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FC8C-0F6D-47DE-969A-66FEDF369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6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F6F0-A6E8-4E3F-9622-6FAF1716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F51FF-E224-4608-9D52-76BC0A537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8A69F-1A93-4E6A-9850-27840148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6AFD-1092-4616-81C6-47E0A98EA387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461D5-095B-4D1A-8FF4-2ADAA40A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F8CD4-769D-43F0-A899-CBAEC5B8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FC8C-0F6D-47DE-969A-66FEDF369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9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46A2C-9877-44F7-96A2-D9B977B81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69365-3125-486C-9C6E-C21F38230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F8E50-A939-4461-9B3D-25979795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6AFD-1092-4616-81C6-47E0A98EA387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6C82-5AE6-408D-9200-2187FB81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DFB1-056F-4894-A41C-FC496945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FC8C-0F6D-47DE-969A-66FEDF369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62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3EE9-3EF6-4B52-B12E-FF3CE9ED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A8B4-89D6-4A3A-B4E5-22290B4E5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4C51-CCE8-429D-A6DB-36D305ED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6AFD-1092-4616-81C6-47E0A98EA387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161BE-137B-4E75-8885-EB6A5E76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F237F-8250-45E5-A7F9-37ECF08B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FC8C-0F6D-47DE-969A-66FEDF369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5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9EF9-4E4F-49AE-A9DE-34A46597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D6CB7-8472-4784-8EC5-8EAA789CF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5E353-9405-444A-B73F-1DA447D6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6AFD-1092-4616-81C6-47E0A98EA387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E7522-5F1B-497F-9532-F5B34BA5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F693F-6954-4013-8ACC-4B8C55CD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FC8C-0F6D-47DE-969A-66FEDF369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9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DE99-F8F6-470D-8A9C-86513279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FCD88-EE71-4140-A05D-6644A25E7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A831E-7198-4544-B91E-6C71D89C2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42E16-BC7A-4D80-B39F-1455F170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6AFD-1092-4616-81C6-47E0A98EA387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63801-C01D-479C-B7C2-F8F84681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BA44C-407F-45B9-932E-B585041F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FC8C-0F6D-47DE-969A-66FEDF369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29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7387-D0F0-45C0-92E1-A27B8C28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4C741-7057-4CC1-9AC9-DB42524A5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FCE94-48D4-48DF-A683-616752E5F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D8C6A-2F97-4BAB-84DD-E3534DDF6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38A1E-91D2-4BEB-A332-CF2686D26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0250E-49BF-477B-BE63-2D3670A0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6AFD-1092-4616-81C6-47E0A98EA387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EE333A-7CE4-4C81-B2D6-4A316A94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4DF31-D278-49AE-A793-4A42B0DD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FC8C-0F6D-47DE-969A-66FEDF369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12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B1FF-9580-4B21-9D71-27FD311E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6E27A-9245-4AE6-85D5-BC995A08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6AFD-1092-4616-81C6-47E0A98EA387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18A28-C0BF-453D-ADC7-709B55D6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7F80-6057-45D6-9813-50964A48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FC8C-0F6D-47DE-969A-66FEDF369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0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D2140-2EF7-43C6-BA1B-4F300478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6AFD-1092-4616-81C6-47E0A98EA387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8AA74-6626-4146-ABC4-1C11D7E4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51A7B-0221-4478-8DC3-CC5B0A0E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FC8C-0F6D-47DE-969A-66FEDF369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49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4BC6-3D95-4D0A-A576-CDAB25D4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E37CD-201D-4306-9886-30D61791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70B9F-6CD0-40C9-B6E9-3E6F002FB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7CE5A-4DD6-40CD-B1D8-B214120A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6AFD-1092-4616-81C6-47E0A98EA387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0101B-34C2-43D7-BACB-C3DE1E1F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B45D9-0172-459F-A0A8-CD17C4ED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FC8C-0F6D-47DE-969A-66FEDF369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6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DCB-6408-43CF-BE31-93EB132D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A871D-0974-475B-A943-B3F0D79A4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47FA1-44AD-48CA-BF95-2723F006B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DA9FF-5CE9-4227-83C8-3A30546A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6AFD-1092-4616-81C6-47E0A98EA387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F1D65-5E95-4CDA-A6EA-44A4AA97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B0A8B-75E8-4F08-9465-EDE87D46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FC8C-0F6D-47DE-969A-66FEDF369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16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E1D94-0351-49BE-B38E-738B721E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C2852-AABD-4403-9122-D5E62CC8D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ED16A-36C2-485B-80DF-069981A0E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D6AFD-1092-4616-81C6-47E0A98EA387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360B4-D677-49C4-81CE-C86D6D635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8CE9F-E381-46FD-BD25-A185B4B5D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3FC8C-0F6D-47DE-969A-66FEDF369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2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6 Points 3">
            <a:extLst>
              <a:ext uri="{FF2B5EF4-FFF2-40B4-BE49-F238E27FC236}">
                <a16:creationId xmlns:a16="http://schemas.microsoft.com/office/drawing/2014/main" id="{57E489D8-346A-43DD-963B-B2DB5CFE7E49}"/>
              </a:ext>
            </a:extLst>
          </p:cNvPr>
          <p:cNvSpPr/>
          <p:nvPr/>
        </p:nvSpPr>
        <p:spPr>
          <a:xfrm>
            <a:off x="1350938" y="1934781"/>
            <a:ext cx="3335706" cy="3270827"/>
          </a:xfrm>
          <a:prstGeom prst="star6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GB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7EF23AC0-AAE0-4A2F-ABB3-4762AE0599A0}"/>
              </a:ext>
            </a:extLst>
          </p:cNvPr>
          <p:cNvSpPr/>
          <p:nvPr/>
        </p:nvSpPr>
        <p:spPr>
          <a:xfrm>
            <a:off x="8045815" y="1934781"/>
            <a:ext cx="3335706" cy="3282677"/>
          </a:xfrm>
          <a:prstGeom prst="star6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37AD594E-3FAC-430D-8AB1-2E0B7C743D2E}"/>
              </a:ext>
            </a:extLst>
          </p:cNvPr>
          <p:cNvSpPr/>
          <p:nvPr/>
        </p:nvSpPr>
        <p:spPr>
          <a:xfrm>
            <a:off x="4691653" y="1934781"/>
            <a:ext cx="3335706" cy="3282677"/>
          </a:xfrm>
          <a:prstGeom prst="star6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268F6-7081-492B-A54C-D63D10953F4D}"/>
              </a:ext>
            </a:extLst>
          </p:cNvPr>
          <p:cNvSpPr txBox="1"/>
          <p:nvPr/>
        </p:nvSpPr>
        <p:spPr>
          <a:xfrm>
            <a:off x="1" y="36512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9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3803E-8B86-4C00-B968-81D0E7BF3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" y="118377"/>
            <a:ext cx="3063670" cy="3310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6CF7E6-2E0E-4A91-A2F0-F2E434E8A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79" y="4342002"/>
            <a:ext cx="3063670" cy="3310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1144BA-E156-478D-AFC0-1E71C4BDF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71" y="-108975"/>
            <a:ext cx="3063670" cy="33106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401EEA-289B-4F33-94E7-F246C04B8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86" y="3978931"/>
            <a:ext cx="3063670" cy="3310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29763E-6B5A-45A0-B0B0-98CCDD55D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97" y="118376"/>
            <a:ext cx="3063670" cy="3310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A8018F-6CD5-4826-939C-251E6E608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27" y="4372345"/>
            <a:ext cx="3063670" cy="331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98" tmFilter="0, 0; 0.125,0.2665; 0.25,0.4; 0.375,0.465; 0.5,0.5;  0.625,0.535; 0.75,0.6; 0.875,0.7335; 1,1">
                                          <p:stCondLst>
                                            <p:cond delay="5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9" tmFilter="0, 0; 0.125,0.2665; 0.25,0.4; 0.375,0.465; 0.5,0.5;  0.625,0.535; 0.75,0.6; 0.875,0.7335; 1,1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48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49" decel="50000">
                                          <p:stCondLst>
                                            <p:cond delay="6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3">
                                          <p:stCondLst>
                                            <p:cond delay="11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49" decel="50000">
                                          <p:stCondLst>
                                            <p:cond delay="12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3">
                                          <p:stCondLst>
                                            <p:cond delay="14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49" decel="50000">
                                          <p:stCondLst>
                                            <p:cond delay="150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3">
                                          <p:stCondLst>
                                            <p:cond delay="16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49" decel="50000">
                                          <p:stCondLst>
                                            <p:cond delay="16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440553-8BFD-4531-BB4B-26A5ED0BC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0" t="13520" r="6422" b="18343"/>
          <a:stretch/>
        </p:blipFill>
        <p:spPr>
          <a:xfrm>
            <a:off x="457200" y="419100"/>
            <a:ext cx="11296650" cy="606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012A4D-8485-4F3F-A541-829C834F5CE0}"/>
              </a:ext>
            </a:extLst>
          </p:cNvPr>
          <p:cNvSpPr txBox="1"/>
          <p:nvPr/>
        </p:nvSpPr>
        <p:spPr>
          <a:xfrm>
            <a:off x="0" y="5034617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ছাড়িয়ে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উঁকি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2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A3483-C1FC-45CE-AFBC-4F11C21DF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1" t="8800" r="9063" b="19369"/>
          <a:stretch/>
        </p:blipFill>
        <p:spPr>
          <a:xfrm>
            <a:off x="323850" y="307752"/>
            <a:ext cx="11563350" cy="624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EE6FF3-0AAC-4D82-8829-066DE23EF5EE}"/>
              </a:ext>
            </a:extLst>
          </p:cNvPr>
          <p:cNvSpPr txBox="1"/>
          <p:nvPr/>
        </p:nvSpPr>
        <p:spPr>
          <a:xfrm>
            <a:off x="0" y="502920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ফুঁড়ে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4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572534-94B4-40B4-A4DF-FC98C886F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2" t="13315" b="9518"/>
          <a:stretch/>
        </p:blipFill>
        <p:spPr>
          <a:xfrm>
            <a:off x="457200" y="258844"/>
            <a:ext cx="11268075" cy="634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275EFA-0687-4FE6-9EE9-E43C3C5E6C46}"/>
              </a:ext>
            </a:extLst>
          </p:cNvPr>
          <p:cNvSpPr txBox="1"/>
          <p:nvPr/>
        </p:nvSpPr>
        <p:spPr>
          <a:xfrm>
            <a:off x="0" y="573405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2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70B24F-24FD-49F9-8E94-307F38C6C103}"/>
              </a:ext>
            </a:extLst>
          </p:cNvPr>
          <p:cNvSpPr txBox="1"/>
          <p:nvPr/>
        </p:nvSpPr>
        <p:spPr>
          <a:xfrm>
            <a:off x="4435744" y="1213564"/>
            <a:ext cx="3320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375B3-4A9D-46AE-B0B9-659DA5B8F0CC}"/>
              </a:ext>
            </a:extLst>
          </p:cNvPr>
          <p:cNvSpPr txBox="1"/>
          <p:nvPr/>
        </p:nvSpPr>
        <p:spPr>
          <a:xfrm>
            <a:off x="3548452" y="2660114"/>
            <a:ext cx="56531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ছাড়িয়ে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উঁকি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ফুঁড়ে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 descr="ং">
            <a:extLst>
              <a:ext uri="{FF2B5EF4-FFF2-40B4-BE49-F238E27FC236}">
                <a16:creationId xmlns:a16="http://schemas.microsoft.com/office/drawing/2014/main" id="{3FD5641A-72AD-4D5D-9946-56C06959141D}"/>
              </a:ext>
            </a:extLst>
          </p:cNvPr>
          <p:cNvSpPr txBox="1"/>
          <p:nvPr/>
        </p:nvSpPr>
        <p:spPr>
          <a:xfrm>
            <a:off x="3927255" y="500271"/>
            <a:ext cx="489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6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70B24F-24FD-49F9-8E94-307F38C6C103}"/>
              </a:ext>
            </a:extLst>
          </p:cNvPr>
          <p:cNvSpPr txBox="1"/>
          <p:nvPr/>
        </p:nvSpPr>
        <p:spPr>
          <a:xfrm>
            <a:off x="4435744" y="1213564"/>
            <a:ext cx="3320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375B3-4A9D-46AE-B0B9-659DA5B8F0CC}"/>
              </a:ext>
            </a:extLst>
          </p:cNvPr>
          <p:cNvSpPr txBox="1"/>
          <p:nvPr/>
        </p:nvSpPr>
        <p:spPr>
          <a:xfrm>
            <a:off x="3548452" y="2660114"/>
            <a:ext cx="56531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ছাড়িয়ে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উঁকি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ফুঁড়ে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 descr="ং">
            <a:extLst>
              <a:ext uri="{FF2B5EF4-FFF2-40B4-BE49-F238E27FC236}">
                <a16:creationId xmlns:a16="http://schemas.microsoft.com/office/drawing/2014/main" id="{3FD5641A-72AD-4D5D-9946-56C06959141D}"/>
              </a:ext>
            </a:extLst>
          </p:cNvPr>
          <p:cNvSpPr txBox="1"/>
          <p:nvPr/>
        </p:nvSpPr>
        <p:spPr>
          <a:xfrm>
            <a:off x="3055058" y="412234"/>
            <a:ext cx="639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2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AE7DB-95EF-4251-99E9-11FC7DADAF9B}"/>
              </a:ext>
            </a:extLst>
          </p:cNvPr>
          <p:cNvSpPr txBox="1"/>
          <p:nvPr/>
        </p:nvSpPr>
        <p:spPr>
          <a:xfrm>
            <a:off x="3465119" y="5595196"/>
            <a:ext cx="18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8F520-5847-43AA-AB5B-9E27D2829B8C}"/>
              </a:ext>
            </a:extLst>
          </p:cNvPr>
          <p:cNvSpPr txBox="1"/>
          <p:nvPr/>
        </p:nvSpPr>
        <p:spPr>
          <a:xfrm>
            <a:off x="3399247" y="2853285"/>
            <a:ext cx="188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ফুঁড়ে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AD583-93ED-4376-AC57-B8A80EC14E3D}"/>
              </a:ext>
            </a:extLst>
          </p:cNvPr>
          <p:cNvSpPr txBox="1"/>
          <p:nvPr/>
        </p:nvSpPr>
        <p:spPr>
          <a:xfrm>
            <a:off x="3465119" y="3781592"/>
            <a:ext cx="188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BA37E-A498-483F-A331-85A9459D40AA}"/>
              </a:ext>
            </a:extLst>
          </p:cNvPr>
          <p:cNvSpPr txBox="1"/>
          <p:nvPr/>
        </p:nvSpPr>
        <p:spPr>
          <a:xfrm>
            <a:off x="3465119" y="4654540"/>
            <a:ext cx="188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CDCC6-E800-44A0-BD0A-2E75A5331815}"/>
              </a:ext>
            </a:extLst>
          </p:cNvPr>
          <p:cNvSpPr txBox="1"/>
          <p:nvPr/>
        </p:nvSpPr>
        <p:spPr>
          <a:xfrm>
            <a:off x="7999888" y="4654539"/>
            <a:ext cx="188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482D5-FD75-43C5-A854-4E7F63CDE129}"/>
              </a:ext>
            </a:extLst>
          </p:cNvPr>
          <p:cNvSpPr txBox="1"/>
          <p:nvPr/>
        </p:nvSpPr>
        <p:spPr>
          <a:xfrm>
            <a:off x="7398587" y="3742375"/>
            <a:ext cx="2803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21E62B-2BBC-43A3-A146-22C89A8DAA17}"/>
              </a:ext>
            </a:extLst>
          </p:cNvPr>
          <p:cNvSpPr txBox="1"/>
          <p:nvPr/>
        </p:nvSpPr>
        <p:spPr>
          <a:xfrm>
            <a:off x="7510908" y="2905129"/>
            <a:ext cx="257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808CE5-2F78-4955-A133-B46F088BD83A}"/>
              </a:ext>
            </a:extLst>
          </p:cNvPr>
          <p:cNvSpPr txBox="1"/>
          <p:nvPr/>
        </p:nvSpPr>
        <p:spPr>
          <a:xfrm>
            <a:off x="7125214" y="5485537"/>
            <a:ext cx="423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676F25-43F2-40E1-9856-4AFFC28D2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9" t="5208" r="16338" b="7268"/>
          <a:stretch/>
        </p:blipFill>
        <p:spPr>
          <a:xfrm>
            <a:off x="48908" y="573109"/>
            <a:ext cx="3200670" cy="5853084"/>
          </a:xfrm>
          <a:prstGeom prst="rect">
            <a:avLst/>
          </a:prstGeom>
        </p:spPr>
      </p:pic>
      <p:sp>
        <p:nvSpPr>
          <p:cNvPr id="14" name="TextBox 13" descr="ং">
            <a:extLst>
              <a:ext uri="{FF2B5EF4-FFF2-40B4-BE49-F238E27FC236}">
                <a16:creationId xmlns:a16="http://schemas.microsoft.com/office/drawing/2014/main" id="{0B532EFC-4096-4E2E-AE23-2F4B5D03CA85}"/>
              </a:ext>
            </a:extLst>
          </p:cNvPr>
          <p:cNvSpPr txBox="1"/>
          <p:nvPr/>
        </p:nvSpPr>
        <p:spPr>
          <a:xfrm>
            <a:off x="2801839" y="1305927"/>
            <a:ext cx="7566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 descr="ং">
            <a:extLst>
              <a:ext uri="{FF2B5EF4-FFF2-40B4-BE49-F238E27FC236}">
                <a16:creationId xmlns:a16="http://schemas.microsoft.com/office/drawing/2014/main" id="{57618EBE-C2E2-4956-AF91-3109D6A47848}"/>
              </a:ext>
            </a:extLst>
          </p:cNvPr>
          <p:cNvSpPr txBox="1"/>
          <p:nvPr/>
        </p:nvSpPr>
        <p:spPr>
          <a:xfrm>
            <a:off x="3927256" y="500271"/>
            <a:ext cx="472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3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F3D08D-4C41-41F8-9E6F-E19B075A469D}"/>
              </a:ext>
            </a:extLst>
          </p:cNvPr>
          <p:cNvSpPr txBox="1"/>
          <p:nvPr/>
        </p:nvSpPr>
        <p:spPr>
          <a:xfrm>
            <a:off x="3048000" y="1472728"/>
            <a:ext cx="623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চরণটি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5B392-1CD0-42AD-AE8E-473F6A160D4B}"/>
              </a:ext>
            </a:extLst>
          </p:cNvPr>
          <p:cNvSpPr txBox="1"/>
          <p:nvPr/>
        </p:nvSpPr>
        <p:spPr>
          <a:xfrm>
            <a:off x="3048000" y="2612134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ক)…………………</a:t>
            </a:r>
          </a:p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ছাড়িয়ে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AAF9B-DB79-4100-8A7A-4311A50332FD}"/>
              </a:ext>
            </a:extLst>
          </p:cNvPr>
          <p:cNvSpPr txBox="1"/>
          <p:nvPr/>
        </p:nvSpPr>
        <p:spPr>
          <a:xfrm>
            <a:off x="2922298" y="4573507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খ)…………..........</a:t>
            </a:r>
          </a:p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E8A24-B0D0-4B2B-BC17-2B58685D8025}"/>
              </a:ext>
            </a:extLst>
          </p:cNvPr>
          <p:cNvSpPr txBox="1"/>
          <p:nvPr/>
        </p:nvSpPr>
        <p:spPr>
          <a:xfrm>
            <a:off x="3295650" y="235753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EE1638-A2A0-4F29-A906-FAEC2AC68E50}"/>
              </a:ext>
            </a:extLst>
          </p:cNvPr>
          <p:cNvSpPr txBox="1"/>
          <p:nvPr/>
        </p:nvSpPr>
        <p:spPr>
          <a:xfrm>
            <a:off x="3722398" y="4436396"/>
            <a:ext cx="449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 descr="ং">
            <a:extLst>
              <a:ext uri="{FF2B5EF4-FFF2-40B4-BE49-F238E27FC236}">
                <a16:creationId xmlns:a16="http://schemas.microsoft.com/office/drawing/2014/main" id="{1B4379BE-A1F8-467E-A045-6A12C3CBA508}"/>
              </a:ext>
            </a:extLst>
          </p:cNvPr>
          <p:cNvSpPr txBox="1"/>
          <p:nvPr/>
        </p:nvSpPr>
        <p:spPr>
          <a:xfrm>
            <a:off x="3522520" y="613292"/>
            <a:ext cx="489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ং">
            <a:extLst>
              <a:ext uri="{FF2B5EF4-FFF2-40B4-BE49-F238E27FC236}">
                <a16:creationId xmlns:a16="http://schemas.microsoft.com/office/drawing/2014/main" id="{1A766E42-42A1-4EC6-AC4D-C653CFE494E3}"/>
              </a:ext>
            </a:extLst>
          </p:cNvPr>
          <p:cNvSpPr txBox="1"/>
          <p:nvPr/>
        </p:nvSpPr>
        <p:spPr>
          <a:xfrm>
            <a:off x="3327648" y="2134198"/>
            <a:ext cx="4895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 descr="ং">
            <a:extLst>
              <a:ext uri="{FF2B5EF4-FFF2-40B4-BE49-F238E27FC236}">
                <a16:creationId xmlns:a16="http://schemas.microsoft.com/office/drawing/2014/main" id="{A7557552-5779-4137-B87B-52417EB2E69B}"/>
              </a:ext>
            </a:extLst>
          </p:cNvPr>
          <p:cNvSpPr txBox="1"/>
          <p:nvPr/>
        </p:nvSpPr>
        <p:spPr>
          <a:xfrm>
            <a:off x="1723700" y="3723156"/>
            <a:ext cx="8394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দলীয়ভাবে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5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4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9251F2A3-044E-4B87-9EE1-CE6B3369032B}"/>
              </a:ext>
            </a:extLst>
          </p:cNvPr>
          <p:cNvSpPr/>
          <p:nvPr/>
        </p:nvSpPr>
        <p:spPr>
          <a:xfrm>
            <a:off x="517851" y="998231"/>
            <a:ext cx="11432344" cy="1069145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6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6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DD39-B66B-406F-9B70-C990E71F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0" y="2067376"/>
            <a:ext cx="4278702" cy="3792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5639AA-0B01-4C8A-9353-2A6CF19D2FD7}"/>
              </a:ext>
            </a:extLst>
          </p:cNvPr>
          <p:cNvSpPr txBox="1"/>
          <p:nvPr/>
        </p:nvSpPr>
        <p:spPr>
          <a:xfrm>
            <a:off x="5000580" y="2978284"/>
            <a:ext cx="6481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616599-4573-48A3-ADE5-F61232C94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96" y="2978284"/>
            <a:ext cx="2463202" cy="28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4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4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F93EC-241A-45B4-A2C4-0CDC6081B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7" y="385012"/>
            <a:ext cx="11214963" cy="607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636687-6C41-43B6-B501-19F05EB63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4224593"/>
            <a:ext cx="12207240" cy="2248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8AD49-EF26-48C2-BBAE-7DF3AB936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1" y="3338050"/>
            <a:ext cx="3347885" cy="1860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7850C-B353-40A7-BA6F-78A4E812D7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06" y="3490880"/>
            <a:ext cx="1092862" cy="96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C8F42D-9B17-4B72-ACC6-B8E61A33E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72" y="2985317"/>
            <a:ext cx="3347885" cy="1860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6D3FED-153C-4345-9CC3-EB7E354FC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96" y="3338050"/>
            <a:ext cx="3347885" cy="1860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042C45-AB88-4B3D-BD0F-F54A9691FB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59" y="3512632"/>
            <a:ext cx="1092862" cy="969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0EA52E-65DE-45B9-88F9-065C966DAD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83" y="3039789"/>
            <a:ext cx="3063670" cy="2917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E767AD-0191-4A5F-8F35-B4270CD878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2" y="2177025"/>
            <a:ext cx="3063670" cy="29173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183C55-A467-43C1-BEEE-30BCD5E4C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31" y="2738477"/>
            <a:ext cx="3063670" cy="2917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4FBEDC-4287-4301-A087-02258C10BA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38" y="2212909"/>
            <a:ext cx="3063670" cy="2917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DB0165-3DAE-44BD-9411-7E955AF232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52" y="2138905"/>
            <a:ext cx="3063670" cy="291737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4F56EEA-F953-4D67-B856-459380DDEFE0}"/>
              </a:ext>
            </a:extLst>
          </p:cNvPr>
          <p:cNvGrpSpPr/>
          <p:nvPr/>
        </p:nvGrpSpPr>
        <p:grpSpPr>
          <a:xfrm>
            <a:off x="-8509598" y="1601010"/>
            <a:ext cx="8939434" cy="2994229"/>
            <a:chOff x="89764" y="196249"/>
            <a:chExt cx="8939434" cy="339783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8556693-8D63-4998-89EA-D1259E01B657}"/>
                </a:ext>
              </a:extLst>
            </p:cNvPr>
            <p:cNvGrpSpPr/>
            <p:nvPr/>
          </p:nvGrpSpPr>
          <p:grpSpPr>
            <a:xfrm>
              <a:off x="89764" y="265472"/>
              <a:ext cx="7189795" cy="3328616"/>
              <a:chOff x="89764" y="265472"/>
              <a:chExt cx="7189795" cy="332861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FA26D7-F431-4224-BB70-876D03B385BF}"/>
                  </a:ext>
                </a:extLst>
              </p:cNvPr>
              <p:cNvSpPr txBox="1"/>
              <p:nvPr/>
            </p:nvSpPr>
            <p:spPr>
              <a:xfrm>
                <a:off x="2287228" y="265472"/>
                <a:ext cx="4992331" cy="120032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সকলকে</a:t>
                </a:r>
                <a:r>
                  <a:rPr lang="en-US" sz="7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7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ধন্যবাদ</a:t>
                </a:r>
                <a:endParaRPr lang="en-GB" sz="7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C717925-FA15-4D8C-AFF8-62F39EC57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9764" y="865636"/>
                <a:ext cx="3023419" cy="2728452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2710E40-0AF4-4C76-A54D-A8961F924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474" y="196249"/>
              <a:ext cx="3263724" cy="2446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2819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0.34421 L -5.55112E-17 -0.34375 L 0.00703 -0.30185 C 0.00768 -0.29768 0.00885 -0.29004 0.00885 -0.28958 C 0.01055 -0.26967 0.00885 -0.28611 0.01276 -0.26666 C 0.01445 -0.25856 0.01576 -0.24583 0.01784 -0.23935 C 0.01849 -0.23657 0.01966 -0.23704 0.0207 -0.23518 C 0.02109 -0.23403 0.02643 -0.21782 0.0276 -0.21597 C 0.02982 -0.21204 0.03229 -0.21319 0.03451 -0.20787 C 0.03646 -0.2037 0.04023 -0.19213 0.04023 -0.19166 C 0.04401 -0.1706 0.04023 -0.18912 0.04518 -0.17291 C 0.04635 -0.16875 0.04714 -0.16412 0.04818 -0.16134 C 0.04909 -0.15833 0.05013 -0.15648 0.05117 -0.15301 C 0.05221 -0.14954 0.05286 -0.14491 0.0543 -0.1419 C 0.05573 -0.13796 0.05755 -0.1368 0.05898 -0.13379 C 0.06667 -0.11875 0.05755 -0.13148 0.06497 -0.12222 C 0.06732 -0.11574 0.07057 -0.10694 0.07279 -0.10231 C 0.07435 -0.09954 0.0763 -0.09768 0.0776 -0.09467 C 0.08216 -0.08611 0.07943 -0.08541 0.08477 -0.07893 C 0.08737 -0.07546 0.08997 -0.07384 0.09258 -0.07083 L 0.09635 -0.06736 C 0.10247 -0.05092 0.09701 -0.06273 0.10924 -0.05579 C 0.11016 -0.05509 0.1112 -0.05231 0.11224 -0.05162 C 0.1138 -0.04977 0.11562 -0.0493 0.11719 -0.04815 C 0.11836 -0.04629 0.11979 -0.04467 0.12109 -0.04352 C 0.12422 -0.04166 0.12747 -0.0412 0.13086 -0.04004 C 0.13294 -0.03704 0.13542 -0.03356 0.13763 -0.03171 C 0.14596 -0.02662 0.15625 -0.02592 0.16432 -0.0243 C 0.19297 -0.00787 0.17383 -0.01782 0.23893 -0.0243 C 0.24102 -0.0243 0.24297 -0.02708 0.24492 -0.02824 C 0.24857 -0.0294 0.25208 -0.03055 0.25586 -0.03171 C 0.26745 -0.04352 0.24896 -0.02592 0.26654 -0.04004 C 0.26758 -0.04051 0.26862 -0.04282 0.26966 -0.04352 C 0.27122 -0.04514 0.27279 -0.04629 0.27448 -0.04815 C 0.27604 -0.05162 0.2776 -0.05694 0.2793 -0.05972 C 0.28151 -0.06204 0.28385 -0.06157 0.2862 -0.06319 C 0.28724 -0.06435 0.28815 -0.0662 0.28919 -0.06736 C 0.29036 -0.06921 0.2918 -0.06967 0.2931 -0.07083 C 0.29622 -0.07963 0.29557 -0.07893 0.29896 -0.08264 C 0.30169 -0.08541 0.30443 -0.08541 0.30677 -0.09074 C 0.31576 -0.1081 0.30469 -0.08773 0.31875 -0.10648 C 0.31953 -0.10764 0.3207 -0.1081 0.32161 -0.10995 C 0.32266 -0.11227 0.32344 -0.11574 0.32474 -0.11805 C 0.32643 -0.12106 0.33307 -0.125 0.33424 -0.12569 L 0.37865 -0.12222 C 0.37956 -0.12222 0.38047 -0.11921 0.38138 -0.11805 C 0.38385 -0.11643 0.38607 -0.11574 0.38828 -0.11458 C 0.38932 -0.11273 0.39036 -0.11157 0.39141 -0.10995 C 0.39622 -0.10463 0.39948 -0.10185 0.4043 -0.09467 C 0.40651 -0.0912 0.40872 -0.08727 0.41107 -0.08264 C 0.41237 -0.08009 0.41354 -0.07662 0.41497 -0.075 C 0.41719 -0.07199 0.41953 -0.06967 0.42188 -0.06736 C 0.42409 -0.06088 0.42982 -0.04514 0.43281 -0.04004 C 0.43438 -0.03704 0.43607 -0.03588 0.43763 -0.03171 C 0.44128 -0.02361 0.44206 -0.01551 0.44557 -0.00856 C 0.44714 -0.00555 0.4487 -0.0037 0.45052 -0.00092 C 0.46042 0.01898 0.44531 -0.00555 0.45729 0.01482 C 0.4582 0.01667 0.45938 0.01713 0.46042 0.01898 C 0.46159 0.0213 0.46276 0.02408 0.46419 0.02662 C 0.46576 0.0294 0.46745 0.03171 0.46901 0.03403 C 0.47044 0.03704 0.47161 0.03935 0.47305 0.04236 C 0.47448 0.04584 0.47539 0.05093 0.47682 0.05394 C 0.47813 0.05695 0.47969 0.05695 0.48099 0.0581 C 0.48411 0.06736 0.48594 0.07384 0.48971 0.08125 C 0.49336 0.08843 0.49505 0.08959 0.4987 0.09306 C 0.50091 0.10695 0.50052 0.1088 0.5056 0.11621 C 0.51029 0.12454 0.52031 0.13611 0.52031 0.13681 C 0.52174 0.13959 0.52292 0.14491 0.52435 0.14769 C 0.52695 0.15301 0.53021 0.15533 0.53294 0.15949 C 0.53411 0.16111 0.53503 0.16181 0.53607 0.16343 C 0.5388 0.16875 0.54102 0.17523 0.54388 0.17917 L 0.54974 0.18681 C 0.55078 0.18866 0.55169 0.18982 0.55273 0.19097 L 0.55872 0.19445 C 0.57044 0.21065 0.5582 0.1963 0.5763 0.20671 C 0.57943 0.20787 0.58229 0.21204 0.58529 0.21435 C 0.58737 0.21597 0.58971 0.21667 0.59193 0.21829 C 0.59349 0.21898 0.59466 0.22176 0.59609 0.22176 C 0.60234 0.22408 0.60833 0.22477 0.61458 0.22662 L 0.67161 0.22176 C 0.67917 0.2213 0.67539 0.21898 0.68073 0.21435 C 0.68464 0.21065 0.69297 0.20787 0.69635 0.20255 C 0.69987 0.19746 0.70273 0.18982 0.70625 0.18681 C 0.7099 0.18403 0.71367 0.18171 0.71706 0.17523 C 0.71966 0.16991 0.72253 0.16597 0.72474 0.15949 C 0.72578 0.15648 0.72669 0.15371 0.72773 0.15185 C 0.73255 0.14259 0.73255 0.14653 0.73672 0.13611 C 0.74349 0.11921 0.73776 0.12801 0.74375 0.12037 C 0.74466 0.11621 0.74531 0.11158 0.74648 0.1088 C 0.74805 0.10533 0.74974 0.10417 0.7513 0.10046 C 0.75247 0.09884 0.75339 0.09584 0.7543 0.09306 C 0.75573 0.08959 0.75703 0.08542 0.75833 0.08125 C 0.75951 0.07778 0.76016 0.07269 0.76133 0.06968 C 0.76393 0.0632 0.7668 0.06042 0.76901 0.05394 L 0.78099 0.02292 C 0.78099 0.02361 0.78685 0.00671 0.78685 0.00718 C 0.78815 0.00324 0.78958 -0.00092 0.79076 -0.0044 C 0.79271 -0.01018 0.79466 -0.01481 0.79674 -0.02083 L 0.79974 -0.02824 L 0.80273 -0.03588 C 0.80365 -0.03889 0.80443 -0.04236 0.80547 -0.04352 C 0.81289 -0.05393 0.80378 -0.04051 0.81159 -0.05579 C 0.81237 -0.05741 0.81354 -0.05741 0.81458 -0.05972 C 0.81654 -0.06389 0.81823 -0.06967 0.82018 -0.075 C 0.82122 -0.07778 0.82227 -0.08125 0.82344 -0.08264 C 0.83008 -0.0919 0.8276 -0.08495 0.83112 -0.09838 " pathEditMode="relative" rAng="0" ptsTypes="AAAAAAAAAAAAAAAAAAAAAAAAAAAAAAAAAAAAAAAAAAAAAAAAAAAAAAAAAAAAAAAAAAAAAAAAAAAAAAAAAAAAAAAAAAAAAAAAAAAAAAAAAA">
                                      <p:cBhvr>
                                        <p:cTn id="8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9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E5542E-4F48-4538-939B-2492C75D6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5" y="-193431"/>
            <a:ext cx="12555414" cy="7367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1FB69F-6500-4A0D-AEEE-87ADAAA1A69A}"/>
              </a:ext>
            </a:extLst>
          </p:cNvPr>
          <p:cNvSpPr txBox="1"/>
          <p:nvPr/>
        </p:nvSpPr>
        <p:spPr>
          <a:xfrm>
            <a:off x="3395689" y="457200"/>
            <a:ext cx="4926772" cy="1015663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6000" b="1" u="sng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u="sng" dirty="0">
              <a:ln w="762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41111-47AF-4BC8-AE55-539C8A7A32CB}"/>
              </a:ext>
            </a:extLst>
          </p:cNvPr>
          <p:cNvSpPr txBox="1"/>
          <p:nvPr/>
        </p:nvSpPr>
        <p:spPr>
          <a:xfrm>
            <a:off x="4739231" y="1432299"/>
            <a:ext cx="5791200" cy="3993401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 মঞ্জু রানী পাল</a:t>
            </a:r>
          </a:p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গোবরা সরকারি প্রাথমিক বিদ্যালয়</a:t>
            </a:r>
          </a:p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862A13-89D2-4F19-B6CD-34089F1AE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" y="118377"/>
            <a:ext cx="3063670" cy="3310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26FDA5-E914-4453-B334-863FEE85A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59" y="118377"/>
            <a:ext cx="3063670" cy="3310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D53EE1-C85C-4FA6-A2AA-42C2B084F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" y="4121808"/>
            <a:ext cx="3063670" cy="3310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DF5D7-6A74-4FA5-A80D-AC76A5398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82" y="3787700"/>
            <a:ext cx="3063670" cy="33106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4FCA49-06D4-4784-A87B-AAE307BBF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65" y="826411"/>
            <a:ext cx="3063670" cy="3310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B1BA29-2372-4DE6-92AB-5A1F7D821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65" y="3825160"/>
            <a:ext cx="3063670" cy="3310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B1878-F6CB-4161-87D1-C9032AEDF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26" y="1617751"/>
            <a:ext cx="3179184" cy="3494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9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ids Frame For PowerPoint Border and Frame Slides Backgrounds for Powerpoint  Templates - PPT Backgrounds">
            <a:extLst>
              <a:ext uri="{FF2B5EF4-FFF2-40B4-BE49-F238E27FC236}">
                <a16:creationId xmlns:a16="http://schemas.microsoft.com/office/drawing/2014/main" id="{EFE61DDC-0E6B-421C-9DE6-EE627A668E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963" y="-2326037"/>
            <a:ext cx="5907437" cy="590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Microsoft PowerPoint Desktop Wallpaper Child Presentation - Powerpoint -  Jerry Can Transparent PNG">
            <a:extLst>
              <a:ext uri="{FF2B5EF4-FFF2-40B4-BE49-F238E27FC236}">
                <a16:creationId xmlns:a16="http://schemas.microsoft.com/office/drawing/2014/main" id="{783D9C5E-0F25-4476-A533-12124E777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F2C3B6-48B8-4096-A587-09B554893E24}"/>
              </a:ext>
            </a:extLst>
          </p:cNvPr>
          <p:cNvSpPr/>
          <p:nvPr/>
        </p:nvSpPr>
        <p:spPr>
          <a:xfrm>
            <a:off x="0" y="3189514"/>
            <a:ext cx="12192000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ভিডিয়ো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995A4-D801-4C05-909B-38E43840C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" y="118377"/>
            <a:ext cx="3063670" cy="3310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EC0D7-E49C-4873-B81A-028E553B5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59" y="118377"/>
            <a:ext cx="3063670" cy="3310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0192E-4F8B-4042-8CE2-FE0E21288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" y="4121808"/>
            <a:ext cx="3063670" cy="3310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9BDA66-CC27-4055-B3D9-E6A096EE8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82" y="3787700"/>
            <a:ext cx="3063670" cy="3310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0423D0-05EA-4B3A-88AB-B0AA1368D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65" y="826411"/>
            <a:ext cx="3063670" cy="3310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7D0B9F-43EB-4F8A-8B19-D3A080608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65" y="3825160"/>
            <a:ext cx="3063670" cy="331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1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6E60E-1125-4A5A-AF4C-23902A586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" y="1344690"/>
            <a:ext cx="3858000" cy="4505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2DBB50-9581-4A12-BDC2-1C19071F5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59" y="1491175"/>
            <a:ext cx="4019503" cy="439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B6A36A-FB0D-40E5-B486-DDDE32B46438}"/>
              </a:ext>
            </a:extLst>
          </p:cNvPr>
          <p:cNvSpPr txBox="1"/>
          <p:nvPr/>
        </p:nvSpPr>
        <p:spPr>
          <a:xfrm>
            <a:off x="377611" y="5844995"/>
            <a:ext cx="372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84D625-A2B9-4529-90BC-D13799212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85" y="1344691"/>
            <a:ext cx="3858000" cy="4583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3AB409-CF0B-46C0-82A9-31456D3FA6BF}"/>
              </a:ext>
            </a:extLst>
          </p:cNvPr>
          <p:cNvSpPr txBox="1"/>
          <p:nvPr/>
        </p:nvSpPr>
        <p:spPr>
          <a:xfrm>
            <a:off x="4878747" y="5844994"/>
            <a:ext cx="217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A0E6D6-2624-4A09-BF8C-091E238AA7AF}"/>
              </a:ext>
            </a:extLst>
          </p:cNvPr>
          <p:cNvSpPr txBox="1"/>
          <p:nvPr/>
        </p:nvSpPr>
        <p:spPr>
          <a:xfrm>
            <a:off x="9270284" y="5844993"/>
            <a:ext cx="217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12E47-33D8-4549-86A6-898F80BF3948}"/>
              </a:ext>
            </a:extLst>
          </p:cNvPr>
          <p:cNvSpPr txBox="1"/>
          <p:nvPr/>
        </p:nvSpPr>
        <p:spPr>
          <a:xfrm>
            <a:off x="3474720" y="435093"/>
            <a:ext cx="589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3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82F21D-880D-4FA9-AF44-6D693C5118FC}"/>
              </a:ext>
            </a:extLst>
          </p:cNvPr>
          <p:cNvSpPr txBox="1"/>
          <p:nvPr/>
        </p:nvSpPr>
        <p:spPr>
          <a:xfrm rot="10800000" flipH="1" flipV="1">
            <a:off x="188686" y="824067"/>
            <a:ext cx="1181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DB2D1-A861-4068-A8CE-CEF053CA1609}"/>
              </a:ext>
            </a:extLst>
          </p:cNvPr>
          <p:cNvSpPr txBox="1"/>
          <p:nvPr/>
        </p:nvSpPr>
        <p:spPr>
          <a:xfrm>
            <a:off x="5639549" y="1655065"/>
            <a:ext cx="57536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পাঠ্যাংশঃতালগাছ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অধ্যায়ঃ০৯,পাঠঃ 0১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1FF86-BF3E-4BDE-A469-13B897017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89" y="1957679"/>
            <a:ext cx="3110131" cy="353943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929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238817" y="835770"/>
            <a:ext cx="5181600" cy="1117957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8266" y="1985376"/>
            <a:ext cx="102725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১.১.১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যুক্তবর্ণসহযোগে তৈরি শব্দ শুনে স্পষ্ট ও 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শুদ্ধভাবে বলতে পারবে।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২.১.৩ পাঠ্যবইয়ের কবিতা শ্রবনযোগ্য স্বরে আবৃত্তি করতে পারবে।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 স্পষ্ট ও শুদ্ধ উচ্চারনে পড়তে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848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ids Frame For PowerPoint Border and Frame Slides Backgrounds for Powerpoint  Templates - PPT Backgrounds">
            <a:extLst>
              <a:ext uri="{FF2B5EF4-FFF2-40B4-BE49-F238E27FC236}">
                <a16:creationId xmlns:a16="http://schemas.microsoft.com/office/drawing/2014/main" id="{EFE61DDC-0E6B-421C-9DE6-EE627A668E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963" y="-2326037"/>
            <a:ext cx="5907437" cy="590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Microsoft PowerPoint Desktop Wallpaper Child Presentation - Powerpoint -  Jerry Can Transparent PNG">
            <a:extLst>
              <a:ext uri="{FF2B5EF4-FFF2-40B4-BE49-F238E27FC236}">
                <a16:creationId xmlns:a16="http://schemas.microsoft.com/office/drawing/2014/main" id="{783D9C5E-0F25-4476-A533-12124E777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0" y="118675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F2C3B6-48B8-4096-A587-09B554893E24}"/>
              </a:ext>
            </a:extLst>
          </p:cNvPr>
          <p:cNvSpPr/>
          <p:nvPr/>
        </p:nvSpPr>
        <p:spPr>
          <a:xfrm>
            <a:off x="1409700" y="3341914"/>
            <a:ext cx="8991600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ভিডিয়ো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995A4-D801-4C05-909B-38E43840C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" y="118377"/>
            <a:ext cx="3063670" cy="3310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EC0D7-E49C-4873-B81A-028E553B5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59" y="118377"/>
            <a:ext cx="3063670" cy="3310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0192E-4F8B-4042-8CE2-FE0E21288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" y="4121808"/>
            <a:ext cx="3063670" cy="3310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9BDA66-CC27-4055-B3D9-E6A096EE8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82" y="3787700"/>
            <a:ext cx="3063670" cy="3310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0423D0-05EA-4B3A-88AB-B0AA1368D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65" y="826411"/>
            <a:ext cx="3063670" cy="3310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7D0B9F-43EB-4F8A-8B19-D3A080608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65" y="3825160"/>
            <a:ext cx="3063670" cy="331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72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ids Frame For PowerPoint Border and Frame Slides Backgrounds for Powerpoint  Templates - PPT Backgrounds">
            <a:extLst>
              <a:ext uri="{FF2B5EF4-FFF2-40B4-BE49-F238E27FC236}">
                <a16:creationId xmlns:a16="http://schemas.microsoft.com/office/drawing/2014/main" id="{EFE61DDC-0E6B-421C-9DE6-EE627A668E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963" y="-2326037"/>
            <a:ext cx="5907437" cy="590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Microsoft PowerPoint Desktop Wallpaper Child Presentation - Powerpoint -  Jerry Can Transparent PNG">
            <a:extLst>
              <a:ext uri="{FF2B5EF4-FFF2-40B4-BE49-F238E27FC236}">
                <a16:creationId xmlns:a16="http://schemas.microsoft.com/office/drawing/2014/main" id="{783D9C5E-0F25-4476-A533-12124E777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F2C3B6-48B8-4096-A587-09B554893E24}"/>
              </a:ext>
            </a:extLst>
          </p:cNvPr>
          <p:cNvSpPr/>
          <p:nvPr/>
        </p:nvSpPr>
        <p:spPr>
          <a:xfrm>
            <a:off x="1409700" y="3341914"/>
            <a:ext cx="8991600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995A4-D801-4C05-909B-38E43840C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" y="118377"/>
            <a:ext cx="3063670" cy="3310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EC0D7-E49C-4873-B81A-028E553B5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59" y="118377"/>
            <a:ext cx="3063670" cy="3310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0192E-4F8B-4042-8CE2-FE0E21288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" y="4121808"/>
            <a:ext cx="3063670" cy="3310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9BDA66-CC27-4055-B3D9-E6A096EE8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82" y="3787700"/>
            <a:ext cx="3063670" cy="3310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0423D0-05EA-4B3A-88AB-B0AA1368D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65" y="826411"/>
            <a:ext cx="3063670" cy="3310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7D0B9F-43EB-4F8A-8B19-D3A080608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65" y="3825160"/>
            <a:ext cx="3063670" cy="331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951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D386F2-2DA9-4160-AD03-C6EDB3BB4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1" b="18959"/>
          <a:stretch/>
        </p:blipFill>
        <p:spPr>
          <a:xfrm>
            <a:off x="647700" y="1406769"/>
            <a:ext cx="11258550" cy="51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127FA7-026B-4962-9352-B65AAEF59A7B}"/>
              </a:ext>
            </a:extLst>
          </p:cNvPr>
          <p:cNvSpPr txBox="1"/>
          <p:nvPr/>
        </p:nvSpPr>
        <p:spPr>
          <a:xfrm>
            <a:off x="0" y="584784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একপায়ে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AEF333-4256-4789-A84A-ACA661F70E91}"/>
              </a:ext>
            </a:extLst>
          </p:cNvPr>
          <p:cNvSpPr/>
          <p:nvPr/>
        </p:nvSpPr>
        <p:spPr>
          <a:xfrm>
            <a:off x="3048586" y="484466"/>
            <a:ext cx="6094828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6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277</Words>
  <Application>Microsoft Office PowerPoint</Application>
  <PresentationFormat>Widescreen</PresentationFormat>
  <Paragraphs>75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Sudipto paul</dc:creator>
  <cp:lastModifiedBy>Sudipto paul</cp:lastModifiedBy>
  <cp:revision>51</cp:revision>
  <dcterms:created xsi:type="dcterms:W3CDTF">2020-12-18T03:30:07Z</dcterms:created>
  <dcterms:modified xsi:type="dcterms:W3CDTF">2021-05-12T11:43:33Z</dcterms:modified>
</cp:coreProperties>
</file>