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7" r:id="rId2"/>
    <p:sldId id="394" r:id="rId3"/>
    <p:sldId id="422" r:id="rId4"/>
    <p:sldId id="258" r:id="rId5"/>
    <p:sldId id="400" r:id="rId6"/>
    <p:sldId id="301" r:id="rId7"/>
    <p:sldId id="354" r:id="rId8"/>
    <p:sldId id="303" r:id="rId9"/>
    <p:sldId id="352" r:id="rId10"/>
    <p:sldId id="396" r:id="rId11"/>
    <p:sldId id="381" r:id="rId12"/>
    <p:sldId id="353" r:id="rId13"/>
    <p:sldId id="418" r:id="rId14"/>
    <p:sldId id="371" r:id="rId15"/>
    <p:sldId id="419" r:id="rId16"/>
    <p:sldId id="380" r:id="rId17"/>
    <p:sldId id="420" r:id="rId18"/>
    <p:sldId id="385" r:id="rId19"/>
    <p:sldId id="417" r:id="rId20"/>
    <p:sldId id="382" r:id="rId21"/>
    <p:sldId id="423" r:id="rId22"/>
    <p:sldId id="424" r:id="rId23"/>
    <p:sldId id="307" r:id="rId24"/>
    <p:sldId id="284" r:id="rId25"/>
    <p:sldId id="368" r:id="rId26"/>
    <p:sldId id="390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6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EF89-B056-4A04-B0EC-702C78876C9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5CFD-993A-4635-A871-9CFF8F5B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BB90-4C14-4F0E-B403-13CC416E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B5B6D-94A2-43BB-AFBF-0D233A65C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10B7-37FD-4121-880F-0F10FA4C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60709-A26F-439E-9496-15867F0B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F398-FAB8-42D3-90D9-BC05CF9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CADA-3CB8-4575-8F40-AFA8EDE7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CFD12-9AC1-495D-AD2F-2F64FF615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1359-B17E-462C-8F2D-B5BB8F96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AEA0-6870-46F9-BAE3-1D417F25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91E0-F959-4C84-B6FD-64544FA7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7A919-FD75-4F41-89B7-2EF8B8BF3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8B0BD-BBC1-4C18-B233-449C75E76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54A8-C215-4BD2-B3AB-57107F41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11D7-DFDF-4BAE-8DA4-281C32E4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E6D4-3F7D-45AD-9540-8C6E3735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B5E-769D-4B04-8057-E50F816B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FDDD-AAD9-4079-8AE3-379969E0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CFEF0-FAC8-4F63-A0E0-61578E08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9A5E-EDE3-43AC-97A3-49E32309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1CF6-3A18-4763-860D-1EA088B0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F7BE-C9F3-4CEB-A129-18A4EE7C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6BF8-82D2-48C9-97B4-2A2A8EE55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338E-D941-4B71-B2B8-6A4EBBC0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01F3C-735B-4C0E-B57F-08D8F572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5B63-2AFD-4789-A7FF-4FCD41AB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448C-81C8-482D-A49E-EAF4A9FE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5C076-0CBC-447F-A9A9-A613AC76C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8BD08-2B8F-4AD1-AA92-E2D751D2B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96CD-6508-40E9-8B5B-60F3177E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220C9-09CE-4896-A814-03D4A5E8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9697-88E0-4446-99B4-7A18AA9E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B20A-EBEA-41C4-B13C-80B22452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BECB7-21C2-4DB9-8C9F-36B31BBE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97E17-0240-42B2-86A1-F6452240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B15BA-528A-465E-A9B4-A39AEAE0F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7E787-B30C-4ED5-BAA0-02AEEE65B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16A93-EFB0-45EC-813A-9C6B941B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63E62-CA06-471C-8D59-BF3F1513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15B4A-4A7A-466D-8343-2E3EAFB6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F62E-692D-4A8D-B65C-37F440A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30A2E-03DB-4142-BD6E-32F7DB64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7E267-2A24-4F6F-8AA4-AC5593C4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2382D-917C-4C87-B9E6-E7BABC2A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86104-D5D8-4279-ACC7-E440049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50F84-BEA3-4A86-80FE-9CE7C87B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D4E2-57EF-4A8A-B0DB-F5558DA8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D2F5-0137-43ED-81F0-3788D76F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C88E-4972-4C10-94DA-D3CAA64D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D016B-4AA8-4D8F-8155-CD4050D2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205E7-7107-426A-A9C1-0EAA08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30364-9854-4813-B871-A7370B8A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3D953-43D0-4E2F-A45C-A998A329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3537-8100-4C23-B456-0A495D69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114C3-5A35-4A43-AC69-EB1E149A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C37FF-C67F-466D-948F-F9518989D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4B8CD-9D19-4B8E-B228-4EF22C44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5ED3C-6ABB-46C6-9A35-BA2A3D52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2B6C6-B2B4-4B4D-8267-4DB02C78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81EA0-3116-4C79-8516-68C36240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8FFC-85C7-451C-8CC7-5C39F04B7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A90B-1016-4004-959E-99FB09268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7E76-D105-49AE-B507-39B2ABCCB98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2109-4EC0-48A9-85DE-220F1309B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B2FC-972E-4B0B-99F7-D3738078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98" y="4755043"/>
            <a:ext cx="877703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460"/>
          <a:stretch/>
        </p:blipFill>
        <p:spPr>
          <a:xfrm>
            <a:off x="2152650" y="817649"/>
            <a:ext cx="8534400" cy="4125583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D9791CC9-1F65-489F-BED3-049B36B882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965091"/>
            <a:ext cx="4976949" cy="3727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965090"/>
            <a:ext cx="5147101" cy="3727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9709" y="4692580"/>
            <a:ext cx="5075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81B1B05-F403-4DAD-BFF2-8047BC23D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78" y="2699310"/>
            <a:ext cx="4573615" cy="219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8" y="911630"/>
            <a:ext cx="4672089" cy="184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79" y="976185"/>
            <a:ext cx="4450078" cy="184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8" y="2699310"/>
            <a:ext cx="4450078" cy="211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01045" y="4746041"/>
            <a:ext cx="378990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7C73D07-5796-4B29-ADDD-ECD64B9A3D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7018"/>
            <a:ext cx="4876798" cy="3186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1427018"/>
            <a:ext cx="4651718" cy="3186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5582" y="4613564"/>
            <a:ext cx="392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5A412AC-ABC6-4D24-87A0-5716F44D32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893288"/>
            <a:ext cx="4942449" cy="3747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3287"/>
            <a:ext cx="5115951" cy="3747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0616" y="4641273"/>
            <a:ext cx="4330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32C0C6B-3289-4695-9A6C-001853E348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29" y="1146318"/>
            <a:ext cx="4635335" cy="375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49" y="1146318"/>
            <a:ext cx="5009322" cy="3758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6570" y="5003795"/>
            <a:ext cx="529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6A0E2A0-59E1-482C-8949-8D7739B09D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874643"/>
            <a:ext cx="5049078" cy="411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4436" y="4988858"/>
            <a:ext cx="288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3" y="874643"/>
            <a:ext cx="4720414" cy="4114215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1D20290-5112-4108-968F-301F4DB90C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29523"/>
          <a:stretch/>
        </p:blipFill>
        <p:spPr>
          <a:xfrm>
            <a:off x="1267387" y="984738"/>
            <a:ext cx="4676793" cy="373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50" y="984737"/>
            <a:ext cx="4812863" cy="3731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991" y="4715746"/>
            <a:ext cx="4569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40DBB8E-5198-464A-BC19-353EEEB41F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6" y="935668"/>
            <a:ext cx="4542059" cy="3663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5668"/>
            <a:ext cx="4654949" cy="3663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7111" y="4598893"/>
            <a:ext cx="434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878CBC6-F06D-42C0-85CD-AD89CCC42A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4168" r="2788" b="3944"/>
          <a:stretch/>
        </p:blipFill>
        <p:spPr>
          <a:xfrm>
            <a:off x="1386771" y="959063"/>
            <a:ext cx="4271908" cy="3657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6" y="1111348"/>
            <a:ext cx="5113473" cy="3464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0489" y="4575498"/>
            <a:ext cx="4608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576841D-E2D6-4B2A-9CF5-2720F3165C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2D4040-28D3-4198-9CF4-73AABB845BBF}"/>
              </a:ext>
            </a:extLst>
          </p:cNvPr>
          <p:cNvSpPr txBox="1"/>
          <p:nvPr/>
        </p:nvSpPr>
        <p:spPr>
          <a:xfrm>
            <a:off x="1666017" y="2366788"/>
            <a:ext cx="48814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170F2-54DB-4F98-B46C-AC8A0047288A}"/>
              </a:ext>
            </a:extLst>
          </p:cNvPr>
          <p:cNvSpPr txBox="1"/>
          <p:nvPr/>
        </p:nvSpPr>
        <p:spPr>
          <a:xfrm>
            <a:off x="7199589" y="2366788"/>
            <a:ext cx="6098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51F8D-EF9D-479B-ACBA-3DCDDAB5B2B3}"/>
              </a:ext>
            </a:extLst>
          </p:cNvPr>
          <p:cNvSpPr txBox="1"/>
          <p:nvPr/>
        </p:nvSpPr>
        <p:spPr>
          <a:xfrm>
            <a:off x="478971" y="1535791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B0B4638-49E4-4799-9A23-57F81F1A9D8C}"/>
              </a:ext>
            </a:extLst>
          </p:cNvPr>
          <p:cNvSpPr/>
          <p:nvPr/>
        </p:nvSpPr>
        <p:spPr>
          <a:xfrm>
            <a:off x="21771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A9F29-C658-4C2B-B308-704614E53416}"/>
              </a:ext>
            </a:extLst>
          </p:cNvPr>
          <p:cNvSpPr txBox="1"/>
          <p:nvPr/>
        </p:nvSpPr>
        <p:spPr>
          <a:xfrm>
            <a:off x="478971" y="704794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693668" y="391158"/>
            <a:ext cx="4038600" cy="92333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54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4572000" y="1551906"/>
            <a:ext cx="7843855" cy="3941528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 গোবরা সরকারি প্রাথমিক বিদ্যালয়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E-mail : manju050986@       gmail.com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endParaRPr lang="en-US" sz="1013" dirty="0">
              <a:latin typeface="Nirmolu U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E9F0B-40D6-4DA5-ACFF-CC542AA4C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8186"/>
            <a:ext cx="3200400" cy="448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ECEA7-8B7D-451D-9258-609BE71C8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000388" y="3438902"/>
            <a:ext cx="4366487" cy="766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0D421-45A1-4FCD-9BBD-1D1D9D28E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529726" y="3359306"/>
            <a:ext cx="4366485" cy="76606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D9387DE-B33F-4A8A-9D32-19A0EC250B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578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828" y="1745664"/>
            <a:ext cx="5557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ছন্দ-সুরে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604" y="1647190"/>
            <a:ext cx="5042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945458F-98EA-43EC-A9D3-58EB3E696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2D4040-28D3-4198-9CF4-73AABB845BBF}"/>
              </a:ext>
            </a:extLst>
          </p:cNvPr>
          <p:cNvSpPr txBox="1"/>
          <p:nvPr/>
        </p:nvSpPr>
        <p:spPr>
          <a:xfrm>
            <a:off x="1666017" y="2366788"/>
            <a:ext cx="48814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170F2-54DB-4F98-B46C-AC8A0047288A}"/>
              </a:ext>
            </a:extLst>
          </p:cNvPr>
          <p:cNvSpPr txBox="1"/>
          <p:nvPr/>
        </p:nvSpPr>
        <p:spPr>
          <a:xfrm>
            <a:off x="7199589" y="2366788"/>
            <a:ext cx="6098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51F8D-EF9D-479B-ACBA-3DCDDAB5B2B3}"/>
              </a:ext>
            </a:extLst>
          </p:cNvPr>
          <p:cNvSpPr txBox="1"/>
          <p:nvPr/>
        </p:nvSpPr>
        <p:spPr>
          <a:xfrm>
            <a:off x="478971" y="1535791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B0B4638-49E4-4799-9A23-57F81F1A9D8C}"/>
              </a:ext>
            </a:extLst>
          </p:cNvPr>
          <p:cNvSpPr/>
          <p:nvPr/>
        </p:nvSpPr>
        <p:spPr>
          <a:xfrm>
            <a:off x="21771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A9F29-C658-4C2B-B308-704614E53416}"/>
              </a:ext>
            </a:extLst>
          </p:cNvPr>
          <p:cNvSpPr txBox="1"/>
          <p:nvPr/>
        </p:nvSpPr>
        <p:spPr>
          <a:xfrm>
            <a:off x="478971" y="704794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শিখার্থীর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578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828" y="1745664"/>
            <a:ext cx="5557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ছন্দ-সুরে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604" y="1647190"/>
            <a:ext cx="5042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945458F-98EA-43EC-A9D3-58EB3E696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4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85125" y="1118342"/>
            <a:ext cx="7323040" cy="80521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9139" y="1904442"/>
            <a:ext cx="2167576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আনন্দিত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75274" y="1691002"/>
            <a:ext cx="5076793" cy="94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হাসি আমাকে মুগ্ধ করে।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2036" y="2698052"/>
            <a:ext cx="4483318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 ঢেউ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2727" y="2849042"/>
            <a:ext cx="5303520" cy="976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বা সাগরের ঢেউ দেখে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সুদীপ্ত ভয় পায়।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12961" y="3676956"/>
            <a:ext cx="2167575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ঢেউসমুহ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32005" y="3760012"/>
            <a:ext cx="5076793" cy="99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ঢেউসমুহ দেখে মনে দোলা লাগে।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64642" y="4645499"/>
            <a:ext cx="2221472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24952" y="4699825"/>
            <a:ext cx="4409649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স্রোতস্বিনীর বুকে নৌকা চলে।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76445" y="5528375"/>
            <a:ext cx="2209669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22727" y="5765197"/>
            <a:ext cx="5381888" cy="727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সমুদ্রের পানিতে নেমে গোসল করি।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D15F3-1255-4C0E-AADF-1E3781091B75}"/>
              </a:ext>
            </a:extLst>
          </p:cNvPr>
          <p:cNvGrpSpPr/>
          <p:nvPr/>
        </p:nvGrpSpPr>
        <p:grpSpPr>
          <a:xfrm>
            <a:off x="830726" y="1978514"/>
            <a:ext cx="2559612" cy="4273148"/>
            <a:chOff x="1450136" y="1329528"/>
            <a:chExt cx="1746002" cy="4791710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1456558" y="1329528"/>
              <a:ext cx="1290426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50136" y="2168543"/>
              <a:ext cx="1303270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ঊর্মি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34217" y="3231113"/>
              <a:ext cx="1343178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ঊর্মিমালা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5485" y="4255567"/>
              <a:ext cx="1371910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59388" y="5397951"/>
              <a:ext cx="1366778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সমুদ্দুর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913468" y="2531116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909133" y="1671261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941174" y="3609632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945270" y="4622032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961757" y="5738092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2886CCEF-81F5-4803-B848-CCBF733D5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BB86BC-F02C-4D0D-A14B-1DD7C0AC5B1F}"/>
              </a:ext>
            </a:extLst>
          </p:cNvPr>
          <p:cNvSpPr/>
          <p:nvPr/>
        </p:nvSpPr>
        <p:spPr>
          <a:xfrm>
            <a:off x="2064064" y="431210"/>
            <a:ext cx="7323040" cy="80521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905000" y="1680265"/>
            <a:ext cx="8382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267950" y="1680265"/>
            <a:ext cx="38100" cy="43986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257800" y="1735554"/>
            <a:ext cx="38100" cy="43654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905000" y="1811754"/>
            <a:ext cx="38100" cy="43654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1905000" y="2518465"/>
            <a:ext cx="8382000" cy="696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905000" y="3434042"/>
            <a:ext cx="8401050" cy="54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943100" y="4326354"/>
            <a:ext cx="8362950" cy="98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1981200" y="5240754"/>
            <a:ext cx="832485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81200" y="6078954"/>
            <a:ext cx="8382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181175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81175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 শব্দ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72615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/>
              <a:t> </a:t>
            </a:r>
            <a:endParaRPr 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264995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মাতা, জননী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364055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3640555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পুষ্প, কুসুম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455495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447875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পর্বত, গিরি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539315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600" y="539315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সমুদ্র, সিন্ধু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6F1CC1-E4F2-45FC-8398-8FDF23EA9282}"/>
              </a:ext>
            </a:extLst>
          </p:cNvPr>
          <p:cNvSpPr txBox="1"/>
          <p:nvPr/>
        </p:nvSpPr>
        <p:spPr>
          <a:xfrm>
            <a:off x="2990850" y="1056490"/>
            <a:ext cx="5968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সমার্থক শব্দ শিখিঃ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175982-1DE9-4A44-95D3-374339A6C4E6}"/>
              </a:ext>
            </a:extLst>
          </p:cNvPr>
          <p:cNvSpPr txBox="1"/>
          <p:nvPr/>
        </p:nvSpPr>
        <p:spPr>
          <a:xfrm>
            <a:off x="3867150" y="290770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CBC6BC4D-A676-4211-89BE-E54D9D381F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0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8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8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8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8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3" grpId="0"/>
      <p:bldP spid="42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124" y="960109"/>
            <a:ext cx="584947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খাতায় লেখ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216" y="1545116"/>
            <a:ext cx="792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77" y="3768356"/>
            <a:ext cx="750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319" y="4824065"/>
            <a:ext cx="8666921" cy="7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DD18-9F5A-4AFF-968D-3A91428CCD3F}"/>
              </a:ext>
            </a:extLst>
          </p:cNvPr>
          <p:cNvSpPr txBox="1"/>
          <p:nvPr/>
        </p:nvSpPr>
        <p:spPr>
          <a:xfrm>
            <a:off x="764137" y="2118819"/>
            <a:ext cx="107607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DB375-D354-400F-894B-9882615BC8C8}"/>
              </a:ext>
            </a:extLst>
          </p:cNvPr>
          <p:cNvSpPr txBox="1"/>
          <p:nvPr/>
        </p:nvSpPr>
        <p:spPr>
          <a:xfrm>
            <a:off x="827477" y="4314903"/>
            <a:ext cx="964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উত্তরঃপ্রজাপতি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79CA6-9BE4-4C20-A7DE-E462A4892C3C}"/>
              </a:ext>
            </a:extLst>
          </p:cNvPr>
          <p:cNvSpPr txBox="1"/>
          <p:nvPr/>
        </p:nvSpPr>
        <p:spPr>
          <a:xfrm>
            <a:off x="943827" y="5358883"/>
            <a:ext cx="106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0F41-6846-412F-AD31-214DDD941E48}"/>
              </a:ext>
            </a:extLst>
          </p:cNvPr>
          <p:cNvSpPr txBox="1"/>
          <p:nvPr/>
        </p:nvSpPr>
        <p:spPr>
          <a:xfrm>
            <a:off x="820067" y="2642271"/>
            <a:ext cx="725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খ।পাতা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655D0-1F7F-4451-9D33-76DB4ED0FDA9}"/>
              </a:ext>
            </a:extLst>
          </p:cNvPr>
          <p:cNvSpPr txBox="1"/>
          <p:nvPr/>
        </p:nvSpPr>
        <p:spPr>
          <a:xfrm>
            <a:off x="742122" y="3228423"/>
            <a:ext cx="686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উত্তরঃগাছের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23329C2-F0D2-4B78-A6E5-AAF0F3344E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DA0CD-CEC1-4919-A3FF-9175D97BC74E}"/>
              </a:ext>
            </a:extLst>
          </p:cNvPr>
          <p:cNvSpPr txBox="1"/>
          <p:nvPr/>
        </p:nvSpPr>
        <p:spPr>
          <a:xfrm>
            <a:off x="4725886" y="373957"/>
            <a:ext cx="27417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4301" y="1433511"/>
            <a:ext cx="3357489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861" y="3650567"/>
            <a:ext cx="764880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5BDFA8E-4192-4B1A-B95E-E32A18D150A2}"/>
              </a:ext>
            </a:extLst>
          </p:cNvPr>
          <p:cNvSpPr/>
          <p:nvPr/>
        </p:nvSpPr>
        <p:spPr>
          <a:xfrm>
            <a:off x="8021264" y="2372498"/>
            <a:ext cx="562708" cy="884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images (49).jpg">
            <a:extLst>
              <a:ext uri="{FF2B5EF4-FFF2-40B4-BE49-F238E27FC236}">
                <a16:creationId xmlns:a16="http://schemas.microsoft.com/office/drawing/2014/main" id="{BEA6C6E6-A526-412A-85B2-0038EE50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9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596" y="900332"/>
            <a:ext cx="3845826" cy="537385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0755151-E714-498C-AB36-66B9A11765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30" y="4822969"/>
            <a:ext cx="6249571" cy="120032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08A4B-CB28-4992-8DA5-2A6FB8D5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5"/>
          <a:stretch/>
        </p:blipFill>
        <p:spPr>
          <a:xfrm>
            <a:off x="3068513" y="956603"/>
            <a:ext cx="6443003" cy="3866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381E5BF-9B77-4FE7-A057-36C425763B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7198" y="791231"/>
            <a:ext cx="58494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216" y="1545116"/>
            <a:ext cx="792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77" y="3768356"/>
            <a:ext cx="750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319" y="4824065"/>
            <a:ext cx="8666921" cy="7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DD18-9F5A-4AFF-968D-3A91428CCD3F}"/>
              </a:ext>
            </a:extLst>
          </p:cNvPr>
          <p:cNvSpPr txBox="1"/>
          <p:nvPr/>
        </p:nvSpPr>
        <p:spPr>
          <a:xfrm>
            <a:off x="764137" y="2118819"/>
            <a:ext cx="107607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DB375-D354-400F-894B-9882615BC8C8}"/>
              </a:ext>
            </a:extLst>
          </p:cNvPr>
          <p:cNvSpPr txBox="1"/>
          <p:nvPr/>
        </p:nvSpPr>
        <p:spPr>
          <a:xfrm>
            <a:off x="827477" y="4314903"/>
            <a:ext cx="964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উত্তরঃপ্রজাপতি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79CA6-9BE4-4C20-A7DE-E462A4892C3C}"/>
              </a:ext>
            </a:extLst>
          </p:cNvPr>
          <p:cNvSpPr txBox="1"/>
          <p:nvPr/>
        </p:nvSpPr>
        <p:spPr>
          <a:xfrm>
            <a:off x="943827" y="5358883"/>
            <a:ext cx="106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0F41-6846-412F-AD31-214DDD941E48}"/>
              </a:ext>
            </a:extLst>
          </p:cNvPr>
          <p:cNvSpPr txBox="1"/>
          <p:nvPr/>
        </p:nvSpPr>
        <p:spPr>
          <a:xfrm>
            <a:off x="820067" y="2642271"/>
            <a:ext cx="725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খ।পাতা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655D0-1F7F-4451-9D33-76DB4ED0FDA9}"/>
              </a:ext>
            </a:extLst>
          </p:cNvPr>
          <p:cNvSpPr txBox="1"/>
          <p:nvPr/>
        </p:nvSpPr>
        <p:spPr>
          <a:xfrm>
            <a:off x="742122" y="3228423"/>
            <a:ext cx="686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উত্তরঃগাছের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4F661F3-E5A7-45D3-A74E-98F9F4C66A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520" y="609600"/>
            <a:ext cx="4572000" cy="92333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NZ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053" y="1781515"/>
            <a:ext cx="6752492" cy="347787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- - - -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10E37-E01C-44BE-A048-95B11B3B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65" y="1750737"/>
            <a:ext cx="2957055" cy="353943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2AB0918-A068-45AB-9665-457E4F4D27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89055E-31A9-4874-80B7-2801C20C05BE}"/>
              </a:ext>
            </a:extLst>
          </p:cNvPr>
          <p:cNvSpPr txBox="1"/>
          <p:nvPr/>
        </p:nvSpPr>
        <p:spPr>
          <a:xfrm>
            <a:off x="465006" y="1840289"/>
            <a:ext cx="1343315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১.2.1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১.3.6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424440" y="3034194"/>
            <a:ext cx="11156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2.1.1প্রমিত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7B056-B7B9-4445-AE0D-027BD9688015}"/>
              </a:ext>
            </a:extLst>
          </p:cNvPr>
          <p:cNvSpPr txBox="1"/>
          <p:nvPr/>
        </p:nvSpPr>
        <p:spPr>
          <a:xfrm>
            <a:off x="444450" y="3748739"/>
            <a:ext cx="113321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১.3.2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শব্দযোগে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8B9C0-2076-4906-BD73-CD73745C6CB9}"/>
              </a:ext>
            </a:extLst>
          </p:cNvPr>
          <p:cNvSpPr txBox="1"/>
          <p:nvPr/>
        </p:nvSpPr>
        <p:spPr>
          <a:xfrm>
            <a:off x="465006" y="4911631"/>
            <a:ext cx="8757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১.৫.১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2.3.12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99081E-79E4-4CBC-BBF9-A81A1EA70BD4}"/>
              </a:ext>
            </a:extLst>
          </p:cNvPr>
          <p:cNvSpPr txBox="1"/>
          <p:nvPr/>
        </p:nvSpPr>
        <p:spPr>
          <a:xfrm>
            <a:off x="424440" y="1224971"/>
            <a:ext cx="6583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- - - -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4874525" y="499972"/>
            <a:ext cx="2442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2180E8A-C35B-4C24-BAAD-2E1BF745E3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7410" y="4999509"/>
            <a:ext cx="6772022" cy="7807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3092057"/>
            <a:ext cx="4208480" cy="190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1134006"/>
            <a:ext cx="4208480" cy="195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4FF63-C535-4E77-A092-9DCF3151542D}"/>
              </a:ext>
            </a:extLst>
          </p:cNvPr>
          <p:cNvSpPr txBox="1"/>
          <p:nvPr/>
        </p:nvSpPr>
        <p:spPr>
          <a:xfrm>
            <a:off x="7526215" y="323557"/>
            <a:ext cx="3657600" cy="271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5DF63-1B6D-4692-8AB7-DF999CC9A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24" y="3092057"/>
            <a:ext cx="4208480" cy="187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43946-3C9C-4E6F-A561-1E87493B6C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8" r="19657"/>
          <a:stretch/>
        </p:blipFill>
        <p:spPr>
          <a:xfrm>
            <a:off x="6439924" y="1169907"/>
            <a:ext cx="4208480" cy="190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15A85-7320-4AF7-BE0A-45E8B967A80D}"/>
              </a:ext>
            </a:extLst>
          </p:cNvPr>
          <p:cNvSpPr txBox="1"/>
          <p:nvPr/>
        </p:nvSpPr>
        <p:spPr>
          <a:xfrm>
            <a:off x="3995312" y="443300"/>
            <a:ext cx="4556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8BB5124-B80B-42AE-9353-D91D74F731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17" y="937790"/>
            <a:ext cx="8679765" cy="437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7636" y="5092505"/>
            <a:ext cx="4291985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0CEBA12-4D4F-446A-968F-F4D2BD728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383167" y="4642340"/>
            <a:ext cx="3862318" cy="12379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ঊর্মিমালার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A8C68-5BFB-4B43-A2CB-07ED7B5C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977704"/>
            <a:ext cx="4727580" cy="366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5E04D-AEBA-496A-BDA9-170CEC6D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90" y="977704"/>
            <a:ext cx="5087395" cy="366463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14B472B-F67B-4E93-B82C-49515637A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69936" y="4585446"/>
            <a:ext cx="3251491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8" y="844061"/>
            <a:ext cx="4867214" cy="374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2" y="844061"/>
            <a:ext cx="5331863" cy="357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6FCD13-2D3E-4180-957A-7BD16EA8BA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89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654</Words>
  <Application>Microsoft Office PowerPoint</Application>
  <PresentationFormat>Widescreen</PresentationFormat>
  <Paragraphs>151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Sudipto paul</cp:lastModifiedBy>
  <cp:revision>114</cp:revision>
  <dcterms:created xsi:type="dcterms:W3CDTF">2020-03-05T05:57:32Z</dcterms:created>
  <dcterms:modified xsi:type="dcterms:W3CDTF">2021-05-12T12:42:49Z</dcterms:modified>
</cp:coreProperties>
</file>