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0" r:id="rId5"/>
    <p:sldId id="261" r:id="rId6"/>
    <p:sldId id="262" r:id="rId7"/>
    <p:sldId id="263" r:id="rId8"/>
    <p:sldId id="264" r:id="rId9"/>
    <p:sldId id="266" r:id="rId10"/>
    <p:sldId id="275" r:id="rId11"/>
    <p:sldId id="276" r:id="rId12"/>
    <p:sldId id="277" r:id="rId13"/>
    <p:sldId id="278" r:id="rId14"/>
    <p:sldId id="279" r:id="rId15"/>
    <p:sldId id="280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2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F462-2BB0-44D0-B88D-A9B507352BB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703B-3A1A-44EF-968B-66769F7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31765" y="628697"/>
            <a:ext cx="10618240" cy="5706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87236" y="6335047"/>
            <a:ext cx="12374880" cy="6588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3916317" y="2344912"/>
            <a:ext cx="579156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F-5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করলে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94601" y="6248400"/>
            <a:ext cx="31689801" cy="609600"/>
            <a:chOff x="-31994601" y="6248400"/>
            <a:chExt cx="31689801" cy="609600"/>
          </a:xfrm>
        </p:grpSpPr>
        <p:sp>
          <p:nvSpPr>
            <p:cNvPr id="4" name="TextBox 3"/>
            <p:cNvSpPr txBox="1"/>
            <p:nvPr/>
          </p:nvSpPr>
          <p:spPr>
            <a:xfrm>
              <a:off x="-31165800" y="6324600"/>
              <a:ext cx="3086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Md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Naim 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Islam Trade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Instructor(General Mechanics),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Bharaduba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High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School,Bhaluka,Mymensingh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. 01795-273091,Email: mdnaimi033@gmail.com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94601" y="6248400"/>
              <a:ext cx="808366" cy="609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154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30" y="0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77050" y="627641"/>
            <a:ext cx="10742516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Down Arrow Callout 10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শেপিং অপারেশন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86639" y="2753098"/>
            <a:ext cx="6723338" cy="2828331"/>
            <a:chOff x="762000" y="1219200"/>
            <a:chExt cx="8154988" cy="34305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62000" y="2743200"/>
              <a:ext cx="2133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590800" y="3048000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95600" y="3352800"/>
              <a:ext cx="99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3581400" y="3048000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86200" y="2743200"/>
              <a:ext cx="2133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-189706" y="3695700"/>
              <a:ext cx="1905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067697" y="3696097"/>
              <a:ext cx="190420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4648200"/>
              <a:ext cx="5257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2000" y="1219200"/>
              <a:ext cx="2971800" cy="1524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895600" y="1219200"/>
              <a:ext cx="2971800" cy="1524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886200" y="1295400"/>
              <a:ext cx="2895600" cy="1447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019800" y="1295400"/>
              <a:ext cx="2895600" cy="1447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33800" y="1219200"/>
              <a:ext cx="2133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81800" y="1295400"/>
              <a:ext cx="2133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019800" y="3200400"/>
              <a:ext cx="2895600" cy="1447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963694" y="2247106"/>
              <a:ext cx="1905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895600" y="2895600"/>
              <a:ext cx="9906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601494" y="1485106"/>
              <a:ext cx="532606" cy="7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rot="5400000">
            <a:off x="3854625" y="3318503"/>
            <a:ext cx="2261617" cy="130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75979" y="1620215"/>
            <a:ext cx="115608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গ্রুপ কাটা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30" y="0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77050" y="627641"/>
            <a:ext cx="10742516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Down Arrow Callout 10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শেপিং অপারেশন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3365" y="1968904"/>
            <a:ext cx="998991" cy="46166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স্লট কাটা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79165" y="3188104"/>
            <a:ext cx="6325394" cy="2439988"/>
            <a:chOff x="1828800" y="1447800"/>
            <a:chExt cx="6325394" cy="2439988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28800" y="1981200"/>
              <a:ext cx="2133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657600" y="2286000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62400" y="2590800"/>
              <a:ext cx="99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648200" y="2286000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53000" y="1981200"/>
              <a:ext cx="2133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77094" y="2933700"/>
              <a:ext cx="1905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134497" y="2934097"/>
              <a:ext cx="1904206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28800" y="3886200"/>
              <a:ext cx="52578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828800" y="1447800"/>
              <a:ext cx="1066800" cy="533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962400" y="1447800"/>
              <a:ext cx="1066800" cy="533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953000" y="1447800"/>
              <a:ext cx="1066800" cy="533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086600" y="1447800"/>
              <a:ext cx="1066800" cy="533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895600" y="1447800"/>
              <a:ext cx="2133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19800" y="1447800"/>
              <a:ext cx="2133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7086600" y="3352800"/>
              <a:ext cx="1066800" cy="533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7200900" y="2400300"/>
              <a:ext cx="1905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962400" y="2133600"/>
              <a:ext cx="9906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763294" y="1714500"/>
              <a:ext cx="532606" cy="7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rot="5400000" flipH="1" flipV="1">
            <a:off x="5303265" y="2997604"/>
            <a:ext cx="1676400" cy="6858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1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30" y="0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77050" y="627641"/>
            <a:ext cx="10742516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Down Arrow Callout 10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শেপিং অপারেশন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44875" y="3104531"/>
            <a:ext cx="5334000" cy="1601788"/>
            <a:chOff x="1524000" y="2057400"/>
            <a:chExt cx="5334000" cy="1601788"/>
          </a:xfrm>
        </p:grpSpPr>
        <p:cxnSp>
          <p:nvCxnSpPr>
            <p:cNvPr id="27" name="Straight Connector 26"/>
            <p:cNvCxnSpPr>
              <a:endCxn id="55" idx="2"/>
            </p:cNvCxnSpPr>
            <p:nvPr/>
          </p:nvCxnSpPr>
          <p:spPr>
            <a:xfrm>
              <a:off x="1905000" y="2057400"/>
              <a:ext cx="4628034" cy="35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81200" y="3657600"/>
              <a:ext cx="4495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4876800" y="2438400"/>
              <a:ext cx="1447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876800" y="2894012"/>
              <a:ext cx="13716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/>
            <p:cNvSpPr/>
            <p:nvPr/>
          </p:nvSpPr>
          <p:spPr>
            <a:xfrm rot="10800000">
              <a:off x="4648200" y="2438400"/>
              <a:ext cx="533400" cy="457200"/>
            </a:xfrm>
            <a:prstGeom prst="arc">
              <a:avLst>
                <a:gd name="adj1" fmla="val 16200000"/>
                <a:gd name="adj2" fmla="val 5287181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10800000">
              <a:off x="4800600" y="2590800"/>
              <a:ext cx="533400" cy="457200"/>
            </a:xfrm>
            <a:prstGeom prst="arc">
              <a:avLst>
                <a:gd name="adj1" fmla="val 20328123"/>
                <a:gd name="adj2" fmla="val 2626029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Connector 53"/>
            <p:cNvCxnSpPr>
              <a:stCxn id="53" idx="2"/>
            </p:cNvCxnSpPr>
            <p:nvPr/>
          </p:nvCxnSpPr>
          <p:spPr>
            <a:xfrm rot="16200000" flipH="1">
              <a:off x="5674251" y="1864249"/>
              <a:ext cx="17953" cy="15875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>
              <a:off x="6324600" y="2057400"/>
              <a:ext cx="381000" cy="1600200"/>
            </a:xfrm>
            <a:prstGeom prst="arc">
              <a:avLst>
                <a:gd name="adj1" fmla="val 16200000"/>
                <a:gd name="adj2" fmla="val 16277384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6248400" y="2057400"/>
              <a:ext cx="609600" cy="1600200"/>
            </a:xfrm>
            <a:prstGeom prst="arc">
              <a:avLst>
                <a:gd name="adj1" fmla="val 14364134"/>
                <a:gd name="adj2" fmla="val 10395983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6200000" flipH="1">
              <a:off x="6287294" y="2477294"/>
              <a:ext cx="227806" cy="1516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6287294" y="2856706"/>
              <a:ext cx="381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248400" y="2895600"/>
              <a:ext cx="22860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/>
            <p:cNvSpPr/>
            <p:nvPr/>
          </p:nvSpPr>
          <p:spPr>
            <a:xfrm rot="10800000">
              <a:off x="1524000" y="2057400"/>
              <a:ext cx="990600" cy="1600200"/>
            </a:xfrm>
            <a:prstGeom prst="arc">
              <a:avLst>
                <a:gd name="adj1" fmla="val 16200000"/>
                <a:gd name="adj2" fmla="val 5408681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7293075" y="3837035"/>
            <a:ext cx="13716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740875" y="3637931"/>
            <a:ext cx="16690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চাবির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 Way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30" y="0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77050" y="627641"/>
            <a:ext cx="10742516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Down Arrow Callout 10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শেপিং অপারেশন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22276" y="5398968"/>
            <a:ext cx="40991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কনকেইভ ও কনভেক্স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কাটা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92275" y="2349454"/>
            <a:ext cx="3842970" cy="1073784"/>
            <a:chOff x="2133600" y="1295400"/>
            <a:chExt cx="4268384" cy="1677988"/>
          </a:xfrm>
        </p:grpSpPr>
        <p:grpSp>
          <p:nvGrpSpPr>
            <p:cNvPr id="23" name="Group 22"/>
            <p:cNvGrpSpPr/>
            <p:nvPr/>
          </p:nvGrpSpPr>
          <p:grpSpPr>
            <a:xfrm>
              <a:off x="2133600" y="1905000"/>
              <a:ext cx="3353594" cy="1068388"/>
              <a:chOff x="2133600" y="1905000"/>
              <a:chExt cx="3353594" cy="106838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2819400" y="2971800"/>
                <a:ext cx="1905000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4289577" y="2536976"/>
                <a:ext cx="495047" cy="374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2797377" y="2498776"/>
                <a:ext cx="495048" cy="45100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848316" y="2190826"/>
                <a:ext cx="571752" cy="118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1848908" y="2190284"/>
                <a:ext cx="571752" cy="118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5200726" y="2190284"/>
                <a:ext cx="571752" cy="118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134192" y="1905000"/>
                <a:ext cx="3351818" cy="10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134192" y="2476752"/>
                <a:ext cx="1136210" cy="10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349801" y="2476752"/>
                <a:ext cx="1136210" cy="10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flipV="1">
              <a:off x="2133600" y="1295400"/>
              <a:ext cx="914400" cy="609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486400" y="1295400"/>
              <a:ext cx="914400" cy="609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1905000"/>
              <a:ext cx="3351818" cy="10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48000" y="1295400"/>
              <a:ext cx="3351818" cy="10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01116" y="2190284"/>
              <a:ext cx="571752" cy="11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6134692" y="1561508"/>
              <a:ext cx="533400" cy="11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486400" y="1828800"/>
              <a:ext cx="9144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724400" y="2514600"/>
              <a:ext cx="685800" cy="457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923365" y="3874211"/>
            <a:ext cx="3706426" cy="1220070"/>
            <a:chOff x="2209007" y="3657600"/>
            <a:chExt cx="4116723" cy="190658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751859" y="4915131"/>
              <a:ext cx="2060694" cy="11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2644808" y="4374251"/>
              <a:ext cx="647931" cy="4338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V="1">
              <a:off x="4271672" y="4374251"/>
              <a:ext cx="647931" cy="4338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378723" y="4267200"/>
              <a:ext cx="1030347" cy="11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>
              <a:off x="2209571" y="4267200"/>
              <a:ext cx="976118" cy="11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561640" y="4915129"/>
              <a:ext cx="1295863" cy="11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61704" y="4914566"/>
              <a:ext cx="1295863" cy="11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209571" y="5563063"/>
              <a:ext cx="3199499" cy="11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209800" y="3657600"/>
              <a:ext cx="914400" cy="609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200400" y="3657600"/>
              <a:ext cx="914400" cy="609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419600" y="3657600"/>
              <a:ext cx="914400" cy="609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5410200" y="3657600"/>
              <a:ext cx="914400" cy="609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124200" y="3657600"/>
              <a:ext cx="99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334000" y="3657600"/>
              <a:ext cx="99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5677233" y="4304967"/>
              <a:ext cx="1295863" cy="11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10200" y="4953000"/>
              <a:ext cx="914400" cy="609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2636150" y="4374250"/>
              <a:ext cx="647931" cy="4338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3531616" y="3783586"/>
              <a:ext cx="685800" cy="43382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819400" y="4343400"/>
              <a:ext cx="838200" cy="533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57600" y="4343400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4663267" y="2732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কনকেইভ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75059" y="4656988"/>
            <a:ext cx="95090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কনভেক্স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30" y="0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77050" y="627641"/>
            <a:ext cx="10742516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Down Arrow Callout 10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শেপিং অপারেশন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157650" y="5187993"/>
            <a:ext cx="19495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স্পলাইন কাটা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9" name="Picture 1" descr="C:\Users\Choice\Pictures\tools &amp; Equipment\2015-09-15-11-19-06-143778543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535" y="2003706"/>
            <a:ext cx="4727472" cy="270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30" y="0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777050" y="627641"/>
            <a:ext cx="10742516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Down Arrow Callout 10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শেপিং অপারেশন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604" r="15419" b="17512"/>
          <a:stretch/>
        </p:blipFill>
        <p:spPr>
          <a:xfrm>
            <a:off x="4420829" y="1893482"/>
            <a:ext cx="3274142" cy="30971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92970" y="5475718"/>
            <a:ext cx="25298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3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Down Arrow Callout 9"/>
          <p:cNvSpPr/>
          <p:nvPr/>
        </p:nvSpPr>
        <p:spPr>
          <a:xfrm>
            <a:off x="3578459" y="875968"/>
            <a:ext cx="6205447" cy="838199"/>
          </a:xfrm>
          <a:prstGeom prst="downArrowCallout">
            <a:avLst>
              <a:gd name="adj1" fmla="val 38819"/>
              <a:gd name="adj2" fmla="val 27303"/>
              <a:gd name="adj3" fmla="val 25000"/>
              <a:gd name="adj4" fmla="val 649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শেপিং-এ সতর্কতার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বিষয়াদিঃ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2895" y="1807687"/>
            <a:ext cx="7482522" cy="499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অ্যাঙ্গেল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ঠিকমতো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গ্রাইন্ডিং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2895" y="2675761"/>
            <a:ext cx="7438868" cy="438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টুল সেট করা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দেওয়া।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637" y="3301136"/>
            <a:ext cx="7452928" cy="4474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মেশিনের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7361" y="3979961"/>
            <a:ext cx="7327645" cy="4610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ধাতুর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অনুযায়ী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কাটিং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স্ট্রোক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ডেপথ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নির্বাচন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করা ।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361" y="4697911"/>
            <a:ext cx="7448056" cy="426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চলাকালে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চিপস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অপসারণ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 করা।  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7361" y="5332447"/>
            <a:ext cx="7412869" cy="5144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ওয়ার্কপিস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কে সঠিক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ভাইসে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সঠিকভাবে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বাঁধা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409015" y="5368474"/>
            <a:ext cx="439584" cy="47840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409016" y="1782768"/>
            <a:ext cx="487757" cy="5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474984" y="2584783"/>
            <a:ext cx="433563" cy="5382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433103" y="3272307"/>
            <a:ext cx="439584" cy="47840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409015" y="3915436"/>
            <a:ext cx="487757" cy="53821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433103" y="4641955"/>
            <a:ext cx="433563" cy="5382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Down Arrow Callout 13"/>
          <p:cNvSpPr/>
          <p:nvPr/>
        </p:nvSpPr>
        <p:spPr>
          <a:xfrm>
            <a:off x="4012595" y="699986"/>
            <a:ext cx="4276330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Types of Groups and Group Work – Group Work and Communit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92991"/>
            <a:ext cx="3810000" cy="3181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1532602" y="5245601"/>
            <a:ext cx="9513939" cy="584775"/>
          </a:xfrm>
          <a:prstGeom prst="rect">
            <a:avLst/>
          </a:prstGeom>
          <a:solidFill>
            <a:srgbClr val="D7E4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শেপার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মেশিনে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কাজ করার সময় কি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সতর্কতা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প্রয়োজন,আলোচনা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Rectangle 9"/>
          <p:cNvSpPr/>
          <p:nvPr/>
        </p:nvSpPr>
        <p:spPr>
          <a:xfrm>
            <a:off x="807512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5011272" y="1263659"/>
            <a:ext cx="2209800" cy="106333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344272" y="4708838"/>
            <a:ext cx="1214540" cy="71929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2187" y="3711690"/>
            <a:ext cx="5101066" cy="7192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 মেশিনের বিভিন্ন অপারেশন বর্ণনা 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1354" y="4744802"/>
            <a:ext cx="5730806" cy="6473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শেপিং-এ সতর্কতার বিষয়াদি আলোচনা করো।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2788787" y="3629904"/>
            <a:ext cx="1142567" cy="79121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0079" y="2658479"/>
            <a:ext cx="4025282" cy="683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 বা শেপিং  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3292599" y="2694826"/>
            <a:ext cx="1205543" cy="719291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4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-76200" y="6273114"/>
            <a:ext cx="12268200" cy="5546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88505" y="6366076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990600"/>
            <a:ext cx="6849288" cy="4283834"/>
            <a:chOff x="2845829" y="1509293"/>
            <a:chExt cx="4506866" cy="2657896"/>
          </a:xfrm>
        </p:grpSpPr>
        <p:grpSp>
          <p:nvGrpSpPr>
            <p:cNvPr id="9" name="Group 8"/>
            <p:cNvGrpSpPr/>
            <p:nvPr/>
          </p:nvGrpSpPr>
          <p:grpSpPr>
            <a:xfrm>
              <a:off x="2845829" y="1509293"/>
              <a:ext cx="4506866" cy="2542334"/>
              <a:chOff x="643467" y="609600"/>
              <a:chExt cx="7924800" cy="5029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253067" y="1828800"/>
                <a:ext cx="6637867" cy="3505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1253067" y="5334000"/>
                <a:ext cx="6637867" cy="304800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83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643467" y="609600"/>
                <a:ext cx="7924800" cy="1371600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03724" y="2664899"/>
              <a:ext cx="924486" cy="10015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1795" y="2664899"/>
              <a:ext cx="1386727" cy="12326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শেপার মেশিনের বিভিন্ন অপারেশনের তালিকা প্রস্তুত করে নিয়ে আসবে।</a:t>
              </a:r>
              <a:endPara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US" sz="1050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3153989" y="4013108"/>
              <a:ext cx="3774982" cy="154081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3"/>
            </a:p>
          </p:txBody>
        </p:sp>
      </p:grpSp>
      <p:pic>
        <p:nvPicPr>
          <p:cNvPr id="2050" name="Picture 2" descr="9 answers to parents' common questions about home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23" y="2862077"/>
            <a:ext cx="1404983" cy="16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9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8" name="Rectangle 7"/>
          <p:cNvSpPr/>
          <p:nvPr/>
        </p:nvSpPr>
        <p:spPr>
          <a:xfrm>
            <a:off x="814388" y="611765"/>
            <a:ext cx="10558463" cy="5743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042377" y="3257124"/>
            <a:ext cx="10102483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GB" sz="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সবাইকে স্বাগত</a:t>
            </a:r>
            <a:endParaRPr lang="en-US" sz="6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666749"/>
            <a:ext cx="307473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231" y="3048000"/>
            <a:ext cx="4356988" cy="2657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76200" y="6234903"/>
            <a:ext cx="12268200" cy="62309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26488505" y="6324600"/>
            <a:ext cx="329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95600" y="1371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78325" y="1371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4725" y="1371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807324" y="1371600"/>
            <a:ext cx="1083379" cy="14071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75769"/>
            <a:ext cx="2868905" cy="19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32662" y="4099392"/>
            <a:ext cx="53252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নাঈম ইসলাম</a:t>
            </a:r>
            <a:endParaRPr lang="en-US" sz="24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816769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4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897731">
              <a:tabLst>
                <a:tab pos="897731" algn="l"/>
              </a:tabLst>
            </a:pP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বিদ্যালয়, ভালুকা,ময়মনসিংহ।</a:t>
            </a:r>
          </a:p>
          <a:p>
            <a:pPr algn="ctr" defTabSz="897731">
              <a:tabLst>
                <a:tab pos="897731" algn="l"/>
              </a:tabLst>
            </a:pPr>
            <a:r>
              <a:rPr lang="en-US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01795-273091, E-mail: </a:t>
            </a:r>
            <a:r>
              <a:rPr lang="en-US" sz="2000" b="1" dirty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3922" y="1020751"/>
            <a:ext cx="3457780" cy="55940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50681" y="996680"/>
            <a:ext cx="2770185" cy="51919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4" y="1746780"/>
            <a:ext cx="1431796" cy="3686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211073"/>
            <a:ext cx="12420600" cy="646927"/>
          </a:xfrm>
          <a:prstGeom prst="rect">
            <a:avLst/>
          </a:prstGeom>
          <a:solidFill>
            <a:srgbClr val="A30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-25239504" y="6320135"/>
            <a:ext cx="2565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8824" y="4128962"/>
            <a:ext cx="477389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ভোকেশনাল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মেকানিক্স-২ </a:t>
            </a:r>
            <a:endParaRPr lang="en-US" sz="2400" b="1" dirty="0">
              <a:solidFill>
                <a:srgbClr val="2F378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১৫ (পঞ্চদশ) </a:t>
            </a: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শেপিং প্রক্রিয়া</a:t>
            </a:r>
          </a:p>
          <a:p>
            <a:pPr algn="ctr"/>
            <a:r>
              <a:rPr lang="en-US" sz="24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(Shaping Process</a:t>
            </a:r>
            <a:r>
              <a:rPr lang="en-US" sz="2000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 smtClean="0">
              <a:solidFill>
                <a:srgbClr val="2F37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0" y="1723864"/>
            <a:ext cx="2770185" cy="21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1"/>
            <a:ext cx="12268200" cy="68864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4" name="Rectangle 13"/>
          <p:cNvSpPr/>
          <p:nvPr/>
        </p:nvSpPr>
        <p:spPr>
          <a:xfrm>
            <a:off x="762000" y="601515"/>
            <a:ext cx="10657469" cy="5671598"/>
          </a:xfrm>
          <a:prstGeom prst="rect">
            <a:avLst/>
          </a:prstGeom>
          <a:solidFill>
            <a:srgbClr val="FFF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762000" y="601515"/>
            <a:ext cx="10717495" cy="5671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Up Arrow Callout 11"/>
          <p:cNvSpPr/>
          <p:nvPr/>
        </p:nvSpPr>
        <p:spPr>
          <a:xfrm>
            <a:off x="1954879" y="5015996"/>
            <a:ext cx="3815075" cy="65401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কি করা হচ্ছে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484672" y="4998023"/>
            <a:ext cx="4008934" cy="654013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কিসের ছবি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938940" y="866703"/>
            <a:ext cx="6237919" cy="10461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লক্ষ্য কর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20" y="1831972"/>
            <a:ext cx="3530387" cy="3165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79" y="1993015"/>
            <a:ext cx="4047068" cy="28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045174">
            <a:off x="7233583" y="2283800"/>
            <a:ext cx="601478" cy="22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rot="20133191">
            <a:off x="8508595" y="2236428"/>
            <a:ext cx="127262" cy="2369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-71839" y="1292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Rectangle 8"/>
          <p:cNvSpPr/>
          <p:nvPr/>
        </p:nvSpPr>
        <p:spPr>
          <a:xfrm>
            <a:off x="2239560" y="2590800"/>
            <a:ext cx="7569200" cy="776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শেপিং প্রক্রিয়া 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Shaping Process)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264960" y="1589897"/>
            <a:ext cx="7518401" cy="100090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0360" y="734893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02" y="3589671"/>
            <a:ext cx="2360292" cy="2447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82" y="3589671"/>
            <a:ext cx="2653442" cy="24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0" y="6366647"/>
            <a:ext cx="12192000" cy="4913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-26412305" y="6409333"/>
            <a:ext cx="327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4179921" y="884523"/>
            <a:ext cx="3303020" cy="116843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8289" y="2571965"/>
            <a:ext cx="4486283" cy="701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শেপিং  কি তা বলতে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1769" y="2530876"/>
            <a:ext cx="635345" cy="701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743201" y="3642336"/>
            <a:ext cx="564752" cy="701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80205" y="4595256"/>
            <a:ext cx="572595" cy="6231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6389" y="3564350"/>
            <a:ext cx="4796337" cy="70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শেপার মেশিনের বিভিন্ন অপারেশন বর্ণনা করতে পারবে।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6389" y="4595212"/>
            <a:ext cx="5393083" cy="701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শেপিং –এ সতর্কতার বিষয়াদি বর্ণনা করতে পারবে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5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822026" y="601515"/>
            <a:ext cx="1065746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2263533"/>
            <a:ext cx="8153400" cy="2595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যে মেশিন টুলসের সাহায্যে যে কোনো ধরনের স্লট,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কি-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গ্রুভস সহ বিভিন্ন ধরনের শেপিং অপারেশন সম্পন্ন করা যায় তাকে শেপার মেশিন বলে।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শেপারের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সাহায্যে ধাতু কাটার পদ্ধতিকে শেপিং বলা হয়।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464966" y="1136872"/>
            <a:ext cx="3185868" cy="86500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বা শেপিং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thrail Madrasah\Downloads\Compressed\New folder (3)\Shiny-metallic-elegant-embossed-frame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6126"/>
            <a:ext cx="12268200" cy="6884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764275" y="585269"/>
            <a:ext cx="10715219" cy="5671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Down Arrow Callout 8"/>
          <p:cNvSpPr/>
          <p:nvPr/>
        </p:nvSpPr>
        <p:spPr>
          <a:xfrm>
            <a:off x="4596622" y="852416"/>
            <a:ext cx="3785378" cy="95752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7966" y="5338570"/>
            <a:ext cx="42627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শেপার বা শেপিং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খাতায় লিখ।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613936"/>
            <a:ext cx="3422051" cy="3521899"/>
          </a:xfrm>
          <a:prstGeom prst="rect">
            <a:avLst/>
          </a:prstGeom>
        </p:spPr>
      </p:pic>
      <p:sp>
        <p:nvSpPr>
          <p:cNvPr id="13" name="Explosion 2 12"/>
          <p:cNvSpPr/>
          <p:nvPr/>
        </p:nvSpPr>
        <p:spPr>
          <a:xfrm>
            <a:off x="7079651" y="1809942"/>
            <a:ext cx="2726851" cy="2590508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073433">
            <a:off x="7485120" y="2843585"/>
            <a:ext cx="179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6126"/>
            <a:ext cx="12268200" cy="6884126"/>
            <a:chOff x="-76200" y="-26126"/>
            <a:chExt cx="12268200" cy="6884126"/>
          </a:xfrm>
        </p:grpSpPr>
        <p:pic>
          <p:nvPicPr>
            <p:cNvPr id="5" name="Picture 1" descr="C:\Users\Uthrail Madrasah\Downloads\Compressed\New folder (3)\Shiny-metallic-elegant-embossed-frame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-26126"/>
              <a:ext cx="12268200" cy="68841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6" name="Rectangle 5"/>
            <p:cNvSpPr/>
            <p:nvPr/>
          </p:nvSpPr>
          <p:spPr>
            <a:xfrm>
              <a:off x="736980" y="601515"/>
              <a:ext cx="10742516" cy="56715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4165211" y="841804"/>
            <a:ext cx="3785378" cy="754791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শেপিং অপারেশন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6089" y="2224236"/>
            <a:ext cx="4296697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গ্রুপ কাটা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২। স্লট কাটা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চাবির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কাটা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৪। কনকেইভ ও কনভেক্স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কাটা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ডভটেইল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কাটা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৬। স্পলাইন কাটা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গিয়ারের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কাটা</a:t>
            </a:r>
          </a:p>
        </p:txBody>
      </p:sp>
    </p:spTree>
    <p:extLst>
      <p:ext uri="{BB962C8B-B14F-4D97-AF65-F5344CB8AC3E}">
        <p14:creationId xmlns:p14="http://schemas.microsoft.com/office/powerpoint/2010/main" val="3129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532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298</cp:revision>
  <dcterms:created xsi:type="dcterms:W3CDTF">2021-05-06T03:46:26Z</dcterms:created>
  <dcterms:modified xsi:type="dcterms:W3CDTF">2021-05-12T10:19:29Z</dcterms:modified>
</cp:coreProperties>
</file>