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9" r:id="rId5"/>
    <p:sldId id="284" r:id="rId6"/>
    <p:sldId id="273" r:id="rId7"/>
    <p:sldId id="274" r:id="rId8"/>
    <p:sldId id="285" r:id="rId9"/>
    <p:sldId id="280" r:id="rId10"/>
    <p:sldId id="281" r:id="rId11"/>
    <p:sldId id="277" r:id="rId12"/>
    <p:sldId id="283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539"/>
    <a:srgbClr val="77E9F5"/>
    <a:srgbClr val="F84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2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E53F-010E-4A8E-90B7-6E3723D59A6B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87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6539" y="5257799"/>
            <a:ext cx="41598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গ্লাস ক্লিনারের পরিষ্কারকরণ কৌশল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" y="0"/>
            <a:ext cx="1218012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73791" y="1905506"/>
            <a:ext cx="391517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/>
              </a:rPr>
              <a:t>গ্লাস ক্লিনারের পোলার যৌগ অ্যামোনিয়া ময়লা তথা তেল-চর্বিকে আকর্ষণ করে এবং গ্লাসের উপরিপৃষ্ঠে সাবানের স্তর তৈরি করে।</a:t>
            </a:r>
          </a:p>
          <a:p>
            <a:r>
              <a:rPr lang="en-US" sz="2400" b="1" dirty="0" smtClean="0">
                <a:latin typeface="NikoshBAN"/>
              </a:rPr>
              <a:t>R-COOR + NH</a:t>
            </a:r>
            <a:r>
              <a:rPr lang="en-US" sz="2400" b="1" baseline="-25000" dirty="0" smtClean="0">
                <a:latin typeface="NikoshBAN"/>
              </a:rPr>
              <a:t>4</a:t>
            </a:r>
            <a:r>
              <a:rPr lang="en-US" sz="2400" b="1" dirty="0" smtClean="0">
                <a:latin typeface="NikoshBAN"/>
              </a:rPr>
              <a:t>OH 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→ </a:t>
            </a:r>
          </a:p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R-COONH</a:t>
            </a:r>
            <a:r>
              <a:rPr lang="en-US" sz="2400" b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+ R-OH</a:t>
            </a:r>
            <a:r>
              <a:rPr lang="bn-IN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" y="0"/>
            <a:ext cx="1218012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9853" y="110725"/>
            <a:ext cx="1041901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/>
              </a:rPr>
              <a:t>গ্লাস ক্লিনারে বিদ্যমান পানি উৎপন্ন সাবানকে দ্রবীভূত করে যা তোয়ালে দ্বারা সহজেই সরানো যায়। উদ্বায়ী হওয়ায় অবশিষ্ট অ্যামোনিয়া দ্রুত বাষ্পায়িত হয়ে যায়।</a:t>
            </a:r>
            <a:endParaRPr lang="en-US" sz="2400" b="1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2757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158" y="192502"/>
            <a:ext cx="44120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জোড়ায় কাজ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1" y="2248084"/>
            <a:ext cx="4487578" cy="4211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2259" y="2033048"/>
            <a:ext cx="259616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5402259" y="3013656"/>
            <a:ext cx="6435351" cy="151753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◆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 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ভিনেগার গ্লাস ক্লিনারের ময়লা পরিষ্কারকরণ কৌশল লেখ।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09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011">
        <p15:prstTrans prst="pageCurlDoubl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</a:rPr>
              <a:t>গ্লাস ক্লিনারে তীব্র ক্ষার </a:t>
            </a:r>
            <a:r>
              <a:rPr lang="en-US" sz="8000" b="1" dirty="0" err="1" smtClean="0">
                <a:solidFill>
                  <a:srgbClr val="0070C0"/>
                </a:solidFill>
              </a:rPr>
              <a:t>NaOH</a:t>
            </a:r>
            <a:r>
              <a:rPr lang="en-US" sz="7200" b="1" dirty="0" smtClean="0">
                <a:solidFill>
                  <a:srgbClr val="0070C0"/>
                </a:solidFill>
              </a:rPr>
              <a:t> </a:t>
            </a:r>
            <a:r>
              <a:rPr lang="bn-IN" sz="7200" b="1" dirty="0" smtClean="0">
                <a:solidFill>
                  <a:srgbClr val="0070C0"/>
                </a:solidFill>
              </a:rPr>
              <a:t>ব্যবহার করা হয় না কেন 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 r="49632" b="46289"/>
          <a:stretch/>
        </p:blipFill>
        <p:spPr>
          <a:xfrm>
            <a:off x="103297" y="141668"/>
            <a:ext cx="11822539" cy="48939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191" y="5177307"/>
            <a:ext cx="1077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</a:rPr>
              <a:t>তীব্র ক্ষার </a:t>
            </a:r>
            <a:r>
              <a:rPr lang="en-US" sz="3200" b="1" dirty="0" err="1" smtClean="0">
                <a:solidFill>
                  <a:srgbClr val="0070C0"/>
                </a:solidFill>
              </a:rPr>
              <a:t>NaOH</a:t>
            </a:r>
            <a:r>
              <a:rPr lang="bn-IN" sz="2800" b="1" dirty="0" smtClean="0">
                <a:solidFill>
                  <a:srgbClr val="0070C0"/>
                </a:solidFill>
              </a:rPr>
              <a:t> ক্ষয়কারী । এটি গ্লাসের মূল উপাদান সিলিকার সাথে বিক্রিয়া করে দ্রবণীয় সিলিকেট উৎপন্ন করে ।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2NaOH + SiO</a:t>
            </a:r>
            <a:r>
              <a:rPr lang="en-US" sz="28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→ Na</a:t>
            </a:r>
            <a:r>
              <a:rPr lang="en-US" sz="2800" b="1" baseline="-25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SiO</a:t>
            </a:r>
            <a:r>
              <a:rPr lang="en-US" sz="2800" b="1" baseline="-25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H</a:t>
            </a:r>
            <a:r>
              <a:rPr lang="en-US" sz="2800" b="1" baseline="-25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bn-IN" sz="2800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141668"/>
            <a:ext cx="11668259" cy="65939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1623" y="332704"/>
            <a:ext cx="10779618" cy="523220"/>
          </a:xfrm>
          <a:prstGeom prst="rect">
            <a:avLst/>
          </a:prstGeom>
          <a:solidFill>
            <a:srgbClr val="6FF5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</a:rPr>
              <a:t>এর ফলে গ্লাস ক্ষয় প্রাপ্ত ও ঝাপসা হয়ে যায়</a:t>
            </a:r>
          </a:p>
        </p:txBody>
      </p:sp>
    </p:spTree>
    <p:extLst>
      <p:ext uri="{BB962C8B-B14F-4D97-AF65-F5344CB8AC3E}">
        <p14:creationId xmlns:p14="http://schemas.microsoft.com/office/powerpoint/2010/main" val="59075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733027"/>
            <a:ext cx="8915400" cy="1015663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009" y="5168724"/>
            <a:ext cx="9432701" cy="1200329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অ্যামোনিয়া গ্লাস ক্লিনার ব্যবহারে কি কি সতর্কতা অবলম্বন করা উচিত ? বিশ্লেষণ কর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55287"/>
            <a:ext cx="8915400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3303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"/>
            <a:ext cx="12192000" cy="6853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204655">
            <a:off x="8823685" y="4881446"/>
            <a:ext cx="347729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Stay Safe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7425" y="5343112"/>
            <a:ext cx="423715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116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1378"/>
            <a:ext cx="12192000" cy="689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78"/>
            <a:ext cx="12192000" cy="6809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"/>
          <a:stretch/>
        </p:blipFill>
        <p:spPr>
          <a:xfrm>
            <a:off x="7821468" y="1068946"/>
            <a:ext cx="4370533" cy="4610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210828">
            <a:off x="3191692" y="1044040"/>
            <a:ext cx="342273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53" y="1612414"/>
            <a:ext cx="3002531" cy="3513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81" y="2015803"/>
            <a:ext cx="5916356" cy="31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538414">
            <a:off x="7609256" y="382885"/>
            <a:ext cx="2921283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7216" y="2463191"/>
            <a:ext cx="581696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5542" y="3358926"/>
            <a:ext cx="446574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6464" y="4699094"/>
            <a:ext cx="4554827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৪৫ মিঃ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753" y="4029010"/>
            <a:ext cx="811950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আধ্যায়ঃ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(কর্মমুখী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রসায়ন)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1" y="325213"/>
            <a:ext cx="47720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0007" y="386365"/>
            <a:ext cx="251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</a:rPr>
              <a:t>ছবি দেখি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0007" y="386365"/>
            <a:ext cx="251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ছবি দেখি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1103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34119"/>
            <a:ext cx="12170391" cy="6823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66831" y="263544"/>
            <a:ext cx="4655638" cy="923330"/>
          </a:xfrm>
          <a:prstGeom prst="rect">
            <a:avLst/>
          </a:prstGeom>
          <a:solidFill>
            <a:srgbClr val="6FF539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5400" dirty="0"/>
          </a:p>
        </p:txBody>
      </p:sp>
      <p:sp>
        <p:nvSpPr>
          <p:cNvPr id="7" name="Diamond 6"/>
          <p:cNvSpPr/>
          <p:nvPr/>
        </p:nvSpPr>
        <p:spPr>
          <a:xfrm>
            <a:off x="5705341" y="2229200"/>
            <a:ext cx="5017128" cy="2433718"/>
          </a:xfrm>
          <a:prstGeom prst="diamond">
            <a:avLst/>
          </a:prstGeom>
          <a:solidFill>
            <a:srgbClr val="6FF53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4829577" y="1416298"/>
            <a:ext cx="7109138" cy="2433718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</a:rPr>
              <a:t>গ্লাস ক্লিনার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r="24941"/>
          <a:stretch/>
        </p:blipFill>
        <p:spPr>
          <a:xfrm>
            <a:off x="1339403" y="528034"/>
            <a:ext cx="3490174" cy="586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3245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8" y="34118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2650" y="228600"/>
            <a:ext cx="8915400" cy="923330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58" y="1151930"/>
            <a:ext cx="11771290" cy="369332"/>
          </a:xfrm>
          <a:prstGeom prst="rect">
            <a:avLst/>
          </a:prstGeom>
          <a:solidFill>
            <a:srgbClr val="F842DE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1445" y="22860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54" y="1460899"/>
            <a:ext cx="1177129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রা...............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 ক্লিনার তৈরির মূল উপাদানের নাম বলতে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ক্লিনার তৈরি 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গ্লাস ক্লিনার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 তীব্র ক্ষার ব্যবহার না করার কারণ ব্যাখ্যা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(iv)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গ্লাস ক্লিনার তৈরিতে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 অম্ল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না করার কারণ ব্যাখ্যা করতে পারবে;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223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6437"/>
            <a:ext cx="12192001" cy="685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/>
              </a:rPr>
              <a:t>ঘরে</a:t>
            </a:r>
            <a:r>
              <a:rPr lang="en-US" sz="60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/>
              </a:rPr>
              <a:t>বসে</a:t>
            </a:r>
            <a:r>
              <a:rPr lang="en-US" sz="60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/>
              </a:rPr>
              <a:t>গ্লাস</a:t>
            </a:r>
            <a:r>
              <a:rPr lang="en-US" sz="60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/>
              </a:rPr>
              <a:t>ক্লিনার</a:t>
            </a:r>
            <a:r>
              <a:rPr lang="en-US" sz="6000" b="1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/>
              </a:rPr>
              <a:t>তৈরি</a:t>
            </a:r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 r="49190"/>
          <a:stretch/>
        </p:blipFill>
        <p:spPr>
          <a:xfrm>
            <a:off x="0" y="6437"/>
            <a:ext cx="12191999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9" t="13521"/>
          <a:stretch/>
        </p:blipFill>
        <p:spPr>
          <a:xfrm>
            <a:off x="-2" y="0"/>
            <a:ext cx="12192001" cy="68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0527" y="501595"/>
            <a:ext cx="320147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একক কাজ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2343955"/>
            <a:ext cx="5215943" cy="4121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5367" y="1686534"/>
            <a:ext cx="259616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6145368" y="3078051"/>
            <a:ext cx="5493916" cy="23697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) গ্লাস ক্লিনারের প্রধান উপাদানের নাম লেখ।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 ) কোন ধরনের গ্লাস ক্লিনার পরিবেশ বান্ধব ?</a:t>
            </a: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88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011">
        <p15:prstTrans prst="fractur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250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Cambria</vt:lpstr>
      <vt:lpstr>NikoshBAN</vt:lpstr>
      <vt:lpstr>SutonnyMJ</vt:lpstr>
      <vt:lpstr>SutonnyOMJ</vt:lpstr>
      <vt:lpstr>Symbol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64</cp:revision>
  <dcterms:created xsi:type="dcterms:W3CDTF">2020-10-11T11:03:53Z</dcterms:created>
  <dcterms:modified xsi:type="dcterms:W3CDTF">2021-05-12T09:20:40Z</dcterms:modified>
</cp:coreProperties>
</file>