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3" r:id="rId18"/>
    <p:sldId id="268" r:id="rId19"/>
    <p:sldId id="280" r:id="rId20"/>
    <p:sldId id="271" r:id="rId21"/>
    <p:sldId id="274" r:id="rId22"/>
    <p:sldId id="282" r:id="rId23"/>
    <p:sldId id="275" r:id="rId24"/>
    <p:sldId id="276" r:id="rId25"/>
    <p:sldId id="277" r:id="rId26"/>
    <p:sldId id="278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8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1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1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6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00536-F36B-49C1-B805-26F818A3A32E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5E3F-CB11-4A43-8CF4-D79BB6DB7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6.png"/><Relationship Id="rId7" Type="http://schemas.openxmlformats.org/officeDocument/2006/relationships/image" Target="../media/image4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10" Type="http://schemas.openxmlformats.org/officeDocument/2006/relationships/image" Target="../media/image51.jpg"/><Relationship Id="rId4" Type="http://schemas.openxmlformats.org/officeDocument/2006/relationships/image" Target="../media/image47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1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48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microsoft.com/office/2007/relationships/hdphoto" Target="../media/hdphoto4.wdp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7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99D02E-E44C-4CEC-9430-5A5A5704FB74}"/>
              </a:ext>
            </a:extLst>
          </p:cNvPr>
          <p:cNvSpPr txBox="1"/>
          <p:nvPr/>
        </p:nvSpPr>
        <p:spPr>
          <a:xfrm>
            <a:off x="1685926" y="518697"/>
            <a:ext cx="9115425" cy="7271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প্রযুক্তি ও চিকি</a:t>
            </a:r>
            <a:r>
              <a:rPr lang="bn-IN" sz="4125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ৎসায় প্রযুক্তি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5" y="1914526"/>
            <a:ext cx="5614756" cy="351472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13" y="1943100"/>
            <a:ext cx="5386388" cy="35004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68266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897208-9984-429A-9683-89FC774F7ACF}"/>
              </a:ext>
            </a:extLst>
          </p:cNvPr>
          <p:cNvSpPr txBox="1"/>
          <p:nvPr/>
        </p:nvSpPr>
        <p:spPr>
          <a:xfrm>
            <a:off x="3163769" y="613724"/>
            <a:ext cx="5037255" cy="6117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</a:p>
        </p:txBody>
      </p:sp>
      <p:pic>
        <p:nvPicPr>
          <p:cNvPr id="3" name="Picture 2" descr="pi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6" y="1811217"/>
            <a:ext cx="5264455" cy="2963137"/>
          </a:xfrm>
          <a:prstGeom prst="rect">
            <a:avLst/>
          </a:prstGeom>
          <a:ln w="127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897208-9984-429A-9683-89FC774F7ACF}"/>
              </a:ext>
            </a:extLst>
          </p:cNvPr>
          <p:cNvSpPr txBox="1"/>
          <p:nvPr/>
        </p:nvSpPr>
        <p:spPr>
          <a:xfrm>
            <a:off x="623759" y="5200953"/>
            <a:ext cx="54385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বিনোদ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 ।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 descr="ci 6.jpg">
            <a:extLst>
              <a:ext uri="{FF2B5EF4-FFF2-40B4-BE49-F238E27FC236}">
                <a16:creationId xmlns:a16="http://schemas.microsoft.com/office/drawing/2014/main" xmlns="" id="{4FE481AA-A55B-448C-8DC7-56A57193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287" y="1907505"/>
            <a:ext cx="2006873" cy="1214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1501E2-734E-4876-BAED-D9E281CF5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57106"/>
            <a:ext cx="2006873" cy="1209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147A05-91E7-4BBE-87E1-87FEC4DE5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72" y="1806444"/>
            <a:ext cx="1836959" cy="1791035"/>
          </a:xfrm>
          <a:prstGeom prst="rect">
            <a:avLst/>
          </a:prstGeom>
        </p:spPr>
      </p:pic>
      <p:pic>
        <p:nvPicPr>
          <p:cNvPr id="8" name="Picture 7" descr="ci 4.jpg">
            <a:extLst>
              <a:ext uri="{FF2B5EF4-FFF2-40B4-BE49-F238E27FC236}">
                <a16:creationId xmlns:a16="http://schemas.microsoft.com/office/drawing/2014/main" xmlns="" id="{11B09E45-8177-4EDE-85A5-277C466FD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4447" y="3633024"/>
            <a:ext cx="1437870" cy="1080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A0FF93-EA64-4257-B177-547E91B3743D}"/>
              </a:ext>
            </a:extLst>
          </p:cNvPr>
          <p:cNvSpPr/>
          <p:nvPr/>
        </p:nvSpPr>
        <p:spPr>
          <a:xfrm>
            <a:off x="6634099" y="1757362"/>
            <a:ext cx="4724463" cy="304226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D6AA47-3BBD-4147-8946-01DB5E5D5CC6}"/>
              </a:ext>
            </a:extLst>
          </p:cNvPr>
          <p:cNvSpPr txBox="1"/>
          <p:nvPr/>
        </p:nvSpPr>
        <p:spPr>
          <a:xfrm>
            <a:off x="5919360" y="5230384"/>
            <a:ext cx="5462282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আমরা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চিকিৎসায়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করি ।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Callout: Up Arrow 1">
            <a:extLst>
              <a:ext uri="{FF2B5EF4-FFF2-40B4-BE49-F238E27FC236}">
                <a16:creationId xmlns:a16="http://schemas.microsoft.com/office/drawing/2014/main" xmlns="" id="{D789A154-53E8-4C20-A867-B02F3BEC901E}"/>
              </a:ext>
            </a:extLst>
          </p:cNvPr>
          <p:cNvSpPr/>
          <p:nvPr/>
        </p:nvSpPr>
        <p:spPr>
          <a:xfrm>
            <a:off x="668072" y="4700581"/>
            <a:ext cx="5145996" cy="1059607"/>
          </a:xfrm>
          <a:prstGeom prst="upArrowCallout">
            <a:avLst>
              <a:gd name="adj1" fmla="val 29816"/>
              <a:gd name="adj2" fmla="val 29815"/>
              <a:gd name="adj3" fmla="val 34284"/>
              <a:gd name="adj4" fmla="val 50878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Callout: Up Arrow 16">
            <a:extLst>
              <a:ext uri="{FF2B5EF4-FFF2-40B4-BE49-F238E27FC236}">
                <a16:creationId xmlns:a16="http://schemas.microsoft.com/office/drawing/2014/main" xmlns="" id="{FECF8990-70DA-4E2C-AD26-DB8BFE46B20A}"/>
              </a:ext>
            </a:extLst>
          </p:cNvPr>
          <p:cNvSpPr/>
          <p:nvPr/>
        </p:nvSpPr>
        <p:spPr>
          <a:xfrm>
            <a:off x="5951897" y="4728583"/>
            <a:ext cx="5358002" cy="1059607"/>
          </a:xfrm>
          <a:prstGeom prst="upArrowCallout">
            <a:avLst>
              <a:gd name="adj1" fmla="val 29816"/>
              <a:gd name="adj2" fmla="val 29815"/>
              <a:gd name="adj3" fmla="val 34284"/>
              <a:gd name="adj4" fmla="val 50878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84332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631993" y="514165"/>
            <a:ext cx="3868944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 কর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ko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083" y="1550632"/>
            <a:ext cx="5820141" cy="3306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180859" y="5005375"/>
            <a:ext cx="699631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 মধ্যে কম্পিউটার অন্যতম 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1883790" y="4923056"/>
            <a:ext cx="89934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বিভিন্ন ধরনের খেলা,সিনেমা বা নাটক দেখা এবং গান শোনা যায়।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763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C7AA27A-B576-4B65-8103-DC1A96B48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69" y="3426902"/>
            <a:ext cx="1710466" cy="15200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E56CA7-3AFD-4409-B787-3DF939E93047}"/>
              </a:ext>
            </a:extLst>
          </p:cNvPr>
          <p:cNvSpPr txBox="1"/>
          <p:nvPr/>
        </p:nvSpPr>
        <p:spPr>
          <a:xfrm>
            <a:off x="1871662" y="480958"/>
            <a:ext cx="7986713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pi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711" y="1502085"/>
            <a:ext cx="1620247" cy="136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 descr="pia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942" y="1446622"/>
            <a:ext cx="1984596" cy="1310539"/>
          </a:xfrm>
          <a:prstGeom prst="rect">
            <a:avLst/>
          </a:prstGeom>
        </p:spPr>
      </p:pic>
      <p:pic>
        <p:nvPicPr>
          <p:cNvPr id="25" name="Picture 24" descr="pi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07" y="3890249"/>
            <a:ext cx="1568779" cy="1045853"/>
          </a:xfrm>
          <a:prstGeom prst="rect">
            <a:avLst/>
          </a:prstGeom>
        </p:spPr>
      </p:pic>
      <p:pic>
        <p:nvPicPr>
          <p:cNvPr id="26" name="Picture 25" descr="pi 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9339" y="1428750"/>
            <a:ext cx="2164580" cy="1260963"/>
          </a:xfrm>
          <a:prstGeom prst="rect">
            <a:avLst/>
          </a:prstGeom>
        </p:spPr>
      </p:pic>
      <p:pic>
        <p:nvPicPr>
          <p:cNvPr id="27" name="Picture 26" descr="di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0430" y="3612762"/>
            <a:ext cx="2069358" cy="1379572"/>
          </a:xfrm>
          <a:prstGeom prst="rect">
            <a:avLst/>
          </a:prstGeom>
        </p:spPr>
      </p:pic>
      <p:pic>
        <p:nvPicPr>
          <p:cNvPr id="28" name="Picture 27" descr="pi 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958" y="3844211"/>
            <a:ext cx="1366034" cy="1366034"/>
          </a:xfrm>
          <a:prstGeom prst="rect">
            <a:avLst/>
          </a:prstGeom>
        </p:spPr>
      </p:pic>
      <p:pic>
        <p:nvPicPr>
          <p:cNvPr id="29" name="Picture 28" descr="pia 4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113" y="1453705"/>
            <a:ext cx="1784704" cy="1291286"/>
          </a:xfrm>
          <a:prstGeom prst="rect">
            <a:avLst/>
          </a:prstGeom>
          <a:ln w="31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di 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89737" y="3749323"/>
            <a:ext cx="702415" cy="7024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357563" y="4877856"/>
            <a:ext cx="1428750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বেহালা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974653" y="4842037"/>
            <a:ext cx="1482798" cy="61170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তবলা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8882503" y="2865861"/>
            <a:ext cx="2676085" cy="611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6689894" y="2996013"/>
            <a:ext cx="1396832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গিটার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478733" y="3111173"/>
            <a:ext cx="1736330" cy="61170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পিয়ানো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1039253" y="2833085"/>
            <a:ext cx="1561072" cy="61170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ড্রামস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8002333" y="4882353"/>
            <a:ext cx="3399091" cy="61170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সিডি ও ডিভিডি প্লেয়ার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0AEA300-93A9-4EA5-B474-2F6F4F7E7128}"/>
              </a:ext>
            </a:extLst>
          </p:cNvPr>
          <p:cNvSpPr txBox="1"/>
          <p:nvPr/>
        </p:nvSpPr>
        <p:spPr>
          <a:xfrm>
            <a:off x="5889312" y="4825063"/>
            <a:ext cx="767036" cy="6117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বাঁশি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786062" y="5351894"/>
            <a:ext cx="81153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বিনোদনে ব্যবহৃত বিভিন্ন প্রযুক্তি। </a:t>
            </a:r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417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556D7EB5-9572-467A-BE34-14D5311A8260}"/>
              </a:ext>
            </a:extLst>
          </p:cNvPr>
          <p:cNvCxnSpPr>
            <a:cxnSpLocks/>
          </p:cNvCxnSpPr>
          <p:nvPr/>
        </p:nvCxnSpPr>
        <p:spPr>
          <a:xfrm>
            <a:off x="5817245" y="3005086"/>
            <a:ext cx="0" cy="56259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9C8ECD-9ABE-4135-9584-14738CA0C9EA}"/>
              </a:ext>
            </a:extLst>
          </p:cNvPr>
          <p:cNvSpPr txBox="1"/>
          <p:nvPr/>
        </p:nvSpPr>
        <p:spPr>
          <a:xfrm>
            <a:off x="4509197" y="212334"/>
            <a:ext cx="423656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781" y="871538"/>
            <a:ext cx="3161117" cy="21690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2" y="3349363"/>
            <a:ext cx="3500915" cy="2308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1885149" y="5658978"/>
            <a:ext cx="94209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রাইড আমরা বিভিন্ন বিনোদন কেন্দ্রে বা শিশুপার্কে ব্যবহার করি।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5116248" y="3577058"/>
            <a:ext cx="1703693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817873" y="4408141"/>
            <a:ext cx="2361310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375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রোলার কোস্টার </a:t>
            </a:r>
            <a:r>
              <a:rPr lang="en-US" sz="3375" b="1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962465-7E59-49D5-A07D-6774E7FE7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6" y="3413445"/>
            <a:ext cx="3210753" cy="23444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085A0F-BF8D-4C4B-BCA8-4FE76559A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48" y="885825"/>
            <a:ext cx="3883289" cy="2228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413CD8-496D-4EEA-8FE9-27711215A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48" y="885825"/>
            <a:ext cx="3122614" cy="21574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4E85332-D55E-4BB8-BF6D-7E4D1B7E602F}"/>
              </a:ext>
            </a:extLst>
          </p:cNvPr>
          <p:cNvCxnSpPr>
            <a:cxnSpLocks/>
          </p:cNvCxnSpPr>
          <p:nvPr/>
        </p:nvCxnSpPr>
        <p:spPr>
          <a:xfrm flipH="1">
            <a:off x="6915464" y="3225826"/>
            <a:ext cx="969015" cy="67570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6A594DC4-4E7D-4BB4-94A8-474B491C3223}"/>
              </a:ext>
            </a:extLst>
          </p:cNvPr>
          <p:cNvCxnSpPr>
            <a:cxnSpLocks/>
          </p:cNvCxnSpPr>
          <p:nvPr/>
        </p:nvCxnSpPr>
        <p:spPr>
          <a:xfrm>
            <a:off x="3758865" y="3187480"/>
            <a:ext cx="1241713" cy="54557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0C754BC-8C77-4175-AA59-5E8050A96148}"/>
              </a:ext>
            </a:extLst>
          </p:cNvPr>
          <p:cNvCxnSpPr>
            <a:cxnSpLocks/>
          </p:cNvCxnSpPr>
          <p:nvPr/>
        </p:nvCxnSpPr>
        <p:spPr>
          <a:xfrm flipH="1" flipV="1">
            <a:off x="7179183" y="4706825"/>
            <a:ext cx="645924" cy="148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D4A3012-008E-49E6-AFAE-458AE0A8086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977247" y="4706825"/>
            <a:ext cx="840626" cy="716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43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25" y="555295"/>
            <a:ext cx="2118251" cy="2248171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h 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56" y="1065257"/>
            <a:ext cx="2652008" cy="1738539"/>
          </a:xfrm>
          <a:prstGeom prst="rect">
            <a:avLst/>
          </a:prstGeom>
          <a:ln w="6350">
            <a:solidFill>
              <a:schemeClr val="accent2"/>
            </a:solidFill>
          </a:ln>
        </p:spPr>
      </p:pic>
      <p:pic>
        <p:nvPicPr>
          <p:cNvPr id="4" name="Picture 3" descr="sh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51" y="3331562"/>
            <a:ext cx="3519362" cy="199173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5" name="Picture 4" descr="sh 1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87" y="3200400"/>
            <a:ext cx="3600451" cy="209432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6" name="Picture 5" descr="sh 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6697" y="1022065"/>
            <a:ext cx="2652008" cy="1738539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h 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9029" y="557212"/>
            <a:ext cx="2232796" cy="2260389"/>
          </a:xfrm>
          <a:prstGeom prst="rect">
            <a:avLst/>
          </a:prstGeom>
          <a:ln w="635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029076" y="328612"/>
            <a:ext cx="3768378" cy="6117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 কর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479855" y="2843173"/>
            <a:ext cx="244207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শিশুদের খেলনা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324909" y="5109464"/>
            <a:ext cx="351409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ছবি আঁকার উপকরণ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740341" y="5460063"/>
            <a:ext cx="10997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খেলনা ও ছবি আঁকার উপকরণ  বিনোদন প্রযুক্তি হিসেবে ব্যবহৃত হয়। 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316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681971" y="300038"/>
            <a:ext cx="3744007" cy="6117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ci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543" y="3349117"/>
            <a:ext cx="2436949" cy="1949559"/>
          </a:xfrm>
          <a:prstGeom prst="rect">
            <a:avLst/>
          </a:prstGeom>
          <a:ln w="3175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i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775" y="3629024"/>
            <a:ext cx="2597396" cy="1700213"/>
          </a:xfrm>
          <a:prstGeom prst="rect">
            <a:avLst/>
          </a:prstGeom>
        </p:spPr>
      </p:pic>
      <p:pic>
        <p:nvPicPr>
          <p:cNvPr id="5" name="Picture 4" descr="ci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132" y="2888763"/>
            <a:ext cx="1340462" cy="891932"/>
          </a:xfrm>
          <a:prstGeom prst="rect">
            <a:avLst/>
          </a:prstGeom>
        </p:spPr>
      </p:pic>
      <p:pic>
        <p:nvPicPr>
          <p:cNvPr id="6" name="Picture 5" descr="ci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6413" y="3328989"/>
            <a:ext cx="2833516" cy="2063824"/>
          </a:xfrm>
          <a:prstGeom prst="rect">
            <a:avLst/>
          </a:prstGeom>
        </p:spPr>
      </p:pic>
      <p:pic>
        <p:nvPicPr>
          <p:cNvPr id="7" name="Picture 6" descr="ci 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6994" y="3324774"/>
            <a:ext cx="2701683" cy="20187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5901131" y="5320094"/>
            <a:ext cx="2205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150316" y="2432725"/>
            <a:ext cx="17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771775" y="5384023"/>
            <a:ext cx="3014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87893" y="5387007"/>
            <a:ext cx="2283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8648923" y="5380184"/>
            <a:ext cx="296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ইলেকট্রো-কার্ডিওগ্রাম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671050" y="2493719"/>
            <a:ext cx="18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5336022" y="1617422"/>
            <a:ext cx="270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2A8871E-91C8-4E47-8989-99687A00D0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39" y="1013763"/>
            <a:ext cx="2258962" cy="1361831"/>
          </a:xfrm>
          <a:prstGeom prst="rect">
            <a:avLst/>
          </a:prstGeom>
          <a:ln w="3175" cap="sq">
            <a:solidFill>
              <a:schemeClr val="accent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F783C3-8846-4981-8C81-EC86F5F1D4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7" y="895363"/>
            <a:ext cx="1712807" cy="16699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F303824-BA6A-4BA1-8A2A-C193CF580F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53" y="643022"/>
            <a:ext cx="2490845" cy="2213544"/>
          </a:xfrm>
          <a:prstGeom prst="rect">
            <a:avLst/>
          </a:prstGeom>
        </p:spPr>
      </p:pic>
      <p:sp>
        <p:nvSpPr>
          <p:cNvPr id="18" name="Arrow: Right 20">
            <a:extLst>
              <a:ext uri="{FF2B5EF4-FFF2-40B4-BE49-F238E27FC236}">
                <a16:creationId xmlns:a16="http://schemas.microsoft.com/office/drawing/2014/main" xmlns="" id="{30EC19A5-2525-40ED-B1B0-7B356FFF20B0}"/>
              </a:ext>
            </a:extLst>
          </p:cNvPr>
          <p:cNvSpPr/>
          <p:nvPr/>
        </p:nvSpPr>
        <p:spPr>
          <a:xfrm>
            <a:off x="5251150" y="1334559"/>
            <a:ext cx="2881058" cy="1106772"/>
          </a:xfrm>
          <a:prstGeom prst="rightArrow">
            <a:avLst>
              <a:gd name="adj1" fmla="val 47617"/>
              <a:gd name="adj2" fmla="val 511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CC6328-F350-4FD9-B78C-E4B3F60923F8}"/>
              </a:ext>
            </a:extLst>
          </p:cNvPr>
          <p:cNvSpPr txBox="1"/>
          <p:nvPr/>
        </p:nvSpPr>
        <p:spPr>
          <a:xfrm>
            <a:off x="2116777" y="5656668"/>
            <a:ext cx="754013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 প্রযুক্তি আমরা চিকিৎসা ক্ষেত্রে ব্যবহার করি।  </a:t>
            </a:r>
          </a:p>
        </p:txBody>
      </p:sp>
    </p:spTree>
    <p:extLst>
      <p:ext uri="{BB962C8B-B14F-4D97-AF65-F5344CB8AC3E}">
        <p14:creationId xmlns:p14="http://schemas.microsoft.com/office/powerpoint/2010/main" val="424934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044D66-219E-42BC-A3D4-E7092B3FD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4" y="1200149"/>
            <a:ext cx="2995716" cy="2728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16CC15-51D1-47C5-BE58-1279241A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4" y="1199616"/>
            <a:ext cx="3591801" cy="2548259"/>
          </a:xfrm>
          <a:prstGeom prst="rect">
            <a:avLst/>
          </a:prstGeom>
          <a:ln w="3175" cap="sq">
            <a:solidFill>
              <a:schemeClr val="accent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ci 1.png">
            <a:extLst>
              <a:ext uri="{FF2B5EF4-FFF2-40B4-BE49-F238E27FC236}">
                <a16:creationId xmlns:a16="http://schemas.microsoft.com/office/drawing/2014/main" xmlns="" id="{44505AE2-62C5-4C63-BFAF-9C1BF79E64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742" y="1228726"/>
            <a:ext cx="3298283" cy="2557462"/>
          </a:xfrm>
          <a:prstGeom prst="rect">
            <a:avLst/>
          </a:prstGeom>
          <a:ln w="3175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i 8.jpg">
            <a:extLst>
              <a:ext uri="{FF2B5EF4-FFF2-40B4-BE49-F238E27FC236}">
                <a16:creationId xmlns:a16="http://schemas.microsoft.com/office/drawing/2014/main" xmlns="" id="{3FDF81E0-EFDA-4C35-884E-E1F7D0038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50" y="1233257"/>
            <a:ext cx="3533888" cy="2548259"/>
          </a:xfrm>
          <a:prstGeom prst="rect">
            <a:avLst/>
          </a:prstGeom>
        </p:spPr>
      </p:pic>
      <p:pic>
        <p:nvPicPr>
          <p:cNvPr id="6" name="Picture 5" descr="ci 6.jpg">
            <a:extLst>
              <a:ext uri="{FF2B5EF4-FFF2-40B4-BE49-F238E27FC236}">
                <a16:creationId xmlns:a16="http://schemas.microsoft.com/office/drawing/2014/main" xmlns="" id="{944F5C32-F29E-4BC6-97B6-3E227CB2B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626" y="1187653"/>
            <a:ext cx="3712781" cy="2583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2F1B01-1369-4A0B-8F7C-A61530378639}"/>
              </a:ext>
            </a:extLst>
          </p:cNvPr>
          <p:cNvSpPr txBox="1"/>
          <p:nvPr/>
        </p:nvSpPr>
        <p:spPr>
          <a:xfrm>
            <a:off x="1160484" y="4052976"/>
            <a:ext cx="187200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66122C-3FD4-4B0F-B907-752386D37F6B}"/>
              </a:ext>
            </a:extLst>
          </p:cNvPr>
          <p:cNvSpPr txBox="1"/>
          <p:nvPr/>
        </p:nvSpPr>
        <p:spPr>
          <a:xfrm>
            <a:off x="4696513" y="3916189"/>
            <a:ext cx="18200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4A7AC51-4FA7-4FA9-A4E5-DFF364DEE53E}"/>
              </a:ext>
            </a:extLst>
          </p:cNvPr>
          <p:cNvSpPr txBox="1"/>
          <p:nvPr/>
        </p:nvSpPr>
        <p:spPr>
          <a:xfrm>
            <a:off x="8305020" y="3934546"/>
            <a:ext cx="280621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রক্তচাপ মাপার যন্ত্র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0F09F9-8E19-4CBB-AB9B-65424E6FEAF3}"/>
              </a:ext>
            </a:extLst>
          </p:cNvPr>
          <p:cNvSpPr txBox="1"/>
          <p:nvPr/>
        </p:nvSpPr>
        <p:spPr>
          <a:xfrm>
            <a:off x="1046011" y="4479587"/>
            <a:ext cx="22838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এক্স-রে মেশিন 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92A8D9-49CB-456F-98F8-B09A3E4812D3}"/>
              </a:ext>
            </a:extLst>
          </p:cNvPr>
          <p:cNvSpPr txBox="1"/>
          <p:nvPr/>
        </p:nvSpPr>
        <p:spPr>
          <a:xfrm>
            <a:off x="4225905" y="4415312"/>
            <a:ext cx="300714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টমোগ্রাফি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9E7956D-4137-4D90-8162-D79680EEEDEC}"/>
              </a:ext>
            </a:extLst>
          </p:cNvPr>
          <p:cNvSpPr txBox="1"/>
          <p:nvPr/>
        </p:nvSpPr>
        <p:spPr>
          <a:xfrm>
            <a:off x="8441364" y="4398645"/>
            <a:ext cx="230492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আল্ট্রাসনোগ্রাফি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ECB984C-840A-40D2-87DB-C77DF55EF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56" y="1254266"/>
            <a:ext cx="3539957" cy="25482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726D675-90E9-4A5F-93C2-31BB21DDD086}"/>
              </a:ext>
            </a:extLst>
          </p:cNvPr>
          <p:cNvSpPr txBox="1"/>
          <p:nvPr/>
        </p:nvSpPr>
        <p:spPr>
          <a:xfrm>
            <a:off x="3435845" y="402683"/>
            <a:ext cx="4232203" cy="611706"/>
          </a:xfrm>
          <a:prstGeom prst="rect">
            <a:avLst/>
          </a:prstGeom>
          <a:ln/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প্রযুক্তির কিছু ব্যবহার </a:t>
            </a:r>
            <a:r>
              <a:rPr lang="bn-IN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CDCA21-3498-497C-9C37-6928D40647BC}"/>
              </a:ext>
            </a:extLst>
          </p:cNvPr>
          <p:cNvSpPr txBox="1"/>
          <p:nvPr/>
        </p:nvSpPr>
        <p:spPr>
          <a:xfrm>
            <a:off x="3004157" y="5142837"/>
            <a:ext cx="531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সাধারণ চিকিৎসা যন্ত্রপাতি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7C7B838-3290-4D4C-9EB6-76400BCE09C8}"/>
              </a:ext>
            </a:extLst>
          </p:cNvPr>
          <p:cNvSpPr txBox="1"/>
          <p:nvPr/>
        </p:nvSpPr>
        <p:spPr>
          <a:xfrm>
            <a:off x="1738693" y="4898372"/>
            <a:ext cx="858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প্রযুক্তির অগ্রগতি সারাবিশ্বে মানুষের স্বাস্থ্য সুরক্ষায় গুরুত্বপূর্ণ ভূমিকা পালন করছে।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E883F8F-C4E4-4970-84ED-B2B7C991E450}"/>
              </a:ext>
            </a:extLst>
          </p:cNvPr>
          <p:cNvSpPr txBox="1"/>
          <p:nvPr/>
        </p:nvSpPr>
        <p:spPr>
          <a:xfrm>
            <a:off x="1747356" y="5267328"/>
            <a:ext cx="10217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 ভিতরের অঙ্গসমূহ পরীক্ষা করতে প্রযুক্তিগুলো ব্যবহার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হয়।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436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2" grpId="0"/>
      <p:bldP spid="14" grpId="0" animBg="1"/>
      <p:bldP spid="15" grpId="0"/>
      <p:bldP spid="15" grpId="1"/>
      <p:bldP spid="16" grpId="0"/>
      <p:bldP spid="17" grpId="0"/>
      <p:bldP spid="1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638557" y="380590"/>
            <a:ext cx="2242802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820992" y="5485019"/>
            <a:ext cx="74920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২ টির নাম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220A15-5588-4E4F-9E1D-F84D30CD2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31" y="1204632"/>
            <a:ext cx="7497432" cy="42224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0786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2031" y="735885"/>
            <a:ext cx="101084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তোমাদের খাতায় তৈরি কর: (একক কাজ)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89180"/>
              </p:ext>
            </p:extLst>
          </p:nvPr>
        </p:nvGraphicFramePr>
        <p:xfrm>
          <a:off x="877252" y="1914842"/>
          <a:ext cx="10595611" cy="3614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573"/>
                <a:gridCol w="8301038"/>
              </a:tblGrid>
              <a:tr h="2631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 জীবনে প্রযুক্তি ব্যবহার 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ব্যবহারের</a:t>
                      </a:r>
                      <a:r>
                        <a:rPr lang="en-US" sz="3200" b="1" baseline="0" dirty="0" smtClean="0"/>
                        <a:t> ক্ষেত্র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ব্যবহৃত প্রযুক্তি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698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83490" y="5573962"/>
            <a:ext cx="898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 বিনোদন ও চিকিৎসা ক্ষেত্রে ব্যবহৃত প্রযুক্তিসমূহের একটি তালিকা তৈরি কর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4293" y="4038521"/>
            <a:ext cx="8067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হারমোনিয়াম, গিটার, ডিভিডি প্লেয়ার ইত্যাদি।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3633" y="4798562"/>
            <a:ext cx="7886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থার্মোমিটার, স্টেথোস্কোপ ও রক্তচাপ মাপার যন্ত্র।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4" y="797135"/>
            <a:ext cx="1062038" cy="73162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3993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81996" y="411852"/>
            <a:ext cx="1013369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49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4143375" y="423453"/>
            <a:ext cx="3900487" cy="70788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345863" y="1765492"/>
            <a:ext cx="4345901" cy="49629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913400" y="5526845"/>
            <a:ext cx="74920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 প্রযুক্তির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যেকোন ১ টির ব্যবহার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E8FC71-C2D9-4BC3-8B6C-11274D342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113" y="1358724"/>
            <a:ext cx="8460240" cy="40419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398461"/>
            <a:ext cx="1214437" cy="10120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1041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550F06-C910-4E1B-80F9-AE9ED6FAD420}"/>
              </a:ext>
            </a:extLst>
          </p:cNvPr>
          <p:cNvSpPr txBox="1"/>
          <p:nvPr/>
        </p:nvSpPr>
        <p:spPr>
          <a:xfrm>
            <a:off x="4191018" y="478423"/>
            <a:ext cx="3824269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5F6EC08-1AFF-478A-8D46-53F30AB4EF84}"/>
              </a:ext>
            </a:extLst>
          </p:cNvPr>
          <p:cNvSpPr txBox="1"/>
          <p:nvPr/>
        </p:nvSpPr>
        <p:spPr>
          <a:xfrm>
            <a:off x="1983766" y="1455951"/>
            <a:ext cx="958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ছক অনুযায়ী প্রযুক্তির তালিকা তৈরি কর । 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DFF6542-546A-45AE-A577-B69058F0B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3428"/>
              </p:ext>
            </p:extLst>
          </p:nvPr>
        </p:nvGraphicFramePr>
        <p:xfrm>
          <a:off x="1446874" y="2802248"/>
          <a:ext cx="9468542" cy="3189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9398">
                  <a:extLst>
                    <a:ext uri="{9D8B030D-6E8A-4147-A177-3AD203B41FA5}">
                      <a16:colId xmlns:a16="http://schemas.microsoft.com/office/drawing/2014/main" xmlns="" val="1083507359"/>
                    </a:ext>
                  </a:extLst>
                </a:gridCol>
                <a:gridCol w="6199144">
                  <a:extLst>
                    <a:ext uri="{9D8B030D-6E8A-4147-A177-3AD203B41FA5}">
                      <a16:colId xmlns:a16="http://schemas.microsoft.com/office/drawing/2014/main" xmlns="" val="3254675631"/>
                    </a:ext>
                  </a:extLst>
                </a:gridCol>
              </a:tblGrid>
              <a:tr h="684607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 ক্ষেত্র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9562962"/>
                  </a:ext>
                </a:extLst>
              </a:tr>
              <a:tr h="1252638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 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422369"/>
                  </a:ext>
                </a:extLst>
              </a:tr>
              <a:tr h="1252638">
                <a:tc>
                  <a:txBody>
                    <a:bodyPr/>
                    <a:lstStyle/>
                    <a:p>
                      <a:r>
                        <a:rPr lang="en-US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 </a:t>
                      </a:r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45594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22766" y="1942560"/>
            <a:ext cx="14798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7832" y="1971134"/>
            <a:ext cx="1402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342901"/>
            <a:ext cx="2338384" cy="1343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405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1167" y="378698"/>
            <a:ext cx="73580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উত্তরগুলো মিলিয়ে দেখি: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61640"/>
              </p:ext>
            </p:extLst>
          </p:nvPr>
        </p:nvGraphicFramePr>
        <p:xfrm>
          <a:off x="657225" y="1229043"/>
          <a:ext cx="11001376" cy="424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/>
                <a:gridCol w="8329613"/>
              </a:tblGrid>
              <a:tr h="92011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দৈনন্দিন জীবনে প্রযুক্তি ব্যবহার 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9818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44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ক্ষেত্র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প্রযুক্তি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063">
                <a:tc>
                  <a:txBody>
                    <a:bodyPr/>
                    <a:lstStyle/>
                    <a:p>
                      <a:pPr algn="l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094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3619" y="5557838"/>
            <a:ext cx="10750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 ও চিকিৎসা ক্ষেত্রে 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প্রযুক্তিসমূহের তালিকাটি পুরণ করি।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3131" y="3867071"/>
            <a:ext cx="732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হারমোনিয়াম, গিটার, ডিভিডি প্লেয়ার ইত্যাদি।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6187" y="4712838"/>
            <a:ext cx="614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থার্মোমিটার, স্টেথোস্কোপ ও রক্তচাপ মাপার যন্ত্র।</a:t>
            </a:r>
          </a:p>
        </p:txBody>
      </p:sp>
    </p:spTree>
    <p:extLst>
      <p:ext uri="{BB962C8B-B14F-4D97-AF65-F5344CB8AC3E}">
        <p14:creationId xmlns:p14="http://schemas.microsoft.com/office/powerpoint/2010/main" val="295636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3F8CD5-C557-4154-A978-129C58551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2" y="628650"/>
            <a:ext cx="4934858" cy="534352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810122" y="1772074"/>
            <a:ext cx="60532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৬৪নং পৃষ্ঠার বিনোদন</a:t>
            </a:r>
          </a:p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চিকিৎসায় ব্যবহৃত প্রযুক্তির ছবি </a:t>
            </a:r>
          </a:p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 এবং আজকের পাঠ</a:t>
            </a:r>
          </a:p>
          <a:p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পড়ি।</a:t>
            </a:r>
          </a:p>
        </p:txBody>
      </p:sp>
    </p:spTree>
    <p:extLst>
      <p:ext uri="{BB962C8B-B14F-4D97-AF65-F5344CB8AC3E}">
        <p14:creationId xmlns:p14="http://schemas.microsoft.com/office/powerpoint/2010/main" val="322697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594DC9-2FB4-4694-9089-3FF3AA023EAF}"/>
              </a:ext>
            </a:extLst>
          </p:cNvPr>
          <p:cNvSpPr txBox="1"/>
          <p:nvPr/>
        </p:nvSpPr>
        <p:spPr>
          <a:xfrm>
            <a:off x="1866169" y="2421935"/>
            <a:ext cx="6666766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 প্রযুক্তির মধ্যে অন্যতম কোনটি?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870E5A-A945-4845-AA80-6312A0529DB8}"/>
              </a:ext>
            </a:extLst>
          </p:cNvPr>
          <p:cNvSpPr txBox="1"/>
          <p:nvPr/>
        </p:nvSpPr>
        <p:spPr>
          <a:xfrm>
            <a:off x="1866169" y="3499743"/>
            <a:ext cx="694372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২। ২ টি বিনোদন প্রযুক্তির নাম বল।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C0DB94-F57D-436A-B6AD-2B24295A405A}"/>
              </a:ext>
            </a:extLst>
          </p:cNvPr>
          <p:cNvSpPr txBox="1"/>
          <p:nvPr/>
        </p:nvSpPr>
        <p:spPr>
          <a:xfrm>
            <a:off x="1866169" y="4614934"/>
            <a:ext cx="73701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৩। ২ টি চিকিৎসা প্রযুক্তির নাম বল 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1DFBFB7A-8C59-4B52-BD11-9F6C995B889D}"/>
              </a:ext>
            </a:extLst>
          </p:cNvPr>
          <p:cNvSpPr/>
          <p:nvPr/>
        </p:nvSpPr>
        <p:spPr>
          <a:xfrm>
            <a:off x="1317197" y="2536147"/>
            <a:ext cx="491270" cy="435219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84E44B3A-8398-4828-9114-ED5529AC31C0}"/>
              </a:ext>
            </a:extLst>
          </p:cNvPr>
          <p:cNvSpPr/>
          <p:nvPr/>
        </p:nvSpPr>
        <p:spPr>
          <a:xfrm>
            <a:off x="1317195" y="4729146"/>
            <a:ext cx="491270" cy="435219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68589F82-E12E-4B88-BFBB-C8E5AB6F1724}"/>
              </a:ext>
            </a:extLst>
          </p:cNvPr>
          <p:cNvSpPr/>
          <p:nvPr/>
        </p:nvSpPr>
        <p:spPr>
          <a:xfrm>
            <a:off x="1317195" y="3580999"/>
            <a:ext cx="491270" cy="435219"/>
          </a:xfrm>
          <a:prstGeom prst="cub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5D8F0F-50B6-4ED3-972C-C002FC59D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9" y="584266"/>
            <a:ext cx="2371727" cy="14083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500439" y="724512"/>
            <a:ext cx="34968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48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AFC568-317E-4834-8257-D4279BE9BC3D}"/>
              </a:ext>
            </a:extLst>
          </p:cNvPr>
          <p:cNvSpPr txBox="1"/>
          <p:nvPr/>
        </p:nvSpPr>
        <p:spPr>
          <a:xfrm>
            <a:off x="1421731" y="1520389"/>
            <a:ext cx="296135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কর-  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007793-690D-4914-B7EF-DACE424D4785}"/>
              </a:ext>
            </a:extLst>
          </p:cNvPr>
          <p:cNvSpPr txBox="1"/>
          <p:nvPr/>
        </p:nvSpPr>
        <p:spPr>
          <a:xfrm>
            <a:off x="1412481" y="2390038"/>
            <a:ext cx="79015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১। বিনোদন প্রযুক্তির মধ্যে অন্যতম -------------।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80E460-66BC-4E56-8C4B-36F1C14F0D30}"/>
              </a:ext>
            </a:extLst>
          </p:cNvPr>
          <p:cNvSpPr txBox="1"/>
          <p:nvPr/>
        </p:nvSpPr>
        <p:spPr>
          <a:xfrm>
            <a:off x="1407443" y="3149368"/>
            <a:ext cx="675334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২। পিয়ানো একটি -------------  প্রযুক্তি 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5384A4-AEE1-403C-9ED5-5042AC909583}"/>
              </a:ext>
            </a:extLst>
          </p:cNvPr>
          <p:cNvSpPr txBox="1"/>
          <p:nvPr/>
        </p:nvSpPr>
        <p:spPr>
          <a:xfrm>
            <a:off x="1398195" y="4033583"/>
            <a:ext cx="101032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৩। --------- প্রযুক্তির উন্নয়নের ফলে ডাক্তার সহজে রোগ নির্ণয় করতে পারছেন।  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504C95-2D2A-4549-AFD4-7547BC3035F4}"/>
              </a:ext>
            </a:extLst>
          </p:cNvPr>
          <p:cNvSpPr txBox="1"/>
          <p:nvPr/>
        </p:nvSpPr>
        <p:spPr>
          <a:xfrm>
            <a:off x="1441057" y="5260739"/>
            <a:ext cx="896375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latin typeface="NikoshBAN" panose="02000000000000000000" pitchFamily="2" charset="0"/>
                <a:cs typeface="NikoshBAN" panose="02000000000000000000" pitchFamily="2" charset="0"/>
              </a:rPr>
              <a:t>৪। আল্ট্রাসনোগ্রাফি ব্যবহার করা হয় ------------ক্ষেত্রে।  </a:t>
            </a:r>
            <a:r>
              <a:rPr lang="en-US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0256341-2299-4E95-87A6-D3F4F6781176}"/>
              </a:ext>
            </a:extLst>
          </p:cNvPr>
          <p:cNvSpPr txBox="1"/>
          <p:nvPr/>
        </p:nvSpPr>
        <p:spPr>
          <a:xfrm>
            <a:off x="6562649" y="2104304"/>
            <a:ext cx="20056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0A1162-3886-4419-A1AC-79A94929A0B3}"/>
              </a:ext>
            </a:extLst>
          </p:cNvPr>
          <p:cNvSpPr txBox="1"/>
          <p:nvPr/>
        </p:nvSpPr>
        <p:spPr>
          <a:xfrm>
            <a:off x="6873756" y="4913472"/>
            <a:ext cx="159453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 </a:t>
            </a:r>
            <a:r>
              <a:rPr lang="en-US" sz="37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3FB041-5CFE-43C1-9A97-E7AEAF4D3061}"/>
              </a:ext>
            </a:extLst>
          </p:cNvPr>
          <p:cNvSpPr txBox="1"/>
          <p:nvPr/>
        </p:nvSpPr>
        <p:spPr>
          <a:xfrm>
            <a:off x="1910813" y="3743123"/>
            <a:ext cx="152870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FF8CCD4-542A-4E49-A7E2-4DC2E8354488}"/>
              </a:ext>
            </a:extLst>
          </p:cNvPr>
          <p:cNvSpPr txBox="1"/>
          <p:nvPr/>
        </p:nvSpPr>
        <p:spPr>
          <a:xfrm>
            <a:off x="4289545" y="2873714"/>
            <a:ext cx="142545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bn-IN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75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7CC84217-8005-4D35-A833-EAA363D7C97D}"/>
              </a:ext>
            </a:extLst>
          </p:cNvPr>
          <p:cNvSpPr/>
          <p:nvPr/>
        </p:nvSpPr>
        <p:spPr>
          <a:xfrm>
            <a:off x="951953" y="1717621"/>
            <a:ext cx="453308" cy="302968"/>
          </a:xfrm>
          <a:prstGeom prst="cub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5" name="Rectangle 14"/>
          <p:cNvSpPr/>
          <p:nvPr/>
        </p:nvSpPr>
        <p:spPr>
          <a:xfrm>
            <a:off x="4071939" y="467336"/>
            <a:ext cx="349689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585787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785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14388" y="2043113"/>
            <a:ext cx="11001374" cy="1561712"/>
            <a:chOff x="191827" y="4077117"/>
            <a:chExt cx="11531013" cy="1837526"/>
          </a:xfrm>
        </p:grpSpPr>
        <p:sp>
          <p:nvSpPr>
            <p:cNvPr id="8" name="Chevron 7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10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11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815180" y="753088"/>
            <a:ext cx="309091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2" descr="C:\Users\Shifat Hossain\Downloads\Cypress_Tree_PNG_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2" y="3687973"/>
            <a:ext cx="2129777" cy="27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85" y="4157663"/>
            <a:ext cx="2876862" cy="23084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43" y="4207700"/>
            <a:ext cx="2757053" cy="1786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830E72-0134-40E1-81DE-B19DE215D81C}"/>
              </a:ext>
            </a:extLst>
          </p:cNvPr>
          <p:cNvSpPr txBox="1"/>
          <p:nvPr/>
        </p:nvSpPr>
        <p:spPr>
          <a:xfrm>
            <a:off x="1561510" y="2465126"/>
            <a:ext cx="9535706" cy="7271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1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বিনোদনে 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ব্যবহৃত প্রযুক্তি সম্পর্কে ৫ টি বাক্য লিখে আনবে।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1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1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228600" y="271463"/>
            <a:ext cx="3638818" cy="61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7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037" y="261365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13238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 flipV="1">
            <a:off x="1271588" y="1757363"/>
            <a:ext cx="12230099" cy="60004"/>
          </a:xfrm>
          <a:prstGeom prst="mathMinus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29000" y="2076073"/>
            <a:ext cx="58293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40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3638" y="3371830"/>
            <a:ext cx="8215312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খড়িখালী সরকারী প্রাথমিক বিদ্যালয়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ঝিনাইদহ সদর, ঝিনাইদহ।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6004" y="720849"/>
            <a:ext cx="58094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70C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নাইচ আক্‌তার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5" y="5029802"/>
            <a:ext cx="1147892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১৭২৪২৬৭১৬৭,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Gmail-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mstniceaktermubin@gmail.com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4163" y="5723738"/>
            <a:ext cx="1285876" cy="87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13478" r="886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676315">
            <a:off x="675402" y="5544673"/>
            <a:ext cx="913318" cy="10841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325" y="785813"/>
            <a:ext cx="2828926" cy="2419348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1905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171574"/>
            <a:ext cx="1600201" cy="1714502"/>
          </a:xfrm>
          <a:prstGeom prst="ellipse">
            <a:avLst/>
          </a:prstGeom>
          <a:ln w="28575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11"/>
          <p:cNvSpPr/>
          <p:nvPr/>
        </p:nvSpPr>
        <p:spPr>
          <a:xfrm>
            <a:off x="222842" y="391944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0464" y="234780"/>
            <a:ext cx="152400" cy="2286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26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chool\New folder (2)\IMG_20160109_121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4489" t="15629" r="19251" b="18560"/>
          <a:stretch>
            <a:fillRect/>
          </a:stretch>
        </p:blipFill>
        <p:spPr bwMode="auto">
          <a:xfrm>
            <a:off x="1157288" y="1085796"/>
            <a:ext cx="3418261" cy="4526887"/>
          </a:xfrm>
          <a:prstGeom prst="rect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6621484" y="1346993"/>
            <a:ext cx="3836966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বিজ্ঞান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5771" y="2456728"/>
            <a:ext cx="382267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 শ্রেণি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772" y="3709337"/>
            <a:ext cx="382267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অধ্যায়-নবম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0059" y="4804785"/>
            <a:ext cx="379410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পাঠ-দুই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3" y="934573"/>
            <a:ext cx="1109726" cy="4683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5" y="277690"/>
            <a:ext cx="1217735" cy="10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538" y="784470"/>
            <a:ext cx="8486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প্রযুক্তি।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0235" y="1982205"/>
            <a:ext cx="10023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</a:t>
            </a:r>
            <a:r>
              <a:rPr lang="en-US" sz="48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দৈনন্দিন জীবনে বিনোদন ……. </a:t>
            </a:r>
          </a:p>
          <a:p>
            <a:r>
              <a:rPr lang="en-US" sz="4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8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সুরক্ষায় গুরুত্বপূর্ণ ভূমিকা পালন করছে।</a:t>
            </a:r>
            <a:endParaRPr lang="en-US" sz="4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99" y="4300403"/>
            <a:ext cx="81373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উপকরণ: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পাঠসংশ্লিষ্ট বিভিন্ন চিত্র/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0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5009" y="1513133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শিখনফল: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5009" y="2994204"/>
            <a:ext cx="873989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১০.১.২ চিকি</a:t>
            </a:r>
            <a:r>
              <a:rPr lang="en-US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ৎসা ক্ষেত্রে 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১০.১.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বিনোদনে 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 করতে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১০.১.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ও 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 </a:t>
            </a:r>
            <a:r>
              <a:rPr lang="en-US" sz="36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 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করতে</a:t>
            </a:r>
            <a:r>
              <a:rPr lang="en-US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IN" sz="3600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15009" y="2686252"/>
            <a:ext cx="1065508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571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7" y="3474186"/>
            <a:ext cx="4729162" cy="2526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474186"/>
            <a:ext cx="5043487" cy="2540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521300"/>
            <a:ext cx="4743795" cy="26748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13" y="521983"/>
            <a:ext cx="4998999" cy="268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16987" y="543353"/>
            <a:ext cx="6740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নিচের ছবি গুলো লক্ষ্য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করি: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3269" y="4407460"/>
            <a:ext cx="4552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প্রযুক্তি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9556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21" y="1303028"/>
            <a:ext cx="85539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 আমরা কী কী প্রযুক্তি ব্যবহার করি?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0932" y="2688924"/>
            <a:ext cx="1065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‍‍‌‌‍‍</a:t>
            </a:r>
            <a:r>
              <a:rPr 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আমরা বিভিন্ন বিনোদন ও চিকিৎসা ক্ষেত্রে ব্যবহৃত প্রযুক্তি নিয়ে আলোচনা করব। বিনোদন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আমরা কী কী ধরনের প্রযুক্তি ব্যবহার করি? এটিই আমাদের আজকের প্রশ্ন। আজকের পাঠের মাধ্যমে আমরা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খুজব।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4922" y="4593893"/>
            <a:ext cx="10108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বিনোদন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ক্ষেত্রে আমরা 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ধরনের প্রযুক্তি 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করি?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8223" y="2353614"/>
            <a:ext cx="112818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8357" y="480584"/>
            <a:ext cx="19383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পূর্বজ্ঞান: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068" y="5633452"/>
            <a:ext cx="2343957" cy="8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5D389-7BE8-4A0A-84B6-D427816885F8}"/>
              </a:ext>
            </a:extLst>
          </p:cNvPr>
          <p:cNvSpPr txBox="1"/>
          <p:nvPr/>
        </p:nvSpPr>
        <p:spPr>
          <a:xfrm>
            <a:off x="3604187" y="5441314"/>
            <a:ext cx="4739713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দেখতে পাচ্ছো?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75D389-7BE8-4A0A-84B6-D427816885F8}"/>
              </a:ext>
            </a:extLst>
          </p:cNvPr>
          <p:cNvSpPr txBox="1"/>
          <p:nvPr/>
        </p:nvSpPr>
        <p:spPr>
          <a:xfrm>
            <a:off x="8190475" y="7518335"/>
            <a:ext cx="4663059" cy="707886"/>
          </a:xfrm>
          <a:prstGeom prst="rect">
            <a:avLst/>
          </a:prstGeom>
          <a:noFill/>
          <a:ln w="28575">
            <a:noFill/>
            <a:prstDash val="dash"/>
          </a:ln>
          <a:scene3d>
            <a:camera prst="isometricOffAxis1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pic>
        <p:nvPicPr>
          <p:cNvPr id="10" name="vlc-record-2021-05-07-22h00m24s-%E0%A6%9D%E0%A7%81%E0%A6%A8_%E0%A6%9D%E0%A7%81%E0%A6%A8_%E0%A6%AE%E0%A6%AF%E0%A6%BC%E0%A6%A8%E0%A6%BE_%E0%A6%A8%E0%A6%BE%E0%A6%9A%E0%A7%8B_%E0%A6%A8%E0%A6%BE___Jhun_Jhun_Moyna_Nacho_Na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0225" y="428625"/>
            <a:ext cx="8558213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0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574</Words>
  <Application>Microsoft Office PowerPoint</Application>
  <PresentationFormat>Widescreen</PresentationFormat>
  <Paragraphs>123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167</cp:revision>
  <dcterms:created xsi:type="dcterms:W3CDTF">2021-05-05T10:53:28Z</dcterms:created>
  <dcterms:modified xsi:type="dcterms:W3CDTF">2021-05-12T05:51:47Z</dcterms:modified>
</cp:coreProperties>
</file>