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80" r:id="rId2"/>
    <p:sldId id="281" r:id="rId3"/>
    <p:sldId id="295" r:id="rId4"/>
    <p:sldId id="296" r:id="rId5"/>
    <p:sldId id="297" r:id="rId6"/>
    <p:sldId id="298" r:id="rId7"/>
    <p:sldId id="300" r:id="rId8"/>
    <p:sldId id="310" r:id="rId9"/>
    <p:sldId id="311" r:id="rId10"/>
    <p:sldId id="312" r:id="rId11"/>
    <p:sldId id="313" r:id="rId12"/>
    <p:sldId id="301" r:id="rId13"/>
    <p:sldId id="304" r:id="rId14"/>
    <p:sldId id="302" r:id="rId15"/>
    <p:sldId id="314" r:id="rId16"/>
    <p:sldId id="303" r:id="rId17"/>
    <p:sldId id="309" r:id="rId18"/>
    <p:sldId id="307" r:id="rId19"/>
    <p:sldId id="315" r:id="rId20"/>
    <p:sldId id="305" r:id="rId21"/>
    <p:sldId id="299" r:id="rId22"/>
    <p:sldId id="30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0" d="100"/>
          <a:sy n="80" d="100"/>
        </p:scale>
        <p:origin x="-34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3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6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9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96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3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4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1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3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7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9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3333" r="1005" b="51667"/>
          <a:stretch/>
        </p:blipFill>
        <p:spPr>
          <a:xfrm>
            <a:off x="0" y="25399"/>
            <a:ext cx="12230100" cy="683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9195" cy="1243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54" y="-2"/>
            <a:ext cx="819746" cy="14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0"/>
          <a:stretch/>
        </p:blipFill>
        <p:spPr>
          <a:xfrm>
            <a:off x="2842830" y="454678"/>
            <a:ext cx="6079402" cy="589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1345300" y="728284"/>
            <a:ext cx="4072973" cy="3371850"/>
            <a:chOff x="800514" y="666129"/>
            <a:chExt cx="4072973" cy="21793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14" y="666129"/>
              <a:ext cx="1924050" cy="217936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287" y="675861"/>
              <a:ext cx="1981200" cy="216962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4"/>
          <a:stretch/>
        </p:blipFill>
        <p:spPr>
          <a:xfrm>
            <a:off x="7087014" y="871928"/>
            <a:ext cx="4072973" cy="3371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73462" y="4415666"/>
            <a:ext cx="3154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6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066" y="5047320"/>
            <a:ext cx="5365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দেশ স্বাধীন দেশ</a:t>
            </a:r>
          </a:p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2083" r="273" b="3750"/>
          <a:stretch/>
        </p:blipFill>
        <p:spPr>
          <a:xfrm>
            <a:off x="815630" y="1501429"/>
            <a:ext cx="4456458" cy="3260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0"/>
          <a:stretch/>
        </p:blipFill>
        <p:spPr>
          <a:xfrm>
            <a:off x="6900862" y="1501430"/>
            <a:ext cx="4729163" cy="3260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12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411" y="171450"/>
            <a:ext cx="594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আলোচনা 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939314"/>
            <a:ext cx="3629025" cy="63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22913" y="4542849"/>
            <a:ext cx="334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দেশ      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0574" y="4542849"/>
            <a:ext cx="218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  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13" y="1606310"/>
            <a:ext cx="2947609" cy="2604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>
          <a:xfrm>
            <a:off x="4713737" y="1606310"/>
            <a:ext cx="2947610" cy="2604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7"/>
          <a:stretch/>
        </p:blipFill>
        <p:spPr>
          <a:xfrm>
            <a:off x="8265762" y="1606310"/>
            <a:ext cx="2947610" cy="2604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5026743" y="4542849"/>
            <a:ext cx="218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 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9" y="204589"/>
            <a:ext cx="11820247" cy="6448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3200" y="1859280"/>
            <a:ext cx="5451986" cy="479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3121" y="2705724"/>
            <a:ext cx="58448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পাঠঃ কবিতা </a:t>
            </a:r>
          </a:p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এই বাংলাদেশ </a:t>
            </a:r>
          </a:p>
        </p:txBody>
      </p:sp>
    </p:spTree>
    <p:extLst>
      <p:ext uri="{BB962C8B-B14F-4D97-AF65-F5344CB8AC3E}">
        <p14:creationId xmlns:p14="http://schemas.microsoft.com/office/powerpoint/2010/main" val="40678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9" y="204589"/>
            <a:ext cx="11820247" cy="6448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1816" y="1785509"/>
            <a:ext cx="5323032" cy="4867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8568" y="1785509"/>
            <a:ext cx="45295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 </a:t>
            </a:r>
            <a:endPara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পূর্বদেশ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!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প্রিয় আপন 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!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 !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দেশ বীরের 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দেশ স্বাধীন 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!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-1222954" y="-300037"/>
            <a:ext cx="8038092" cy="1500188"/>
          </a:xfrm>
          <a:prstGeom prst="doubleWave">
            <a:avLst>
              <a:gd name="adj1" fmla="val 6250"/>
              <a:gd name="adj2" fmla="val 9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535" y="3145041"/>
            <a:ext cx="62418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খোলো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450057"/>
            <a:ext cx="4363059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9440" y="1828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20400" y="644545"/>
            <a:ext cx="1158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47448" y="1364664"/>
            <a:ext cx="3096992" cy="45858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 </a:t>
            </a:r>
            <a:endPara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পূর্বদেশ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!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প্রিয় আপন 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!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 !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দেশ বীরের 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দেশ স্বাধীন দেশ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!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44441" y="3429000"/>
            <a:ext cx="923290" cy="2895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7731" y="3235076"/>
            <a:ext cx="60109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মুল বিষয় নিজের ভাষায় বল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88980" y="0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81583" y="1971899"/>
            <a:ext cx="906651" cy="8878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47695" y="3089526"/>
            <a:ext cx="1707107" cy="8547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832997" y="4329212"/>
            <a:ext cx="2716695" cy="834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Wave 10"/>
          <p:cNvSpPr/>
          <p:nvPr/>
        </p:nvSpPr>
        <p:spPr>
          <a:xfrm>
            <a:off x="1854916" y="-1816195"/>
            <a:ext cx="6347790" cy="2305880"/>
          </a:xfrm>
          <a:prstGeom prst="wave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বিভাজন করে শব্দ তৈরি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348012" y="2273067"/>
            <a:ext cx="560438" cy="157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348012" y="3423962"/>
            <a:ext cx="560438" cy="157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>
            <a:off x="12777828" y="1934177"/>
            <a:ext cx="837452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2798135" y="3037838"/>
            <a:ext cx="861391" cy="841513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2791081" y="4366152"/>
            <a:ext cx="824200" cy="761008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219304" y="7135899"/>
            <a:ext cx="837452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322156" y="7115267"/>
            <a:ext cx="837452" cy="834885"/>
            <a:chOff x="4161091" y="1919854"/>
            <a:chExt cx="837452" cy="834885"/>
          </a:xfrm>
        </p:grpSpPr>
        <p:sp>
          <p:nvSpPr>
            <p:cNvPr id="17" name="Flowchart: Process 16"/>
            <p:cNvSpPr/>
            <p:nvPr/>
          </p:nvSpPr>
          <p:spPr>
            <a:xfrm>
              <a:off x="4161091" y="1919854"/>
              <a:ext cx="837452" cy="834885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496411" y="2244424"/>
              <a:ext cx="157143" cy="1714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lowchart: Process 22"/>
          <p:cNvSpPr/>
          <p:nvPr/>
        </p:nvSpPr>
        <p:spPr>
          <a:xfrm>
            <a:off x="14058623" y="1905530"/>
            <a:ext cx="1455454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5812256" y="1971899"/>
            <a:ext cx="1455454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253997" y="8274834"/>
            <a:ext cx="837452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86534" y="8233251"/>
            <a:ext cx="773074" cy="834885"/>
            <a:chOff x="4225469" y="3037838"/>
            <a:chExt cx="773074" cy="834885"/>
          </a:xfrm>
        </p:grpSpPr>
        <p:sp>
          <p:nvSpPr>
            <p:cNvPr id="25" name="Flowchart: Process 24"/>
            <p:cNvSpPr/>
            <p:nvPr/>
          </p:nvSpPr>
          <p:spPr>
            <a:xfrm>
              <a:off x="4225469" y="3037838"/>
              <a:ext cx="773074" cy="834885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4496411" y="3402066"/>
              <a:ext cx="160219" cy="1988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lowchart: Process 27"/>
          <p:cNvSpPr/>
          <p:nvPr/>
        </p:nvSpPr>
        <p:spPr>
          <a:xfrm>
            <a:off x="14069174" y="3084070"/>
            <a:ext cx="1455454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5793957" y="3103284"/>
            <a:ext cx="1455454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4342289" y="9561564"/>
            <a:ext cx="824200" cy="761008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246317" y="9596518"/>
            <a:ext cx="824200" cy="761008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311409" y="9568447"/>
            <a:ext cx="2021432" cy="761008"/>
          </a:xfrm>
          <a:prstGeom prst="flowChartProcess">
            <a:avLst/>
          </a:prstGeom>
          <a:noFill/>
          <a:ln w="952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(ব-ফলা)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13921418" y="4405112"/>
            <a:ext cx="1455454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5785326" y="4301245"/>
            <a:ext cx="1455454" cy="834885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355833" y="4707891"/>
            <a:ext cx="560438" cy="157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2.08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88 L -0.78242 -0.00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88 L -0.78242 -0.00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88 L -0.78242 -0.00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1065 L -0.00976 -0.75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1065 L -0.00976 -0.75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1065 L -0.00976 -0.756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0532 L -0.00977 -0.761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0533 L -0.00976 -0.761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597 L -0.00989 -0.757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70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532 L -0.01041 -0.76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45378 0.015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78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3.7037E-7 L -0.45052 0.006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7 4.07407E-6 L -0.4461 -0.01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71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1.85185E-6 L -0.45456 -0.0113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7.40741E-7 L -0.44544 -0.0166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78" y="-83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2.96296E-6 L -0.44844 -2.96296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8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 rot="10800000" flipV="1">
            <a:off x="526882" y="1168354"/>
            <a:ext cx="3381554" cy="2078666"/>
          </a:xfrm>
          <a:prstGeom prst="flowChartDecision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 rot="10800000" flipV="1">
            <a:off x="526882" y="2614324"/>
            <a:ext cx="3550023" cy="1904105"/>
          </a:xfrm>
          <a:prstGeom prst="flowChartDecision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 rot="10800000" flipV="1">
            <a:off x="526882" y="4060294"/>
            <a:ext cx="3550023" cy="1904105"/>
          </a:xfrm>
          <a:prstGeom prst="flowChartDecision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38171" y="2107675"/>
            <a:ext cx="1085850" cy="20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38171" y="3387505"/>
            <a:ext cx="1085850" cy="20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38171" y="4912930"/>
            <a:ext cx="1085850" cy="20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Wave 14"/>
          <p:cNvSpPr/>
          <p:nvPr/>
        </p:nvSpPr>
        <p:spPr>
          <a:xfrm>
            <a:off x="3743328" y="231954"/>
            <a:ext cx="5513293" cy="1694330"/>
          </a:xfrm>
          <a:prstGeom prst="doubleWave">
            <a:avLst>
              <a:gd name="adj1" fmla="val 6250"/>
              <a:gd name="adj2" fmla="val -281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বলো</a:t>
            </a:r>
            <a:endParaRPr lang="en-US" sz="44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8261" y="1843289"/>
            <a:ext cx="5397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দিকে আছে এমন দেশ।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8261" y="3152898"/>
            <a:ext cx="5397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 করা হয় এমন।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8261" y="4627625"/>
            <a:ext cx="5397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81096" y="1666568"/>
            <a:ext cx="5946362" cy="168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 rot="10800000" flipV="1">
            <a:off x="526882" y="1168354"/>
            <a:ext cx="3381554" cy="2078666"/>
          </a:xfrm>
          <a:prstGeom prst="flowChartDecision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 rot="10800000" flipV="1">
            <a:off x="526882" y="2614324"/>
            <a:ext cx="3550023" cy="1904105"/>
          </a:xfrm>
          <a:prstGeom prst="flowChartDecision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 rot="10800000" flipV="1">
            <a:off x="526882" y="4060294"/>
            <a:ext cx="3550023" cy="1904105"/>
          </a:xfrm>
          <a:prstGeom prst="flowChartDecision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38171" y="2107675"/>
            <a:ext cx="1085850" cy="20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38171" y="3387505"/>
            <a:ext cx="1085850" cy="20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38171" y="4912930"/>
            <a:ext cx="1085850" cy="20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Wave 14"/>
          <p:cNvSpPr/>
          <p:nvPr/>
        </p:nvSpPr>
        <p:spPr>
          <a:xfrm>
            <a:off x="3743328" y="231954"/>
            <a:ext cx="5513293" cy="1694330"/>
          </a:xfrm>
          <a:prstGeom prst="doubleWave">
            <a:avLst>
              <a:gd name="adj1" fmla="val 6250"/>
              <a:gd name="adj2" fmla="val -281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বলো</a:t>
            </a:r>
            <a:endParaRPr lang="en-US" sz="44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8261" y="1843289"/>
            <a:ext cx="5397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লিখেন।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8261" y="3152898"/>
            <a:ext cx="5397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বলবান, সাহসী।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8261" y="4627625"/>
            <a:ext cx="5397909" cy="769441"/>
          </a:xfrm>
          <a:prstGeom prst="rect">
            <a:avLst/>
          </a:prstGeom>
          <a:noFill/>
          <a:ln w="0" cmpd="tri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81096" y="1666568"/>
            <a:ext cx="5946362" cy="168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3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7145"/>
            <a:ext cx="157163" cy="674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034837" y="57145"/>
            <a:ext cx="157163" cy="674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5088" y="46863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স্বাগত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850" y="111908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1626918"/>
            <a:ext cx="3467595" cy="318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6072188" y="2257512"/>
            <a:ext cx="54769" cy="25508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06692" y="2852825"/>
            <a:ext cx="54769" cy="25508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1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192780" y="1698099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প্রশ্নগুলোর উত্তর লিখঃ 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পূর্বদেশ বলতে কী বুঝ?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কবিতাটি কে লিখেছেন?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বাংলাদেশ তোমার প্রিয় কেন তিনটি বাক্যে লিখ।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5760" y="295052"/>
            <a:ext cx="438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85760" y="879827"/>
            <a:ext cx="128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8403"/>
          <a:stretch/>
        </p:blipFill>
        <p:spPr>
          <a:xfrm>
            <a:off x="175741" y="182880"/>
            <a:ext cx="4502939" cy="6514147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95128" y="1500961"/>
            <a:ext cx="736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সম্পর্কে পাঁচটি বাক্য লিখে আনবে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320" y="624840"/>
            <a:ext cx="96012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98120"/>
            <a:ext cx="11887200" cy="651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7920" y="1036320"/>
            <a:ext cx="740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7145"/>
            <a:ext cx="157163" cy="674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62223" y="19342"/>
            <a:ext cx="129777" cy="6838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2130" y="2257512"/>
            <a:ext cx="5025060" cy="295465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5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শহিদুজ্জামান</a:t>
            </a:r>
            <a:endParaRPr lang="bn-BD" sz="54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বহরপুর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সঃ প্রাঃ বিঃ</a:t>
            </a: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রাজবাড়ি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7363" y="22367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3464719"/>
            <a:ext cx="2233613" cy="2443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6072188" y="2257512"/>
            <a:ext cx="54769" cy="25508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06692" y="2852825"/>
            <a:ext cx="54769" cy="25508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flipH="1">
            <a:off x="5875740" y="3619796"/>
            <a:ext cx="323846" cy="4378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20" y="2022892"/>
            <a:ext cx="3151004" cy="3423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5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7145"/>
            <a:ext cx="157163" cy="674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34837" y="57145"/>
            <a:ext cx="157163" cy="674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399" y="44026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95888" y="2257512"/>
            <a:ext cx="54769" cy="25508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30392" y="2852825"/>
            <a:ext cx="54769" cy="25508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flipH="1">
            <a:off x="4999440" y="3619796"/>
            <a:ext cx="323846" cy="4378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4424" y="2407562"/>
            <a:ext cx="5787626" cy="286232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শ্রেণি- তৃতীয়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এই বাংলাদেশ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পাঠ্যাংশ- সূর্য ওঠার .........বাংলাদেশ । 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65" y="2049625"/>
            <a:ext cx="3290288" cy="350667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28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7145"/>
            <a:ext cx="157163" cy="674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34837" y="57145"/>
            <a:ext cx="157163" cy="6743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02" y="5072063"/>
            <a:ext cx="1635324" cy="1671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5"/>
          <p:cNvSpPr txBox="1"/>
          <p:nvPr/>
        </p:nvSpPr>
        <p:spPr>
          <a:xfrm>
            <a:off x="1193653" y="1564749"/>
            <a:ext cx="10264923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যুক্তবর্ণসহযোগে তৈরি শব্দ শুনে স্পষ্ট ও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শুদ্ধভাবে বলতে পারবে।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কবিতা শ্রবনযোগ্য স্বরে আবৃত্তি করতে পারবে।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স্পষ্ট ও শুদ্ধ উচ্চারনে পড়তে পারবে।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কবিতা সংশ্লিষ্ট প্রশ্নের উত্তর লিখতে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0213" y="400050"/>
            <a:ext cx="7458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যা শিখবে-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14512" y="971550"/>
            <a:ext cx="5186363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21-05-01 22-56-4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164" y="85804"/>
            <a:ext cx="11887200" cy="669265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411" y="171450"/>
            <a:ext cx="594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আলোচনা 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939314"/>
            <a:ext cx="3629025" cy="63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1443039"/>
            <a:ext cx="4486275" cy="29306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000696" y="4814321"/>
            <a:ext cx="3342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5225" y="4652395"/>
            <a:ext cx="3342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0"/>
          <a:stretch/>
        </p:blipFill>
        <p:spPr>
          <a:xfrm>
            <a:off x="6746477" y="1443040"/>
            <a:ext cx="4393408" cy="29306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84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2083" r="273" b="3750"/>
          <a:stretch/>
        </p:blipFill>
        <p:spPr>
          <a:xfrm>
            <a:off x="815630" y="1501429"/>
            <a:ext cx="4456458" cy="3260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0"/>
          <a:stretch/>
        </p:blipFill>
        <p:spPr>
          <a:xfrm>
            <a:off x="6900862" y="1501430"/>
            <a:ext cx="4729163" cy="3260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78011" y="5070298"/>
            <a:ext cx="379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2412" y="5070298"/>
            <a:ext cx="3342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039" y="4845983"/>
            <a:ext cx="5325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0"/>
          <a:stretch/>
        </p:blipFill>
        <p:spPr>
          <a:xfrm>
            <a:off x="3307975" y="1015656"/>
            <a:ext cx="4729163" cy="3260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85650" cy="6858000"/>
          </a:xfrm>
          <a:prstGeom prst="frame">
            <a:avLst>
              <a:gd name="adj1" fmla="val 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494</TotalTime>
  <Words>319</Words>
  <Application>Microsoft Office PowerPoint</Application>
  <PresentationFormat>Custom</PresentationFormat>
  <Paragraphs>105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Sahidujjaman</cp:lastModifiedBy>
  <cp:revision>50</cp:revision>
  <dcterms:created xsi:type="dcterms:W3CDTF">2021-04-07T10:21:09Z</dcterms:created>
  <dcterms:modified xsi:type="dcterms:W3CDTF">2021-05-04T06:09:33Z</dcterms:modified>
</cp:coreProperties>
</file>