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0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1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2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6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22C-D9FA-43E5-BA32-4AFBD410100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2904-FFE3-4DBF-9AD7-C0967DB8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32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2" y="316517"/>
            <a:ext cx="11553421" cy="62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2" y="2913437"/>
            <a:ext cx="6506307" cy="3533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35" y="316517"/>
            <a:ext cx="1483824" cy="1031506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735" y="4495111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747" y="4680325"/>
            <a:ext cx="9539784" cy="6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59909" y="5015553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0406" y="5378476"/>
            <a:ext cx="9539784" cy="682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ame 39"/>
          <p:cNvSpPr/>
          <p:nvPr/>
        </p:nvSpPr>
        <p:spPr>
          <a:xfrm>
            <a:off x="1" y="35161"/>
            <a:ext cx="12177322" cy="6858000"/>
          </a:xfrm>
          <a:prstGeom prst="frame">
            <a:avLst>
              <a:gd name="adj1" fmla="val 4375"/>
            </a:avLst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lowchart: Sort 44"/>
          <p:cNvSpPr/>
          <p:nvPr/>
        </p:nvSpPr>
        <p:spPr>
          <a:xfrm>
            <a:off x="2640995" y="5592862"/>
            <a:ext cx="301613" cy="554587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71788" y="4071938"/>
            <a:ext cx="14287" cy="942975"/>
          </a:xfrm>
          <a:custGeom>
            <a:avLst/>
            <a:gdLst>
              <a:gd name="connsiteX0" fmla="*/ 0 w 14287"/>
              <a:gd name="connsiteY0" fmla="*/ 0 h 942975"/>
              <a:gd name="connsiteX1" fmla="*/ 14287 w 14287"/>
              <a:gd name="connsiteY1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" h="942975">
                <a:moveTo>
                  <a:pt x="0" y="0"/>
                </a:moveTo>
                <a:lnTo>
                  <a:pt x="14287" y="9429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813351" y="4139355"/>
            <a:ext cx="616450" cy="1586664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959521" y="5757650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092642" y="4146656"/>
            <a:ext cx="542925" cy="1600200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707822" y="4813820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7425697" y="4029940"/>
            <a:ext cx="542925" cy="1600200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Sort 52"/>
          <p:cNvSpPr/>
          <p:nvPr/>
        </p:nvSpPr>
        <p:spPr>
          <a:xfrm>
            <a:off x="4174160" y="5731201"/>
            <a:ext cx="301613" cy="554587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Sort 53"/>
          <p:cNvSpPr/>
          <p:nvPr/>
        </p:nvSpPr>
        <p:spPr>
          <a:xfrm>
            <a:off x="5919377" y="5712435"/>
            <a:ext cx="301613" cy="554587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Sort 54"/>
          <p:cNvSpPr/>
          <p:nvPr/>
        </p:nvSpPr>
        <p:spPr>
          <a:xfrm>
            <a:off x="7456778" y="5587771"/>
            <a:ext cx="301613" cy="554587"/>
          </a:xfrm>
          <a:prstGeom prst="flowChartSor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09539" y="4143544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-37230" y="4529067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2739" y="4942769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1030406" y="5763596"/>
            <a:ext cx="9539784" cy="682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12739" y="5327889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543151" y="4055942"/>
            <a:ext cx="542925" cy="1600200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" y="-40304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5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6" grpId="0" animBg="1"/>
      <p:bldP spid="4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9"/>
          <a:stretch/>
        </p:blipFill>
        <p:spPr>
          <a:xfrm>
            <a:off x="4191001" y="1403761"/>
            <a:ext cx="3887580" cy="319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6363" r="8247" b="1862"/>
          <a:stretch/>
        </p:blipFill>
        <p:spPr>
          <a:xfrm>
            <a:off x="8262933" y="1403759"/>
            <a:ext cx="3776667" cy="319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432" y="5181600"/>
            <a:ext cx="11887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birthday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cake, play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games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sing.</a:t>
            </a:r>
          </a:p>
        </p:txBody>
      </p:sp>
      <p:pic>
        <p:nvPicPr>
          <p:cNvPr id="5" name="Picture 2" descr="Happy birthday party stock photo. Image of friendship - 11314543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4"/>
          <a:stretch/>
        </p:blipFill>
        <p:spPr bwMode="auto">
          <a:xfrm>
            <a:off x="76200" y="1403760"/>
            <a:ext cx="3932964" cy="318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432" y="180374"/>
            <a:ext cx="1178396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Activity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pic>
        <p:nvPicPr>
          <p:cNvPr id="2" name="Picture 2" descr="Happy Birthday Gift Boxes C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6"/>
          <a:stretch/>
        </p:blipFill>
        <p:spPr bwMode="auto">
          <a:xfrm>
            <a:off x="1905000" y="-228600"/>
            <a:ext cx="8305800" cy="553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5943600"/>
            <a:ext cx="853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friends often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gift.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9016" y="1127965"/>
            <a:ext cx="2424183" cy="1234235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38" y="1099634"/>
            <a:ext cx="2266362" cy="158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63" y="4397612"/>
            <a:ext cx="2237089" cy="146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5994" y="1929825"/>
            <a:ext cx="6384310" cy="584775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when a child is born.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5704" y="5181600"/>
            <a:ext cx="6324600" cy="584775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Pleasure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activity or occasion.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015" y="4431989"/>
            <a:ext cx="2424183" cy="1215288"/>
          </a:xfrm>
          <a:prstGeom prst="rect">
            <a:avLst/>
          </a:prstGeom>
          <a:gradFill>
            <a:gsLst>
              <a:gs pos="12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128" y="152907"/>
            <a:ext cx="11236171" cy="707886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Word, Meaning and Making sentence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5167" y="2782669"/>
            <a:ext cx="8675137" cy="646331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Sentence : Today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my birthday.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5363" y="5957841"/>
            <a:ext cx="8678937" cy="646331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Sentence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swimming.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5994" y="1105773"/>
            <a:ext cx="6384310" cy="646331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জন্মদিন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9700" y="4401033"/>
            <a:ext cx="6324600" cy="646331"/>
          </a:xfrm>
          <a:prstGeom prst="rect">
            <a:avLst/>
          </a:prstGeom>
          <a:gradFill>
            <a:gsLst>
              <a:gs pos="57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উপভোগ করা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101" y="4029056"/>
            <a:ext cx="2161309" cy="12287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78" y="3962400"/>
            <a:ext cx="2665728" cy="178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36175" y="4953000"/>
            <a:ext cx="65658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wax with a wick.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6" y="505546"/>
            <a:ext cx="2454408" cy="165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91711" y="1447800"/>
            <a:ext cx="67102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happy day or event.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537072"/>
            <a:ext cx="2273113" cy="12622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226" y="2315357"/>
            <a:ext cx="930174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Sentence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 will celebrate our birthday.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9313" y="5902268"/>
            <a:ext cx="9352663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Sentence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colour candle.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1711" y="496669"/>
            <a:ext cx="671026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পালন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করা,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উদযাপন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করা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3730" y="3962400"/>
            <a:ext cx="657824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মোমবাতি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312420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: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 blows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1" y="1087236"/>
            <a:ext cx="2161309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Blow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37713"/>
            <a:ext cx="2876935" cy="193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58408" y="2116823"/>
            <a:ext cx="609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Put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fire by air.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8408" y="1087236"/>
            <a:ext cx="609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ফুঁ দিয়ে নেভানো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2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pic>
        <p:nvPicPr>
          <p:cNvPr id="2" name="Picture 1" descr="happy birthday.png"/>
          <p:cNvPicPr>
            <a:picLocks noChangeAspect="1"/>
          </p:cNvPicPr>
          <p:nvPr/>
        </p:nvPicPr>
        <p:blipFill rotWithShape="1">
          <a:blip r:embed="rId5"/>
          <a:srcRect l="19449" t="18431" r="21179" b="8340"/>
          <a:stretch/>
        </p:blipFill>
        <p:spPr>
          <a:xfrm>
            <a:off x="6469227" y="996461"/>
            <a:ext cx="4833730" cy="5512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356" y="329625"/>
            <a:ext cx="11655288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Listen the text and match with your book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-5366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5" y="1078523"/>
            <a:ext cx="4331930" cy="5348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  <p:pic>
        <p:nvPicPr>
          <p:cNvPr id="4" name="L1A_U15C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834" y="1731710"/>
            <a:ext cx="11640588" cy="4732065"/>
          </a:xfrm>
          <a:prstGeom prst="rect">
            <a:avLst/>
          </a:prstGeom>
          <a:gradFill>
            <a:gsLst>
              <a:gs pos="15000">
                <a:srgbClr val="FFFF00"/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1)People _________ 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celebrate birthdays.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2)There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cake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3)There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candle for __________ year of the persons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birthday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4)The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games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sing song.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5)The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gifts are ___________ 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7587" y="338106"/>
            <a:ext cx="8324248" cy="13849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Fill in the blanks with the following words: 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candles, each, around, wrapped, play, often, spend.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9229" y="1748928"/>
            <a:ext cx="17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728" y="2644659"/>
            <a:ext cx="17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8422" y="3451412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2894" y="459277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9" y="5554814"/>
            <a:ext cx="203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wrapped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329445" y="245657"/>
            <a:ext cx="3393060" cy="1503271"/>
          </a:xfrm>
          <a:prstGeom prst="star7">
            <a:avLst/>
          </a:prstGeom>
          <a:solidFill>
            <a:schemeClr val="accent1"/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5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01"/>
            <a:ext cx="12192000" cy="6868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2505" y="352271"/>
            <a:ext cx="8304772" cy="1077218"/>
          </a:xfrm>
          <a:prstGeom prst="rect">
            <a:avLst/>
          </a:prstGeom>
          <a:gradFill>
            <a:gsLst>
              <a:gs pos="84000">
                <a:srgbClr val="FFFF00"/>
              </a:gs>
              <a:gs pos="9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and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False’ for incorrect statement.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8" y="2211110"/>
            <a:ext cx="11487150" cy="4362450"/>
          </a:xfrm>
          <a:prstGeom prst="rect">
            <a:avLst/>
          </a:prstGeom>
          <a:gradFill>
            <a:gsLst>
              <a:gs pos="15000">
                <a:srgbClr val="FFFF00"/>
              </a:gs>
              <a:gs pos="9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world celebrate birthdays in the same way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birthday is a special day.</a:t>
            </a:r>
          </a:p>
          <a:p>
            <a:pPr algn="just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People sing a birthday song for the birthday person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friends do not bring any gift for the birthday person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most important thing is to enjoy the 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9158" y="3055547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996578" y="3755635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586579" y="5487055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427368" y="2285538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0582574" y="4667597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329445" y="245657"/>
            <a:ext cx="3393060" cy="1503271"/>
          </a:xfrm>
          <a:prstGeom prst="star7">
            <a:avLst/>
          </a:prstGeom>
          <a:solidFill>
            <a:schemeClr val="accent1"/>
          </a:solidFill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188" y="2283198"/>
            <a:ext cx="114048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the most </a:t>
            </a:r>
            <a:r>
              <a:rPr lang="en-US" sz="40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 for a birthday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284" y="4570599"/>
            <a:ext cx="11328616" cy="70788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the children do on a birthday party?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184" y="3117778"/>
            <a:ext cx="1139082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most important thing is to enjoy the day and spend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friends and family.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88" y="5520750"/>
            <a:ext cx="11404816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children play games and sing.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986089" y="515033"/>
            <a:ext cx="5572124" cy="1253133"/>
          </a:xfrm>
          <a:prstGeom prst="bevel">
            <a:avLst>
              <a:gd name="adj" fmla="val 19487"/>
            </a:avLst>
          </a:prstGeom>
          <a:gradFill>
            <a:gsLst>
              <a:gs pos="0">
                <a:srgbClr val="FFFF00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FFFF00"/>
              </a:gs>
            </a:gsLst>
            <a:lin ang="5400000" scaled="0"/>
          </a:gradFill>
          <a:effectLst>
            <a:glow rad="139700">
              <a:srgbClr val="C00000"/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45" y="3429000"/>
            <a:ext cx="11260201" cy="2492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at least in   10 sentences about </a:t>
            </a:r>
          </a:p>
          <a:p>
            <a:pPr algn="ctr"/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birthday 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5" y="439616"/>
            <a:ext cx="6139614" cy="28194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6595259" y="341707"/>
            <a:ext cx="4667340" cy="137279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300" dirty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Home work</a:t>
            </a:r>
            <a:endParaRPr lang="en-US" sz="4000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" y="0"/>
            <a:ext cx="12037123" cy="6684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6" y="2219923"/>
            <a:ext cx="2576825" cy="449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914388" y="249830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Teacher’s </a:t>
            </a:r>
            <a:r>
              <a:rPr lang="en-GB" sz="54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Identity</a:t>
            </a:r>
            <a:endParaRPr lang="en-GB" sz="54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" y="6141309"/>
            <a:ext cx="4145694" cy="6487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14" y="6141308"/>
            <a:ext cx="3894436" cy="648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81" y="6150576"/>
            <a:ext cx="4145694" cy="6487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36604" y="2189576"/>
            <a:ext cx="4341653" cy="4708981"/>
          </a:xfrm>
          <a:prstGeom prst="rect">
            <a:avLst/>
          </a:prstGeom>
          <a:noFill/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Satyajit</a:t>
            </a:r>
            <a:r>
              <a:rPr lang="en-US" sz="6000" b="1" dirty="0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goswami</a:t>
            </a:r>
            <a:endParaRPr lang="en-US" sz="6000" b="1" dirty="0">
              <a:solidFill>
                <a:srgbClr val="FFFF0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Betory</a:t>
            </a:r>
            <a:r>
              <a:rPr lang="en-US" sz="6000" b="1" dirty="0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GPS</a:t>
            </a:r>
          </a:p>
          <a:p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Sadar,Moulvibazar</a:t>
            </a:r>
            <a:r>
              <a:rPr lang="en-US" sz="6000" b="1" dirty="0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.</a:t>
            </a:r>
            <a:endParaRPr lang="en-US" sz="6000" b="1" dirty="0">
              <a:solidFill>
                <a:srgbClr val="FFFF0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6" y="2037297"/>
            <a:ext cx="2838170" cy="3552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20" y="335312"/>
            <a:ext cx="1483824" cy="1031506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3DFED6-FDB3-488B-8D43-DE0CC84E9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7" y="3866645"/>
            <a:ext cx="12403016" cy="266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93A600-8D6B-48EC-9486-9E57BB109D0B}"/>
              </a:ext>
            </a:extLst>
          </p:cNvPr>
          <p:cNvSpPr/>
          <p:nvPr/>
        </p:nvSpPr>
        <p:spPr>
          <a:xfrm>
            <a:off x="3474714" y="218274"/>
            <a:ext cx="7499474" cy="36317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riblet"/>
            </a:sp3d>
          </a:bodyPr>
          <a:lstStyle/>
          <a:p>
            <a:pPr algn="ctr"/>
            <a:r>
              <a:rPr lang="en-US" sz="11500" dirty="0" smtClean="0">
                <a:solidFill>
                  <a:srgbClr val="D01E7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endParaRPr lang="en-US" sz="11500" dirty="0">
              <a:solidFill>
                <a:srgbClr val="D01E7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91E62E-356C-4865-8053-530DEBD94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1" y="229570"/>
            <a:ext cx="5310114" cy="6236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868" y="229006"/>
            <a:ext cx="3255831" cy="603752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3" y="229006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DF51D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914390" y="478430"/>
            <a:ext cx="6363220" cy="101566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Lesson Identity</a:t>
            </a:r>
            <a:endParaRPr lang="en-GB" sz="60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" y="1658290"/>
            <a:ext cx="3799299" cy="47027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2057371"/>
            <a:ext cx="5516007" cy="390459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6DAACC-BC57-4796-8EEC-B3C93A766DA3}"/>
              </a:ext>
            </a:extLst>
          </p:cNvPr>
          <p:cNvSpPr txBox="1"/>
          <p:nvPr/>
        </p:nvSpPr>
        <p:spPr>
          <a:xfrm>
            <a:off x="5105657" y="2377476"/>
            <a:ext cx="5587525" cy="34778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bliqueBottomRight"/>
              <a:lightRig rig="sunset" dir="t">
                <a:rot lat="0" lon="0" rev="600000"/>
              </a:lightRig>
            </a:scene3d>
            <a:sp3d extrusionH="57150" prstMaterial="dkEdge">
              <a:bevelT w="127000" h="38100"/>
              <a:bevelB w="12700"/>
            </a:sp3d>
          </a:bodyPr>
          <a:lstStyle/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Unit: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Happy Birthday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20" y="335312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732"/>
            <a:ext cx="12192000" cy="6868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1634" y="294399"/>
            <a:ext cx="5954790" cy="769441"/>
          </a:xfrm>
          <a:prstGeom prst="rect">
            <a:avLst/>
          </a:prstGeom>
          <a:gradFill>
            <a:gsLst>
              <a:gs pos="19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Learning outcomes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053" y="1943377"/>
            <a:ext cx="11555895" cy="169277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1.2.1 – recognize which syllable in a word in stressed.</a:t>
            </a:r>
          </a:p>
          <a:p>
            <a:pPr algn="just"/>
            <a:r>
              <a:rPr lang="en-US" sz="2800" dirty="0"/>
              <a:t>3.4.1</a:t>
            </a:r>
            <a:r>
              <a:rPr lang="en-US" sz="3200" dirty="0"/>
              <a:t> understand statements made by the teacher and students.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89" y="3641514"/>
            <a:ext cx="11602279" cy="175432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Speaking: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1.1.1- repeat words, phrases and sentences after the teacher  with proper sounds and stress.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1.1.2- say sentences with proper intonation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51" y="5401206"/>
            <a:ext cx="11555897" cy="1200329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Reading: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1.5.1- read words, phrases and simple sentences with proper pronunciation , stress and intonation.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051" y="1192376"/>
            <a:ext cx="11542117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At the end of this lesson Students will be able to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20" y="335312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4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273289"/>
            <a:ext cx="8155327" cy="646331"/>
          </a:xfrm>
          <a:prstGeom prst="rect">
            <a:avLst/>
          </a:prstGeom>
          <a:pattFill prst="pct30">
            <a:fgClr>
              <a:srgbClr val="7030A0"/>
            </a:fgClr>
            <a:bgClr>
              <a:schemeClr val="bg1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1" y="5844044"/>
            <a:ext cx="81553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are they doing?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160855"/>
            <a:ext cx="8155327" cy="467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4288" y="302172"/>
            <a:ext cx="868679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Let’s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our today’s lesson about-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951186"/>
            <a:ext cx="8686799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Happy Birthday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357809" y="2400419"/>
            <a:ext cx="11489633" cy="403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446" y="404772"/>
            <a:ext cx="1082009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446" y="5095220"/>
            <a:ext cx="494375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cake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095926"/>
            <a:ext cx="48857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943600"/>
            <a:ext cx="11811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your birthday?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1835"/>
            <a:ext cx="4885740" cy="37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-5366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3" y="1182586"/>
            <a:ext cx="5618028" cy="35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1" y="2099600"/>
            <a:ext cx="3643586" cy="285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17" y="2076813"/>
            <a:ext cx="3672683" cy="287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751" y="457200"/>
            <a:ext cx="1167244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needed to celebrate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486234"/>
            <a:ext cx="202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486234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weets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21" y="2076813"/>
            <a:ext cx="3587279" cy="287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63000" y="548623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food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0517"/>
            <a:ext cx="4953000" cy="41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0517"/>
            <a:ext cx="4862609" cy="41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486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5486399"/>
            <a:ext cx="275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alloon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4" y="27328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523</Words>
  <Application>Microsoft Office PowerPoint</Application>
  <PresentationFormat>Widescreen</PresentationFormat>
  <Paragraphs>100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Edwardian Script ITC</vt:lpstr>
      <vt:lpstr>Elephant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</cp:revision>
  <dcterms:created xsi:type="dcterms:W3CDTF">2021-05-05T15:25:54Z</dcterms:created>
  <dcterms:modified xsi:type="dcterms:W3CDTF">2021-05-12T16:52:16Z</dcterms:modified>
</cp:coreProperties>
</file>