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6" r:id="rId4"/>
    <p:sldId id="269" r:id="rId5"/>
    <p:sldId id="270" r:id="rId6"/>
    <p:sldId id="263" r:id="rId7"/>
    <p:sldId id="264" r:id="rId8"/>
    <p:sldId id="259" r:id="rId9"/>
    <p:sldId id="260" r:id="rId10"/>
    <p:sldId id="261" r:id="rId11"/>
    <p:sldId id="262" r:id="rId12"/>
    <p:sldId id="265" r:id="rId13"/>
    <p:sldId id="271" r:id="rId14"/>
    <p:sldId id="266" r:id="rId15"/>
    <p:sldId id="267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00"/>
    <a:srgbClr val="FF0066"/>
    <a:srgbClr val="FF3399"/>
    <a:srgbClr val="004FEE"/>
    <a:srgbClr val="FF99FF"/>
    <a:srgbClr val="CCFFFF"/>
    <a:srgbClr val="CCFF33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3.wdp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microsoft.com/office/2007/relationships/hdphoto" Target="../media/hdphoto16.wdp"/><Relationship Id="rId4" Type="http://schemas.openxmlformats.org/officeDocument/2006/relationships/image" Target="../media/image18.jpeg"/><Relationship Id="rId9" Type="http://schemas.microsoft.com/office/2007/relationships/hdphoto" Target="../media/hdphoto18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6361" y="358790"/>
            <a:ext cx="3371279" cy="1393810"/>
          </a:xfrm>
          <a:prstGeom prst="rect">
            <a:avLst/>
          </a:prstGeom>
          <a:noFill/>
        </p:spPr>
        <p:txBody>
          <a:bodyPr wrap="none" rtlCol="0" anchor="b">
            <a:prstTxWarp prst="textWave4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ln>
                  <a:solidFill>
                    <a:srgbClr val="FF3399"/>
                  </a:solidFill>
                </a:ln>
                <a:solidFill>
                  <a:srgbClr val="004FEE"/>
                </a:solidFill>
                <a:latin typeface="NikoshBAN" pitchFamily="2" charset="0"/>
                <a:cs typeface="NikoshBAN" pitchFamily="2" charset="0"/>
              </a:rPr>
              <a:t>সকলকে শুভেচ্ছা</a:t>
            </a:r>
            <a:endParaRPr lang="en-US" sz="4400" dirty="0">
              <a:ln>
                <a:solidFill>
                  <a:srgbClr val="FF3399"/>
                </a:solidFill>
              </a:ln>
              <a:solidFill>
                <a:srgbClr val="004FEE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9817" y="2286000"/>
            <a:ext cx="7284366" cy="3600986"/>
            <a:chOff x="929817" y="2444496"/>
            <a:chExt cx="7284366" cy="3600986"/>
          </a:xfrm>
        </p:grpSpPr>
        <p:sp>
          <p:nvSpPr>
            <p:cNvPr id="8" name="TextBox 7"/>
            <p:cNvSpPr txBox="1"/>
            <p:nvPr/>
          </p:nvSpPr>
          <p:spPr>
            <a:xfrm>
              <a:off x="929817" y="2444496"/>
              <a:ext cx="7284366" cy="3600986"/>
            </a:xfrm>
            <a:prstGeom prst="rect">
              <a:avLst/>
            </a:prstGeom>
            <a:noFill/>
            <a:ln w="19050">
              <a:solidFill>
                <a:srgbClr val="92D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endParaRPr lang="en-US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দিবাকর বড়ুয়া</a:t>
              </a:r>
              <a:endParaRPr lang="en-US" sz="36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ইন্সট্রাক্টর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 করোনেশন সরকারি মডেল উচ্চ বিদ্যালয়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ফটিকছড়ি, চট্টগ্রাম।</a:t>
              </a:r>
            </a:p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ইমেইলঃ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dibakar1881@gmail.com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679" y="2514600"/>
              <a:ext cx="1371600" cy="1746504"/>
            </a:xfrm>
            <a:prstGeom prst="roundRect">
              <a:avLst/>
            </a:prstGeom>
            <a:ln w="19050">
              <a:solidFill>
                <a:srgbClr val="FF006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369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257800" y="457200"/>
            <a:ext cx="3048000" cy="548640"/>
          </a:xfrm>
          <a:prstGeom prst="roundRect">
            <a:avLst/>
          </a:prstGeom>
          <a:ln>
            <a:solidFill>
              <a:srgbClr val="99FF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কোশলরাজ প্রসেনজিৎ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57800" y="1240971"/>
            <a:ext cx="3048000" cy="548640"/>
          </a:xfrm>
          <a:prstGeom prst="roundRect">
            <a:avLst/>
          </a:prstGeom>
          <a:ln>
            <a:solidFill>
              <a:srgbClr val="99FF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লিচ্ছবি প্রধান মহালি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57800" y="2024742"/>
            <a:ext cx="3048000" cy="548640"/>
          </a:xfrm>
          <a:prstGeom prst="roundRect">
            <a:avLst/>
          </a:prstGeom>
          <a:ln>
            <a:solidFill>
              <a:srgbClr val="99FF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মল্লরাজপুত্র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বন্ধুল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57800" y="2808513"/>
            <a:ext cx="3048000" cy="548640"/>
          </a:xfrm>
          <a:prstGeom prst="roundRect">
            <a:avLst/>
          </a:prstGeom>
          <a:ln>
            <a:solidFill>
              <a:srgbClr val="99FF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অবন্তীর ধর্মপাল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57800" y="3592284"/>
            <a:ext cx="3048000" cy="548640"/>
          </a:xfrm>
          <a:prstGeom prst="roundRect">
            <a:avLst/>
          </a:prstGeom>
          <a:ln>
            <a:solidFill>
              <a:srgbClr val="99FF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অঙ্গুলিমাল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57800" y="4376055"/>
            <a:ext cx="3048000" cy="548640"/>
          </a:xfrm>
          <a:prstGeom prst="roundRect">
            <a:avLst/>
          </a:prstGeom>
          <a:ln>
            <a:solidFill>
              <a:srgbClr val="99FF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চিকিৎসক জীবক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57800" y="5159826"/>
            <a:ext cx="3048000" cy="548640"/>
          </a:xfrm>
          <a:prstGeom prst="roundRect">
            <a:avLst/>
          </a:prstGeom>
          <a:ln>
            <a:solidFill>
              <a:srgbClr val="99FF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কাশীভরদ্বাজ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57800" y="5943600"/>
            <a:ext cx="3048000" cy="548640"/>
          </a:xfrm>
          <a:prstGeom prst="roundRect">
            <a:avLst/>
          </a:prstGeom>
          <a:ln>
            <a:solidFill>
              <a:srgbClr val="99FF9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যশোদত্ত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61292" y="1950720"/>
            <a:ext cx="2926080" cy="2926080"/>
          </a:xfrm>
          <a:prstGeom prst="ellipse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তক্ষশীলা বিশ্ববিদ্যালয়ের ছাত্র ছিলেন-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87372" y="3413760"/>
            <a:ext cx="53340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4796972" y="731520"/>
            <a:ext cx="382814" cy="5486400"/>
            <a:chOff x="3810000" y="533400"/>
            <a:chExt cx="382814" cy="54864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810000" y="533400"/>
              <a:ext cx="0" cy="54864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810000" y="533400"/>
              <a:ext cx="381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811814" y="1317171"/>
              <a:ext cx="381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810000" y="2100942"/>
              <a:ext cx="381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810000" y="2884713"/>
              <a:ext cx="381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3810000" y="3668484"/>
              <a:ext cx="381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810000" y="4452255"/>
              <a:ext cx="381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3810000" y="5236026"/>
              <a:ext cx="381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811814" y="6019800"/>
              <a:ext cx="381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65233" y="446782"/>
            <a:ext cx="3660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বৌদ্ধযুগে তক্ষশীলায় একটি বিশ্ববিদ্যালয় ছিল।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633" y="5151907"/>
            <a:ext cx="4117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দেশ বিদেশ থেকে বহু শিক্ষার্থী এই বিশ্ববিদ্যালয়ে অধ্যয়নের জন্য আসতেন।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9" grpId="0" build="p" animBg="1"/>
      <p:bldP spid="11" grpId="0" build="p" animBg="1"/>
      <p:bldP spid="12" grpId="0" build="p" animBg="1"/>
      <p:bldP spid="13" grpId="0" build="p" animBg="1"/>
      <p:bldP spid="14" grpId="0" build="p" animBg="1"/>
      <p:bldP spid="15" grpId="0" build="p" animBg="1"/>
      <p:bldP spid="16" grpId="0" build="p" animBg="1"/>
      <p:bldP spid="4" grpId="0" animBg="1"/>
      <p:bldP spid="2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364671"/>
            <a:ext cx="3657600" cy="4114800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1057" y="364671"/>
            <a:ext cx="3657600" cy="4114800"/>
          </a:xfrm>
          <a:prstGeom prst="round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9143" y="5334000"/>
            <a:ext cx="8211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তক্ষশীলায় ত্রিবেদসহ অষ্টাদশ বিদ্যা শিক্ষা দেওয়া হতো।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1923" y="4572000"/>
            <a:ext cx="119295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ধনুর্বিদ্যা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6036592" y="4572000"/>
            <a:ext cx="16065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ভেষজবিদ্যা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99143" y="5997345"/>
            <a:ext cx="78197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 অষ্টাদশ বিদ্যার মধ্যে ধনুর্বিদ্যা ও ভেষজবিদ্যা ছিল অন্যতম।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52400"/>
            <a:ext cx="3394004" cy="4086427"/>
          </a:xfrm>
          <a:prstGeom prst="roundRect">
            <a:avLst>
              <a:gd name="adj" fmla="val 11915"/>
            </a:avLst>
          </a:prstGeom>
          <a:ln w="19050">
            <a:solidFill>
              <a:srgbClr val="99FF99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9861" y="3700792"/>
            <a:ext cx="5307312" cy="3004808"/>
          </a:xfrm>
          <a:prstGeom prst="roundRect">
            <a:avLst>
              <a:gd name="adj" fmla="val 10514"/>
            </a:avLst>
          </a:prstGeom>
          <a:ln w="19050">
            <a:solidFill>
              <a:srgbClr val="99FF99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08088" y="152400"/>
            <a:ext cx="5307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খ্রিষ্টীয় সপ্তম শতকে চীনা পরিব্রাজক হিউয়েন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সাঙ যখন তক্ষশীলায় আসেন তখন এর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চতুর্দিকের পরিধি ছিল প্রায় চারশ মাইল।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তিনি এখানে অনেকগুলো সংঘারাম দেখতে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পেয়েছিলেন। তখন সেগুলোর প্রায়ই ছিল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জনশূন্য ও ধ্বংসপ্রাপ্ত। তবে কিছু সংঘারামে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তিনি অল্পসংখ্যক মহাযানী বৌদ্ধ ভিক্ষু </a:t>
            </a:r>
          </a:p>
          <a:p>
            <a:pPr algn="just"/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দেখতে পান।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255" y="5105400"/>
            <a:ext cx="33940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‘হুন’ জাতির আক্রমনে এ নগরটি ধ্বংসপ্রাপ্ত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3201" y="4292025"/>
            <a:ext cx="1752403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হিউয়েন সাঙ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391400" y="3758625"/>
            <a:ext cx="131318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হুন জাতি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37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3244" y="457200"/>
            <a:ext cx="191751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275" y="2514600"/>
            <a:ext cx="848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তক্ষশীলা বিশ্ববিদ্যালয়ের পঠিত বিষয়গুলো সম্পর্কে লেখ।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0"/>
          <a:stretch/>
        </p:blipFill>
        <p:spPr>
          <a:xfrm>
            <a:off x="5791200" y="3200400"/>
            <a:ext cx="3200400" cy="3383280"/>
          </a:xfrm>
          <a:prstGeom prst="rect">
            <a:avLst/>
          </a:prstGeom>
          <a:ln w="19050">
            <a:solidFill>
              <a:srgbClr val="FF3399"/>
            </a:solidFill>
          </a:ln>
        </p:spPr>
      </p:pic>
      <p:pic>
        <p:nvPicPr>
          <p:cNvPr id="8" name="Picture 7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3" b="21004"/>
          <a:stretch/>
        </p:blipFill>
        <p:spPr>
          <a:xfrm>
            <a:off x="152400" y="3200400"/>
            <a:ext cx="3200400" cy="3383280"/>
          </a:xfrm>
          <a:prstGeom prst="rect">
            <a:avLst/>
          </a:prstGeom>
          <a:ln w="19050">
            <a:solidFill>
              <a:srgbClr val="FF3399"/>
            </a:solidFill>
          </a:ln>
        </p:spPr>
      </p:pic>
      <p:pic>
        <p:nvPicPr>
          <p:cNvPr id="7" name="Picture 6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80" r="11743" b="4951"/>
          <a:stretch/>
        </p:blipFill>
        <p:spPr>
          <a:xfrm>
            <a:off x="2971800" y="198120"/>
            <a:ext cx="3200400" cy="3383280"/>
          </a:xfrm>
          <a:prstGeom prst="rect">
            <a:avLst/>
          </a:prstGeom>
          <a:ln w="19050">
            <a:solidFill>
              <a:srgbClr val="FF3399"/>
            </a:solidFill>
          </a:ln>
        </p:spPr>
      </p:pic>
      <p:sp>
        <p:nvSpPr>
          <p:cNvPr id="9" name="Oval 8"/>
          <p:cNvSpPr/>
          <p:nvPr/>
        </p:nvSpPr>
        <p:spPr>
          <a:xfrm>
            <a:off x="381000" y="533400"/>
            <a:ext cx="1920240" cy="192024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তক্ষশীলা হতে প্রাপ্ত বুদ্ধমূর্তি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998655"/>
            <a:ext cx="2438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খননকাজের ফলে এখানে বৌদ্ধযুগের বহু স্তূপ ও বিহারের নিদর্শন পাওয়া গেছে।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304800"/>
            <a:ext cx="3291840" cy="27432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4"/>
          <a:stretch/>
        </p:blipFill>
        <p:spPr>
          <a:xfrm rot="16200000">
            <a:off x="5989320" y="30480"/>
            <a:ext cx="2743200" cy="329184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/>
          <p:cNvPicPr preferRelativeResize="0">
            <a:picLocks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3" t="3813" r="7061" b="5144"/>
          <a:stretch/>
        </p:blipFill>
        <p:spPr>
          <a:xfrm>
            <a:off x="3566160" y="670560"/>
            <a:ext cx="2011680" cy="2011680"/>
          </a:xfrm>
          <a:prstGeom prst="ellipse">
            <a:avLst/>
          </a:prstGeom>
        </p:spPr>
      </p:pic>
      <p:pic>
        <p:nvPicPr>
          <p:cNvPr id="5" name="Picture 4"/>
          <p:cNvPicPr preferRelativeResize="0">
            <a:picLocks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3505200"/>
            <a:ext cx="3291840" cy="274320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14399" y="2951202"/>
            <a:ext cx="2857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২০০-১০০ খৃঃপূঃ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5415" y="3089931"/>
            <a:ext cx="143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তাম্রলিপি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7247" y="3078961"/>
            <a:ext cx="1967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কাঁচের টাইলস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0767" y="6248399"/>
            <a:ext cx="1022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ভাস্কর্য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7160" y="3962400"/>
            <a:ext cx="1828800" cy="1828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তক্ষশীলা হতে প্রাপ্ত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1" y="4186297"/>
            <a:ext cx="2438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তক্ষশীলা হতে  প্রাচীনকালের অনেক মুদ্রাও পাওয়া গেছে।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3282" y="457200"/>
            <a:ext cx="1877437" cy="707886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19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তক্ষশীলা বিশ্ববিদ্যালয়ের ছাত্রদের তালিকা তৈরি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2242" y="152400"/>
            <a:ext cx="1157689" cy="584775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4937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গান্ধার রাজ্যের রাজধানীর নাম কি?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35126"/>
            <a:ext cx="6463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শ্রাবস্তী   (খ) মগধ   (গ) তক্ষশীলা   (ঘ) পাটনা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84452"/>
            <a:ext cx="42194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তক্ষশীলা কে শাসন করতেন?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033778"/>
            <a:ext cx="6809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বিন্দুসার  (খ) অশোক  (গ) বিম্বিসার  (ঘ) ধর্মপাল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483104"/>
            <a:ext cx="35221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তক্ষশীলার ছাত্র ছিলেন-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932430"/>
            <a:ext cx="43043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অজাতশত্রু (খ) সম্রাট অশোক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রাজা প্রসেনজিৎ (ঘ) সুদত্ত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975937" y="1122730"/>
            <a:ext cx="1634663" cy="162047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4FEE"/>
                </a:solidFill>
                <a:latin typeface="NikoshBAN" pitchFamily="2" charset="0"/>
                <a:cs typeface="NikoshBAN" pitchFamily="2" charset="0"/>
              </a:rPr>
              <a:t>সঠিক উত্তরের জন্য ক্লিক </a:t>
            </a:r>
            <a:endParaRPr lang="en-US" sz="3200" dirty="0">
              <a:solidFill>
                <a:srgbClr val="004FE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10578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874199"/>
            <a:ext cx="501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অষ্টাদশ বিদ্যার মধ্যে অন্যতম ছিল?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323525"/>
            <a:ext cx="6849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দর্শন  (খ) যুক্তিবিদ্যা (গ) ভেষজবিদ্যা  (ঘ) ত্রিবেদ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772851"/>
            <a:ext cx="6194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৫। হিউয়েন সাঙ কত শতকে তক্ষশীলায় আসেন?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222177"/>
            <a:ext cx="5075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ষষ্ঠ (খ) সপ্তম  (গ) অষ্টম  (ঘ) নবম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19722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33438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42582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510540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5671503"/>
            <a:ext cx="5476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৬। ‘হুন জাতি’-র আক্রমণে ধ্বংসপ্রাপ্ত হয়-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6120825"/>
            <a:ext cx="8146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নালন্দা (খ) তক্ষশীলা  (গ) সাঁচি স্তূপ  (ঘ) সোমপুর মহাবিহার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6010870"/>
            <a:ext cx="53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∙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05600" y="2831945"/>
            <a:ext cx="678526" cy="6785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71237" y="2831945"/>
            <a:ext cx="678526" cy="6785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36874" y="2831945"/>
            <a:ext cx="678526" cy="6785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05600" y="3590308"/>
            <a:ext cx="678526" cy="6785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71237" y="3590308"/>
            <a:ext cx="678526" cy="6785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36874" y="3590308"/>
            <a:ext cx="678526" cy="6785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228600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বহুনির্বাচনি প্রশ্ন-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028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2" grpId="0"/>
      <p:bldP spid="2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6375" y="533400"/>
            <a:ext cx="1991251" cy="707886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2438400"/>
            <a:ext cx="773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তক্ষশীলা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বিখ্যাত হয়ে উঠে বর্ণনা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9" y="647700"/>
            <a:ext cx="8691563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76055" y="685800"/>
            <a:ext cx="4391891" cy="1590675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r>
              <a:rPr lang="bn-BD" sz="3600" dirty="0" smtClean="0">
                <a:ln>
                  <a:solidFill>
                    <a:srgbClr val="004FEE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3600" dirty="0">
              <a:ln>
                <a:solidFill>
                  <a:srgbClr val="004FEE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6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6790" y="2459504"/>
            <a:ext cx="4110421" cy="1938992"/>
          </a:xfrm>
          <a:prstGeom prst="rect">
            <a:avLst/>
          </a:prstGeom>
          <a:noFill/>
          <a:ln>
            <a:solidFill>
              <a:srgbClr val="26D40E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বৌদ্ধধর্ম ও নৈতিক শিক্ষা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সপ্তম শ্রেণি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4" t="547" r="1836" b="1160"/>
          <a:stretch/>
        </p:blipFill>
        <p:spPr>
          <a:xfrm>
            <a:off x="304800" y="1143000"/>
            <a:ext cx="4556760" cy="5303520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" t="737" r="70807" b="59417"/>
          <a:stretch/>
        </p:blipFill>
        <p:spPr>
          <a:xfrm>
            <a:off x="4953000" y="1143000"/>
            <a:ext cx="3886200" cy="53035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26221" y="253425"/>
            <a:ext cx="44198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ছবিগুলোর দিকে লক্ষ্য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1143000" y="1905000"/>
            <a:ext cx="914400" cy="838200"/>
          </a:xfrm>
          <a:prstGeom prst="ellipse">
            <a:avLst/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72200" y="2743200"/>
            <a:ext cx="1828800" cy="1676400"/>
          </a:xfrm>
          <a:prstGeom prst="rect">
            <a:avLst/>
          </a:prstGeom>
          <a:noFill/>
          <a:ln w="57150">
            <a:solidFill>
              <a:srgbClr val="FF33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5410200"/>
            <a:ext cx="1371600" cy="762000"/>
          </a:xfrm>
          <a:prstGeom prst="rect">
            <a:avLst/>
          </a:prstGeom>
          <a:noFill/>
          <a:ln w="5715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0" y="5638800"/>
            <a:ext cx="1463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9262" y="4419600"/>
            <a:ext cx="1431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তক্ষশীলা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98321" y="2096869"/>
            <a:ext cx="1045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99FF99"/>
                </a:solidFill>
                <a:latin typeface="NikoshBAN" pitchFamily="2" charset="0"/>
                <a:cs typeface="NikoshBAN" pitchFamily="2" charset="0"/>
              </a:rPr>
              <a:t>গান্ধার</a:t>
            </a:r>
            <a:endParaRPr lang="en-US" sz="3600" b="1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1680" y="1967062"/>
            <a:ext cx="4440638" cy="29238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বৌদ্ধ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ঐতিহ্য ও দর্শনীয় স্থান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তক্ষশীলা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৫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পৃষ্ঠাঃ ১০৪-১০৫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6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0720" y="268069"/>
            <a:ext cx="1622560" cy="707886"/>
          </a:xfrm>
          <a:prstGeom prst="rect">
            <a:avLst/>
          </a:prstGeom>
          <a:solidFill>
            <a:srgbClr val="CC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057400"/>
            <a:ext cx="8534400" cy="3970318"/>
          </a:xfrm>
          <a:prstGeom prst="rect">
            <a:avLst/>
          </a:prstGeom>
          <a:noFill/>
          <a:ln>
            <a:solidFill>
              <a:srgbClr val="FF99FF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….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তক্ষশীলার পরিচয়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তক্ষশীলা বিশ্ববিদ্যালয়ের ছাত্র, শিক্ষক ও বিদ্যাশিক্ষা সম্পর্কে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হিউয়েন সাঙ-এর তক্ষশীলা ভ্রমণ বৃত্তান্ত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সম্পর্কে বলতে পারবে।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বৌদ্ধ ইতিহাসে তক্ষশীলার গুরুত্ব ব্যাখ্যা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9796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2" t="2705" b="28463"/>
          <a:stretch/>
        </p:blipFill>
        <p:spPr>
          <a:xfrm>
            <a:off x="4648200" y="287144"/>
            <a:ext cx="4343401" cy="4818256"/>
          </a:xfrm>
          <a:prstGeom prst="round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0" t="9859" r="36590" b="52815"/>
          <a:stretch/>
        </p:blipFill>
        <p:spPr>
          <a:xfrm>
            <a:off x="152400" y="197427"/>
            <a:ext cx="4343400" cy="4117592"/>
          </a:xfrm>
          <a:prstGeom prst="ellipse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740520" y="1929825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তক্ষশীলা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3313" y="4444425"/>
            <a:ext cx="1797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রাওয়ালপিণ্ডি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2059" y="55822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উত্তর- পশ্চিম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47800" y="959426"/>
            <a:ext cx="1295400" cy="1295400"/>
          </a:xfrm>
          <a:prstGeom prst="ellipse">
            <a:avLst/>
          </a:prstGeom>
          <a:noFill/>
          <a:ln w="57150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1" y="5059740"/>
            <a:ext cx="8467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তক্ষশীলা পাকিস্তানের রাওয়ালপিণ্ডি শহরের উত্তর-পশ্চিম সীমান্ত অঞ্চলে অবস্থিত।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এটি ছিল গান্ধার রাজ্যের রাজধানী।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4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 animBg="1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 preferRelativeResize="0"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23" r="18619"/>
          <a:stretch/>
        </p:blipFill>
        <p:spPr>
          <a:xfrm>
            <a:off x="304800" y="228600"/>
            <a:ext cx="4267202" cy="4267200"/>
          </a:xfrm>
          <a:prstGeom prst="ellipse">
            <a:avLst/>
          </a:prstGeom>
          <a:ln w="19050">
            <a:solidFill>
              <a:srgbClr val="00B0F0"/>
            </a:solidFill>
          </a:ln>
        </p:spPr>
      </p:pic>
      <p:pic>
        <p:nvPicPr>
          <p:cNvPr id="6" name="Picture 5"/>
          <p:cNvPicPr preferRelativeResize="0"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68"/>
          <a:stretch/>
        </p:blipFill>
        <p:spPr>
          <a:xfrm>
            <a:off x="5105400" y="2895600"/>
            <a:ext cx="3810000" cy="3690258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486400" y="304800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খ্রিষ্টপূর্ব তৃতীয় শতকে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রাজকুমার অশোক পিতা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সম্রাট বিন্দুসারের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প্রতিনিধি হয়ে তক্ষশীলা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শাসন করতেন।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1" y="50292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তিনি অনেক সংঘারাম নির্মাণ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করেছিলেন। তাঁর সময়ে এখানে অনেক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স্তূপ ও স্তম্ভও নির্মাণ করা হয়েছিল।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2791" y="1970782"/>
            <a:ext cx="13612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bn-BD" sz="3200" b="1" dirty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 smtClean="0">
              <a:solidFill>
                <a:srgbClr val="CCFF33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বিন্দুসার</a:t>
            </a:r>
            <a:endParaRPr lang="en-US" sz="3200" b="1" dirty="0">
              <a:solidFill>
                <a:srgbClr val="CCFF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9800" y="5552182"/>
            <a:ext cx="1447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রাজকুমার</a:t>
            </a:r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অশোক</a:t>
            </a:r>
            <a:endParaRPr lang="en-US" sz="32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5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76"/>
          <a:stretch/>
        </p:blipFill>
        <p:spPr>
          <a:xfrm>
            <a:off x="400050" y="171157"/>
            <a:ext cx="8343900" cy="5391443"/>
          </a:xfrm>
          <a:prstGeom prst="rect">
            <a:avLst/>
          </a:prstGeom>
          <a:ln w="19050">
            <a:solidFill>
              <a:srgbClr val="FF33C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4325" y="5638800"/>
            <a:ext cx="8515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তক্ষশীলা ছিল তখন জ্ঞান ও বিজ্ঞান চর্চার অন্যতম প্রাণকেন্দ্র। অনেক জাতক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কাহিনিতে শিক্ষার অন্যতম প্রধান কেন্দ্র হিসেবে তক্ষশীলার উল্লেখ পাওয়া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77000" y="4485382"/>
            <a:ext cx="214674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ধর্মারাজিকা স্তূপ</a:t>
            </a:r>
          </a:p>
          <a:p>
            <a:pPr algn="ctr"/>
            <a:r>
              <a:rPr lang="bn-BD" sz="3200" dirty="0" smtClean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তক্ষশীলা</a:t>
            </a:r>
            <a:endParaRPr lang="en-US" sz="3200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8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8" y="124587"/>
            <a:ext cx="7934325" cy="6608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29400" y="4728627"/>
            <a:ext cx="239200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ধর্মারাজিকা স্তূপ</a:t>
            </a:r>
          </a:p>
          <a:p>
            <a:pPr algn="ctr"/>
            <a:r>
              <a:rPr lang="bn-BD" sz="3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তক্ষশীলা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91400" y="990600"/>
            <a:ext cx="671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স্তূপ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629400" y="457200"/>
            <a:ext cx="831926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931371" y="685800"/>
            <a:ext cx="298229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571256" y="4267200"/>
            <a:ext cx="15327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4FEE"/>
                </a:solidFill>
                <a:latin typeface="NikoshBAN" pitchFamily="2" charset="0"/>
                <a:cs typeface="NikoshBAN" pitchFamily="2" charset="0"/>
              </a:rPr>
              <a:t>প্রধান স্তূপ</a:t>
            </a:r>
            <a:endParaRPr lang="bn-BD" sz="3600" b="1" dirty="0">
              <a:solidFill>
                <a:srgbClr val="004FE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344" y="1727775"/>
            <a:ext cx="998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বিহার</a:t>
            </a:r>
            <a:endParaRPr lang="bn-BD" sz="36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62000" y="1282987"/>
            <a:ext cx="533400" cy="54581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58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527</Words>
  <Application>Microsoft Office PowerPoint</Application>
  <PresentationFormat>On-screen Show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116</cp:revision>
  <dcterms:created xsi:type="dcterms:W3CDTF">2006-08-16T00:00:00Z</dcterms:created>
  <dcterms:modified xsi:type="dcterms:W3CDTF">2021-05-12T18:04:15Z</dcterms:modified>
</cp:coreProperties>
</file>