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92" r:id="rId6"/>
    <p:sldId id="296" r:id="rId7"/>
    <p:sldId id="293" r:id="rId8"/>
    <p:sldId id="290" r:id="rId9"/>
    <p:sldId id="265" r:id="rId10"/>
    <p:sldId id="300" r:id="rId11"/>
    <p:sldId id="301" r:id="rId12"/>
    <p:sldId id="288" r:id="rId13"/>
    <p:sldId id="303" r:id="rId14"/>
    <p:sldId id="302" r:id="rId15"/>
    <p:sldId id="294" r:id="rId16"/>
    <p:sldId id="282" r:id="rId17"/>
    <p:sldId id="283" r:id="rId18"/>
    <p:sldId id="285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7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9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3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7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8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0842-38AF-4357-84AC-4E1B019AE367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19" y="282012"/>
            <a:ext cx="11650589" cy="636394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22904" y="2401367"/>
            <a:ext cx="10134617" cy="2606467"/>
          </a:xfrm>
        </p:spPr>
        <p:txBody>
          <a:bodyPr>
            <a:noAutofit/>
          </a:bodyPr>
          <a:lstStyle/>
          <a:p>
            <a:r>
              <a:rPr lang="en-US" sz="20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0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2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3191" y="1136396"/>
            <a:ext cx="10032521" cy="50167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</a:t>
            </a:r>
          </a:p>
          <a:p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প্রকারের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(1)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অনেকটা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ইউনিভার্সিটি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	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টিন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নভেল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পাউডার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পেন্সিল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ব্যাগ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ফুটবল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মাস্টার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	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লাইব্রেরি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(2)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আফিম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(Opium),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	Office),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ইস্কুল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(School),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বাক্স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(Box), 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হাসপাতাল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(Hospital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বোতল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(Bottle)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46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1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9837" y="1030754"/>
            <a:ext cx="9782359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ইউরোপীয়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(1)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পর্তুগিজ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আনারস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আলপিন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আলমারি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গির্জা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	 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                            	 	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গুদাম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চাবি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পাউরুটি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পাদ্রি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বালতি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		 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(২)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ফরাসি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কার্তুজ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কুপন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ডিপো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রেস্তোরাঁ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(৩)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ওলন্দাজ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ইস্কাপন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টেককা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তুরুপ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রুইতন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হরতন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 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270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3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7594" y="1030756"/>
            <a:ext cx="9574645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ঙ.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</a:p>
          <a:p>
            <a:pPr marL="742950" indent="-742950" algn="just">
              <a:buAutoNum type="arabicParenBoth"/>
            </a:pP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গুজরাটি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খদ্দর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হরতাল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arenBoth"/>
            </a:pP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পাঞ্জাবি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arenBoth"/>
            </a:pP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তুর্কি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: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চাকর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চাকু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তোপ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দারোদা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arenBoth"/>
            </a:pP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চিনা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: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চিনি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arenBoth"/>
            </a:pP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মায়ানমান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ফুঙ্গি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লুঙ্গি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arenBoth"/>
            </a:pP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জাপানি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রিক্সা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হারিকিরি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00427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3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0833" y="671691"/>
            <a:ext cx="9445921" cy="550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</a:t>
            </a:r>
          </a:p>
          <a:p>
            <a:pPr algn="just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মিলনে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শব্দদ্বৈত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–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রাজা-বাদশা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তৎসম+ফারসি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হাট-বাজার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বাংলা+ফারসি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), </a:t>
            </a:r>
          </a:p>
          <a:p>
            <a:pPr algn="just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হেড-মৌলভি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ইংরেজি+ফারসি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হেড-পণ্ডিত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ইংরেজি+তৎসম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),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খ্রিষ্টাব্দ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ইংরেজি+তৎসম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ডাক্তার-খানা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ইংরেজি+ফারসি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পকেট-মার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ইংরেজি+বাংলা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চৌ-হদ্দি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ফারসি+আরবি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144071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3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796" y="630646"/>
            <a:ext cx="10377577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ভাবানুবাদমূলক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প্রতিশব্দকে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বেশিরভাগই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অল্মজান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-oxygen;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উদযান-hydogen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;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নথি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-file;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প্রশিক্ষন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-training;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-manager;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বেতার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-radio;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মহাব্যবস্থাপক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-general manager;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সচিব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-secretary;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স্নাতক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-graduate;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স্নাতকোত্তর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-post graduate;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সমাপ্তি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-final;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সাময়িকী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-periodical;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-equation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04806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630" y="235681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684" y="544111"/>
            <a:ext cx="10205049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জ্ঞাতব্য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</a:t>
            </a:r>
          </a:p>
          <a:p>
            <a:pPr algn="just"/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শব্দসম্ভার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সংস্কৃত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আসুক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এমনভাবে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মিশে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টেলিফোন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টেলিগ্রাফ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রেডিও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কঠিনতর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পরিভাষা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নিষ্প্রয়োজন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49569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1" y="238126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4709" y="460398"/>
            <a:ext cx="288847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695" y="4537495"/>
            <a:ext cx="7346362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৫টি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0BD44EA-4090-4D60-9CAD-DD2406FADB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744" y="1810301"/>
            <a:ext cx="3988408" cy="24425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008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1" y="238126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6005" y="757834"/>
            <a:ext cx="219626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5397" y="2182724"/>
            <a:ext cx="6676846" cy="3170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০৪।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পর্তুগিজ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০৫।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তুর্কি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</a:t>
            </a:r>
          </a:p>
        </p:txBody>
      </p:sp>
    </p:spTree>
    <p:extLst>
      <p:ext uri="{BB962C8B-B14F-4D97-AF65-F5344CB8AC3E}">
        <p14:creationId xmlns:p14="http://schemas.microsoft.com/office/powerpoint/2010/main" val="262900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1" y="238126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0347" y="482530"/>
            <a:ext cx="317049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9452" y="4423192"/>
            <a:ext cx="897228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b="1" spc="50" dirty="0">
                <a:ln w="11430"/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spc="50" dirty="0" err="1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কোরবানি</a:t>
            </a:r>
            <a:r>
              <a:rPr lang="en-US" sz="4000" b="1" spc="50" dirty="0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spc="50" dirty="0" err="1" smtClean="0">
                <a:ln w="1143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নভেল</a:t>
            </a:r>
            <a:r>
              <a:rPr lang="en-US" sz="4000" b="1" spc="50" dirty="0" smtClean="0">
                <a:ln w="1143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sz="40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spc="50" dirty="0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ইস্কাপন</a:t>
            </a:r>
            <a:r>
              <a:rPr lang="en-US" sz="4000" b="1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spc="50" dirty="0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পাউরুটি</a:t>
            </a:r>
            <a:r>
              <a:rPr lang="en-US" sz="4000" b="1" spc="50" dirty="0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spc="50" dirty="0" err="1" smtClean="0">
                <a:ln w="1143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রেস্তোরাঁ</a:t>
            </a:r>
            <a:r>
              <a:rPr lang="en-US" sz="4000" b="1" spc="50" dirty="0" smtClean="0">
                <a:ln w="1143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spc="50" dirty="0" err="1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হরতাল</a:t>
            </a:r>
            <a:r>
              <a:rPr lang="en-US" sz="40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spc="50" dirty="0" err="1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4000" b="1" spc="50" dirty="0" smtClean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spc="50" dirty="0" err="1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লুঙ্গি</a:t>
            </a:r>
            <a:r>
              <a:rPr lang="en-US" sz="4000" b="1" spc="50" dirty="0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spc="50" dirty="0" err="1" smtClean="0">
                <a:ln w="1143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রিক্সা</a:t>
            </a:r>
            <a:r>
              <a:rPr lang="bn-BD" sz="4000" b="1" spc="50" dirty="0" smtClean="0">
                <a:ln w="1143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spc="50" dirty="0" smtClean="0">
                <a:ln w="1143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4000" b="1" spc="50" dirty="0">
              <a:ln w="11430"/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724" y="1725343"/>
            <a:ext cx="4254286" cy="23549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1471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11" y="350378"/>
            <a:ext cx="11562697" cy="624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441" y="203942"/>
            <a:ext cx="11618782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5406" y="491273"/>
            <a:ext cx="43346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432" y="3174521"/>
            <a:ext cx="609315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শফিকুল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কোটচাঁদপুর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বিদ্যলয়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কোটচাঁদপুর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ঝিনাইদহ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63442" y="3174521"/>
            <a:ext cx="464777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৯ম/১০ম </a:t>
            </a:r>
          </a:p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৫০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35" y="393960"/>
            <a:ext cx="2238999" cy="24174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357" y="491272"/>
            <a:ext cx="1948386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096" y="255216"/>
            <a:ext cx="11587500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A8A895C-EEB2-4D39-A34C-C37DC5F058D9}"/>
              </a:ext>
            </a:extLst>
          </p:cNvPr>
          <p:cNvSpPr/>
          <p:nvPr/>
        </p:nvSpPr>
        <p:spPr>
          <a:xfrm>
            <a:off x="2768384" y="3183147"/>
            <a:ext cx="6642107" cy="18575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3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218" y="1341135"/>
            <a:ext cx="415325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144" y="242108"/>
            <a:ext cx="1147762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2288" y="617589"/>
            <a:ext cx="258937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17391" y="2136998"/>
            <a:ext cx="7794360" cy="28835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শেষে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3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326284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853" y="882538"/>
            <a:ext cx="10636369" cy="5078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/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অর্থপূর্ণ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সমষ্টিকে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সার্থক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বাক্যরাশিতে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শব্দভাণ্ডার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ভাণ্ডারে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যতবেশি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তত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ধনী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ভাষায়ও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অজস্র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যুগ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যুগ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আগমন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ঐসব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এদেশে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মিশে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নিয়েছে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সেগুলোকে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পণ্ডিতগণ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7788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2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797" y="601558"/>
            <a:ext cx="10308566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সংস্কৃতিগত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বানিজ্যিক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আগত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ভাষাভাষী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বহু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নিয়েছে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শব্দকে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বেদেশি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ফারসি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বিশেষভাবে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উপকরণরূপে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গৃহিত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এছাড়া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পর্তুগিজ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ফরাসি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অলান্দাজ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তুর্কি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ভাষারও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একইভাবে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পার্শ্ববর্তী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ভারত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মায়ানমার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মালয়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চীন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জাপান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প্রভূতি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দেশেরও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আমদের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992" y="284503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120" y="701563"/>
            <a:ext cx="10498347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/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শব্দগুলোকে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(১)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ধর্মসংক্রান্ত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আল্লাহ্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‌,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ঈমান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ওজু্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‌,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কোরবানি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কিয়ামত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জান্নাত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জাহান্নাম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তওবা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তসবি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	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জাকাত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হজ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হারাম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হালাল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(২)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প্রশাসনিক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আদালত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আলেম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ইনসান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ঈদ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উকিল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ওজর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এজলাস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এলেম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কানুন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কলম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কিতাব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কেচ্ছা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খারিজ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গায়েব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দোয়াত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বাকি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মহকুমা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মুন্সেফ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	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মোক্তার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1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1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9068" y="815310"/>
            <a:ext cx="10351698" cy="5509200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ফারসি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আগত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ফারসি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শব্দগুলোকে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arenBoth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ধর্মসংক্রান্ত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দোজখ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পয়গম্বার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ফেরেশতা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বেহেশত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রোজা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(২)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প্রশাসনিক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চশমা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জবানবন্দি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	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তোশক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দফতর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দরবার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দোকান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দস্তখত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দৌলত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নালিশ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বাদশাহ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বান্দা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মেথর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রসদ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(3)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বিবিধ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আদমি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আমদানি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জানোয়ার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জিন্দা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	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বদমাশ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রফতানি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হাঙ্গামা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74129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944" y="220034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6627" y="434973"/>
            <a:ext cx="297393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56271" y="4322228"/>
            <a:ext cx="8954219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60B8DEA-40ED-4174-B66C-91BD4D65D2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4"/>
          <a:stretch/>
        </p:blipFill>
        <p:spPr>
          <a:xfrm>
            <a:off x="3998619" y="1850002"/>
            <a:ext cx="2948299" cy="20469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017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655</Words>
  <Application>Microsoft Office PowerPoint</Application>
  <PresentationFormat>Custom</PresentationFormat>
  <Paragraphs>86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381</cp:revision>
  <dcterms:created xsi:type="dcterms:W3CDTF">2020-07-25T13:52:11Z</dcterms:created>
  <dcterms:modified xsi:type="dcterms:W3CDTF">2020-10-29T14:28:05Z</dcterms:modified>
</cp:coreProperties>
</file>