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6F578-EA33-4D6C-AAAA-6734268A4CF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4E184-6E0E-4660-9908-AC6E9B893EC1}">
      <dgm:prSet phldrT="[Text]"/>
      <dgm:spPr/>
      <dgm:t>
        <a:bodyPr/>
        <a:lstStyle/>
        <a:p>
          <a:r>
            <a:rPr lang="en-US" dirty="0" smtClean="0"/>
            <a:t>Mr. </a:t>
          </a:r>
          <a:r>
            <a:rPr lang="en-US" dirty="0" err="1" smtClean="0"/>
            <a:t>Kuhinur</a:t>
          </a:r>
          <a:r>
            <a:rPr lang="en-US" dirty="0" smtClean="0"/>
            <a:t> </a:t>
          </a:r>
          <a:r>
            <a:rPr lang="en-US" dirty="0" err="1" smtClean="0"/>
            <a:t>Jannat</a:t>
          </a:r>
          <a:endParaRPr lang="en-US" dirty="0"/>
        </a:p>
      </dgm:t>
    </dgm:pt>
    <dgm:pt modelId="{BE7B91B0-D34E-41FC-AF77-5FAEB2E9636D}" type="parTrans" cxnId="{7CE659E1-0E7E-4815-BCEE-BDA345A0EF6E}">
      <dgm:prSet/>
      <dgm:spPr/>
      <dgm:t>
        <a:bodyPr/>
        <a:lstStyle/>
        <a:p>
          <a:endParaRPr lang="en-US"/>
        </a:p>
      </dgm:t>
    </dgm:pt>
    <dgm:pt modelId="{11D69FED-7F4F-4673-9262-CBDDBFB2D20E}" type="sibTrans" cxnId="{7CE659E1-0E7E-4815-BCEE-BDA345A0EF6E}">
      <dgm:prSet/>
      <dgm:spPr/>
      <dgm:t>
        <a:bodyPr/>
        <a:lstStyle/>
        <a:p>
          <a:endParaRPr lang="en-US"/>
        </a:p>
      </dgm:t>
    </dgm:pt>
    <dgm:pt modelId="{BE67C7BA-A973-48B5-B614-EDC72A983B3C}">
      <dgm:prSet phldrT="[Text]"/>
      <dgm:spPr/>
      <dgm:t>
        <a:bodyPr/>
        <a:lstStyle/>
        <a:p>
          <a:r>
            <a:rPr lang="en-US" dirty="0" smtClean="0"/>
            <a:t>Mrs. </a:t>
          </a:r>
          <a:r>
            <a:rPr lang="en-US" dirty="0" err="1" smtClean="0"/>
            <a:t>Kuhinur</a:t>
          </a:r>
          <a:r>
            <a:rPr lang="en-US" dirty="0" smtClean="0"/>
            <a:t> </a:t>
          </a:r>
          <a:r>
            <a:rPr lang="en-US" dirty="0" err="1" smtClean="0"/>
            <a:t>Jannat</a:t>
          </a:r>
          <a:r>
            <a:rPr lang="en-US" dirty="0" smtClean="0"/>
            <a:t> </a:t>
          </a:r>
          <a:endParaRPr lang="en-US" dirty="0"/>
        </a:p>
      </dgm:t>
    </dgm:pt>
    <dgm:pt modelId="{3A005BB1-1A74-4EB3-A1E3-F9CBAEA7A419}" type="parTrans" cxnId="{06AFDB01-031B-4707-9FEC-058DB4C078BD}">
      <dgm:prSet/>
      <dgm:spPr/>
      <dgm:t>
        <a:bodyPr/>
        <a:lstStyle/>
        <a:p>
          <a:endParaRPr lang="en-US"/>
        </a:p>
      </dgm:t>
    </dgm:pt>
    <dgm:pt modelId="{9DD3D5F3-D147-4456-B655-BBFD7302A175}" type="sibTrans" cxnId="{06AFDB01-031B-4707-9FEC-058DB4C078BD}">
      <dgm:prSet/>
      <dgm:spPr/>
      <dgm:t>
        <a:bodyPr/>
        <a:lstStyle/>
        <a:p>
          <a:endParaRPr lang="en-US"/>
        </a:p>
      </dgm:t>
    </dgm:pt>
    <dgm:pt modelId="{1FCACC79-F447-4B88-BBC9-B4B8C7BFDABD}" type="pres">
      <dgm:prSet presAssocID="{24A6F578-EA33-4D6C-AAAA-6734268A4C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39339F-4A92-436C-A524-355C65EADA71}" type="pres">
      <dgm:prSet presAssocID="{9814E184-6E0E-4660-9908-AC6E9B893EC1}" presName="parentText" presStyleLbl="node1" presStyleIdx="0" presStyleCnt="2" custScaleY="65365" custLinFactNeighborY="859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5A81B-1900-4956-A932-85E6EEF36A35}" type="pres">
      <dgm:prSet presAssocID="{11D69FED-7F4F-4673-9262-CBDDBFB2D20E}" presName="spacer" presStyleCnt="0"/>
      <dgm:spPr/>
    </dgm:pt>
    <dgm:pt modelId="{D1EC03AE-5AAF-4960-8781-277962D78648}" type="pres">
      <dgm:prSet presAssocID="{BE67C7BA-A973-48B5-B614-EDC72A983B3C}" presName="parentText" presStyleLbl="node1" presStyleIdx="1" presStyleCnt="2" custScaleY="57734" custLinFactNeighborY="582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9CE2AB-1B97-4B70-A6E5-C5EAEC193498}" type="presOf" srcId="{24A6F578-EA33-4D6C-AAAA-6734268A4CF3}" destId="{1FCACC79-F447-4B88-BBC9-B4B8C7BFDABD}" srcOrd="0" destOrd="0" presId="urn:microsoft.com/office/officeart/2005/8/layout/vList2"/>
    <dgm:cxn modelId="{06AFDB01-031B-4707-9FEC-058DB4C078BD}" srcId="{24A6F578-EA33-4D6C-AAAA-6734268A4CF3}" destId="{BE67C7BA-A973-48B5-B614-EDC72A983B3C}" srcOrd="1" destOrd="0" parTransId="{3A005BB1-1A74-4EB3-A1E3-F9CBAEA7A419}" sibTransId="{9DD3D5F3-D147-4456-B655-BBFD7302A175}"/>
    <dgm:cxn modelId="{305D2D47-B707-4AF4-8BB4-261DFE63EA8F}" type="presOf" srcId="{BE67C7BA-A973-48B5-B614-EDC72A983B3C}" destId="{D1EC03AE-5AAF-4960-8781-277962D78648}" srcOrd="0" destOrd="0" presId="urn:microsoft.com/office/officeart/2005/8/layout/vList2"/>
    <dgm:cxn modelId="{7CE659E1-0E7E-4815-BCEE-BDA345A0EF6E}" srcId="{24A6F578-EA33-4D6C-AAAA-6734268A4CF3}" destId="{9814E184-6E0E-4660-9908-AC6E9B893EC1}" srcOrd="0" destOrd="0" parTransId="{BE7B91B0-D34E-41FC-AF77-5FAEB2E9636D}" sibTransId="{11D69FED-7F4F-4673-9262-CBDDBFB2D20E}"/>
    <dgm:cxn modelId="{63FA3378-A488-4B72-993F-E5764F61633D}" type="presOf" srcId="{9814E184-6E0E-4660-9908-AC6E9B893EC1}" destId="{6439339F-4A92-436C-A524-355C65EADA71}" srcOrd="0" destOrd="0" presId="urn:microsoft.com/office/officeart/2005/8/layout/vList2"/>
    <dgm:cxn modelId="{DC32E3B5-675F-4137-8856-98AE8F8D1AC5}" type="presParOf" srcId="{1FCACC79-F447-4B88-BBC9-B4B8C7BFDABD}" destId="{6439339F-4A92-436C-A524-355C65EADA71}" srcOrd="0" destOrd="0" presId="urn:microsoft.com/office/officeart/2005/8/layout/vList2"/>
    <dgm:cxn modelId="{F466ABC0-9C9E-405F-B9B7-D29F064B2EDD}" type="presParOf" srcId="{1FCACC79-F447-4B88-BBC9-B4B8C7BFDABD}" destId="{5A95A81B-1900-4956-A932-85E6EEF36A35}" srcOrd="1" destOrd="0" presId="urn:microsoft.com/office/officeart/2005/8/layout/vList2"/>
    <dgm:cxn modelId="{61F2B5DF-F452-4A1B-9DAC-26A1D41C7162}" type="presParOf" srcId="{1FCACC79-F447-4B88-BBC9-B4B8C7BFDABD}" destId="{D1EC03AE-5AAF-4960-8781-277962D786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D065D-4D22-4345-B9F3-98C2C17921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855804-BF5B-4F5F-B44E-2F2B635E05F3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Am I a man?  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B87ED17-0EFE-4B7C-9F1A-5770CD75086C}" type="parTrans" cxnId="{F6241DCF-E349-4919-A7AE-19118C9DA784}">
      <dgm:prSet/>
      <dgm:spPr/>
      <dgm:t>
        <a:bodyPr/>
        <a:lstStyle/>
        <a:p>
          <a:endParaRPr lang="en-US"/>
        </a:p>
      </dgm:t>
    </dgm:pt>
    <dgm:pt modelId="{FC490ABC-A64E-4E16-A2FF-5D5C57B7EF1C}" type="sibTrans" cxnId="{F6241DCF-E349-4919-A7AE-19118C9DA784}">
      <dgm:prSet/>
      <dgm:spPr/>
      <dgm:t>
        <a:bodyPr/>
        <a:lstStyle/>
        <a:p>
          <a:endParaRPr lang="en-US"/>
        </a:p>
      </dgm:t>
    </dgm:pt>
    <dgm:pt modelId="{09A4E0D7-F030-45D3-8ABC-4A605ABED982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Am I a woman?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5ED7F905-8143-4312-BEA8-2A4232BCF561}" type="parTrans" cxnId="{03B61015-E359-4476-9F39-396481092013}">
      <dgm:prSet/>
      <dgm:spPr/>
      <dgm:t>
        <a:bodyPr/>
        <a:lstStyle/>
        <a:p>
          <a:endParaRPr lang="en-US"/>
        </a:p>
      </dgm:t>
    </dgm:pt>
    <dgm:pt modelId="{93692051-0B89-4B20-B56A-DA639D72A073}" type="sibTrans" cxnId="{03B61015-E359-4476-9F39-396481092013}">
      <dgm:prSet/>
      <dgm:spPr/>
      <dgm:t>
        <a:bodyPr/>
        <a:lstStyle/>
        <a:p>
          <a:endParaRPr lang="en-US"/>
        </a:p>
      </dgm:t>
    </dgm:pt>
    <dgm:pt modelId="{869A8C68-192B-4136-AF65-B6C7B1963263}" type="pres">
      <dgm:prSet presAssocID="{F64D065D-4D22-4345-B9F3-98C2C17921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F9C947-FB22-42CA-9322-6183B1646656}" type="pres">
      <dgm:prSet presAssocID="{7F855804-BF5B-4F5F-B44E-2F2B635E05F3}" presName="parentText" presStyleLbl="node1" presStyleIdx="0" presStyleCnt="2" custScaleY="188596" custLinFactNeighborX="-7500" custLinFactNeighborY="-324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E771E-337C-4D5A-A02C-36A393B0F43E}" type="pres">
      <dgm:prSet presAssocID="{FC490ABC-A64E-4E16-A2FF-5D5C57B7EF1C}" presName="spacer" presStyleCnt="0"/>
      <dgm:spPr/>
    </dgm:pt>
    <dgm:pt modelId="{6F15C174-9385-49F9-AFB4-D5EF57D2AFEA}" type="pres">
      <dgm:prSet presAssocID="{09A4E0D7-F030-45D3-8ABC-4A605ABED982}" presName="parentText" presStyleLbl="node1" presStyleIdx="1" presStyleCnt="2" custScaleY="168892" custLinFactY="113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78648B-C4F3-47C1-9C98-E5C2948055C9}" type="presOf" srcId="{09A4E0D7-F030-45D3-8ABC-4A605ABED982}" destId="{6F15C174-9385-49F9-AFB4-D5EF57D2AFEA}" srcOrd="0" destOrd="0" presId="urn:microsoft.com/office/officeart/2005/8/layout/vList2"/>
    <dgm:cxn modelId="{BB019CB0-9851-4AE4-AC38-A9DDE01BA15B}" type="presOf" srcId="{7F855804-BF5B-4F5F-B44E-2F2B635E05F3}" destId="{DDF9C947-FB22-42CA-9322-6183B1646656}" srcOrd="0" destOrd="0" presId="urn:microsoft.com/office/officeart/2005/8/layout/vList2"/>
    <dgm:cxn modelId="{F6241DCF-E349-4919-A7AE-19118C9DA784}" srcId="{F64D065D-4D22-4345-B9F3-98C2C179218B}" destId="{7F855804-BF5B-4F5F-B44E-2F2B635E05F3}" srcOrd="0" destOrd="0" parTransId="{6B87ED17-0EFE-4B7C-9F1A-5770CD75086C}" sibTransId="{FC490ABC-A64E-4E16-A2FF-5D5C57B7EF1C}"/>
    <dgm:cxn modelId="{03B61015-E359-4476-9F39-396481092013}" srcId="{F64D065D-4D22-4345-B9F3-98C2C179218B}" destId="{09A4E0D7-F030-45D3-8ABC-4A605ABED982}" srcOrd="1" destOrd="0" parTransId="{5ED7F905-8143-4312-BEA8-2A4232BCF561}" sibTransId="{93692051-0B89-4B20-B56A-DA639D72A073}"/>
    <dgm:cxn modelId="{381F4438-4E2F-4F70-A494-92FBEC81E2E7}" type="presOf" srcId="{F64D065D-4D22-4345-B9F3-98C2C179218B}" destId="{869A8C68-192B-4136-AF65-B6C7B1963263}" srcOrd="0" destOrd="0" presId="urn:microsoft.com/office/officeart/2005/8/layout/vList2"/>
    <dgm:cxn modelId="{C8A5AB52-56E1-40DF-8FC3-FB3CF801573E}" type="presParOf" srcId="{869A8C68-192B-4136-AF65-B6C7B1963263}" destId="{DDF9C947-FB22-42CA-9322-6183B1646656}" srcOrd="0" destOrd="0" presId="urn:microsoft.com/office/officeart/2005/8/layout/vList2"/>
    <dgm:cxn modelId="{2A78BE28-09AF-45F8-B809-088BA04829D7}" type="presParOf" srcId="{869A8C68-192B-4136-AF65-B6C7B1963263}" destId="{162E771E-337C-4D5A-A02C-36A393B0F43E}" srcOrd="1" destOrd="0" presId="urn:microsoft.com/office/officeart/2005/8/layout/vList2"/>
    <dgm:cxn modelId="{8B63EA75-4303-4D78-9792-9E5A7DF7835E}" type="presParOf" srcId="{869A8C68-192B-4136-AF65-B6C7B1963263}" destId="{6F15C174-9385-49F9-AFB4-D5EF57D2AF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9339F-4A92-436C-A524-355C65EADA71}">
      <dsp:nvSpPr>
        <dsp:cNvPr id="0" name=""/>
        <dsp:cNvSpPr/>
      </dsp:nvSpPr>
      <dsp:spPr>
        <a:xfrm>
          <a:off x="0" y="152399"/>
          <a:ext cx="8001000" cy="8718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Mr. </a:t>
          </a:r>
          <a:r>
            <a:rPr lang="en-US" sz="3300" kern="1200" dirty="0" err="1" smtClean="0"/>
            <a:t>Kuhinur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Jannat</a:t>
          </a:r>
          <a:endParaRPr lang="en-US" sz="3300" kern="1200" dirty="0"/>
        </a:p>
      </dsp:txBody>
      <dsp:txXfrm>
        <a:off x="42560" y="194959"/>
        <a:ext cx="7915880" cy="786718"/>
      </dsp:txXfrm>
    </dsp:sp>
    <dsp:sp modelId="{D1EC03AE-5AAF-4960-8781-277962D78648}">
      <dsp:nvSpPr>
        <dsp:cNvPr id="0" name=""/>
        <dsp:cNvSpPr/>
      </dsp:nvSpPr>
      <dsp:spPr>
        <a:xfrm>
          <a:off x="0" y="1058743"/>
          <a:ext cx="8001000" cy="7700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Mrs. </a:t>
          </a:r>
          <a:r>
            <a:rPr lang="en-US" sz="3300" kern="1200" dirty="0" err="1" smtClean="0"/>
            <a:t>Kuhinur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Jannat</a:t>
          </a: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37591" y="1096334"/>
        <a:ext cx="7925818" cy="694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9C947-FB22-42CA-9322-6183B1646656}">
      <dsp:nvSpPr>
        <dsp:cNvPr id="0" name=""/>
        <dsp:cNvSpPr/>
      </dsp:nvSpPr>
      <dsp:spPr>
        <a:xfrm>
          <a:off x="0" y="476189"/>
          <a:ext cx="8001000" cy="733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Am I a man?  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30" y="512019"/>
        <a:ext cx="7929340" cy="662327"/>
      </dsp:txXfrm>
    </dsp:sp>
    <dsp:sp modelId="{6F15C174-9385-49F9-AFB4-D5EF57D2AFEA}">
      <dsp:nvSpPr>
        <dsp:cNvPr id="0" name=""/>
        <dsp:cNvSpPr/>
      </dsp:nvSpPr>
      <dsp:spPr>
        <a:xfrm>
          <a:off x="0" y="1280542"/>
          <a:ext cx="8001000" cy="657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Am I a woman?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87" y="1312629"/>
        <a:ext cx="7936826" cy="593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4" y="41565"/>
            <a:ext cx="8184931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93130"/>
            <a:ext cx="7953199" cy="28194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833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914400"/>
            <a:ext cx="7772400" cy="449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Use of </a:t>
            </a:r>
            <a:r>
              <a:rPr lang="en-US" sz="15000" b="1" dirty="0" smtClean="0">
                <a:solidFill>
                  <a:srgbClr val="C00000"/>
                </a:solidFill>
              </a:rPr>
              <a:t>“</a:t>
            </a:r>
            <a:r>
              <a:rPr lang="en-US" sz="15000" b="1" u="sng" dirty="0" err="1" smtClean="0">
                <a:solidFill>
                  <a:srgbClr val="C00000"/>
                </a:solidFill>
              </a:rPr>
              <a:t>Ms</a:t>
            </a:r>
            <a:r>
              <a:rPr lang="en-US" sz="15000" b="1" dirty="0" smtClean="0">
                <a:solidFill>
                  <a:srgbClr val="C00000"/>
                </a:solidFill>
              </a:rPr>
              <a:t>”</a:t>
            </a:r>
            <a:endParaRPr lang="en-US" sz="15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3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914400"/>
            <a:ext cx="7772400" cy="449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Use of </a:t>
            </a:r>
            <a:r>
              <a:rPr lang="en-US" sz="15000" b="1" dirty="0" smtClean="0">
                <a:solidFill>
                  <a:srgbClr val="C00000"/>
                </a:solidFill>
              </a:rPr>
              <a:t>“Miss”</a:t>
            </a:r>
            <a:endParaRPr lang="en-US" sz="15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396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6" y="1896689"/>
            <a:ext cx="7772400" cy="480891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9926" y="381000"/>
            <a:ext cx="77724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Teachers loud reading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6" y="1896689"/>
            <a:ext cx="7772400" cy="480891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9926" y="381000"/>
            <a:ext cx="77724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Students silent reading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875" y="156556"/>
            <a:ext cx="7772400" cy="6553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Come here any one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Write your name.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6556"/>
            <a:ext cx="609600" cy="6472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/>
              <a:t>Practice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190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828800"/>
            <a:ext cx="76962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11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304800"/>
            <a:ext cx="78486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200" b="1" dirty="0"/>
              <a:t>What have we learnt from the lesson?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36075" y="1828800"/>
            <a:ext cx="7848600" cy="403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“We’ve learnt how to address men and women. As well as how to address married and unmarried women.”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0" y="173180"/>
            <a:ext cx="7924800" cy="65531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80432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rot="5400000">
            <a:off x="-2819401" y="2902526"/>
            <a:ext cx="6705602" cy="106680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Teacher Introduction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2566"/>
            <a:ext cx="2819400" cy="32073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219200" y="3657600"/>
            <a:ext cx="7855530" cy="29717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Kuhinur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Jannat</a:t>
            </a:r>
            <a:endParaRPr lang="en-US" sz="6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Fakirakhata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Govt. Primary School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Moheshkhali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Cox’sbazar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0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rot="16200000">
            <a:off x="-2975263" y="2822861"/>
            <a:ext cx="6858001" cy="121227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9" y="38109"/>
            <a:ext cx="3657600" cy="4648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4759035" y="3879272"/>
            <a:ext cx="4343400" cy="2971800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English For Today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Unit : 2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Lesson : 5-6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Activity :  G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Title : See you!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0"/>
            <a:ext cx="838200" cy="6781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Learning Outcomes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235" y="76200"/>
            <a:ext cx="8118765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At the end of the lesson students will be able to</a:t>
            </a: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700" b="1" dirty="0" smtClean="0">
                <a:solidFill>
                  <a:srgbClr val="C00000"/>
                </a:solidFill>
              </a:rPr>
              <a:t>Listening : </a:t>
            </a:r>
          </a:p>
          <a:p>
            <a:r>
              <a:rPr lang="en-US" sz="2700" b="1" dirty="0" smtClean="0">
                <a:solidFill>
                  <a:srgbClr val="C00000"/>
                </a:solidFill>
              </a:rPr>
              <a:t>1.4.2   recognize and use intonation patters for greetings and statements.</a:t>
            </a:r>
          </a:p>
          <a:p>
            <a:endParaRPr lang="en-US" sz="2700" b="1" dirty="0">
              <a:solidFill>
                <a:srgbClr val="C00000"/>
              </a:solidFill>
            </a:endParaRPr>
          </a:p>
          <a:p>
            <a:r>
              <a:rPr lang="en-US" sz="2700" b="1" dirty="0" smtClean="0">
                <a:solidFill>
                  <a:srgbClr val="C00000"/>
                </a:solidFill>
              </a:rPr>
              <a:t>Speaking :</a:t>
            </a:r>
          </a:p>
          <a:p>
            <a:r>
              <a:rPr lang="en-US" sz="2700" b="1" dirty="0" smtClean="0">
                <a:solidFill>
                  <a:srgbClr val="C00000"/>
                </a:solidFill>
              </a:rPr>
              <a:t>2.1.1   exchange greetings and farewells.</a:t>
            </a:r>
          </a:p>
          <a:p>
            <a:r>
              <a:rPr lang="en-US" sz="2700" b="1" dirty="0" smtClean="0">
                <a:solidFill>
                  <a:srgbClr val="C00000"/>
                </a:solidFill>
              </a:rPr>
              <a:t>2.1.2   make introductions.</a:t>
            </a:r>
          </a:p>
          <a:p>
            <a:endParaRPr lang="en-US" sz="2700" b="1" dirty="0">
              <a:solidFill>
                <a:srgbClr val="C00000"/>
              </a:solidFill>
            </a:endParaRPr>
          </a:p>
          <a:p>
            <a:r>
              <a:rPr lang="en-US" sz="2700" b="1" dirty="0" smtClean="0">
                <a:solidFill>
                  <a:srgbClr val="C00000"/>
                </a:solidFill>
              </a:rPr>
              <a:t>Reading :</a:t>
            </a:r>
          </a:p>
          <a:p>
            <a:r>
              <a:rPr lang="en-US" sz="2700" b="1" dirty="0" smtClean="0">
                <a:solidFill>
                  <a:srgbClr val="C00000"/>
                </a:solidFill>
              </a:rPr>
              <a:t>1.5.1   read words, phrases and sentences in the text with proper pronunciation, stress and intonation.</a:t>
            </a:r>
          </a:p>
          <a:p>
            <a:r>
              <a:rPr lang="en-US" sz="2700" b="1" dirty="0" smtClean="0">
                <a:solidFill>
                  <a:srgbClr val="C00000"/>
                </a:solidFill>
              </a:rPr>
              <a:t>1.6.1   recognize and read statements, commands, greetings, questions and answers.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78929558"/>
              </p:ext>
            </p:extLst>
          </p:nvPr>
        </p:nvGraphicFramePr>
        <p:xfrm>
          <a:off x="990600" y="76200"/>
          <a:ext cx="8001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ultiply 5"/>
          <p:cNvSpPr/>
          <p:nvPr/>
        </p:nvSpPr>
        <p:spPr>
          <a:xfrm>
            <a:off x="4765964" y="2286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12356475"/>
              </p:ext>
            </p:extLst>
          </p:nvPr>
        </p:nvGraphicFramePr>
        <p:xfrm>
          <a:off x="990600" y="2438400"/>
          <a:ext cx="8001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8"/>
          <p:cNvSpPr/>
          <p:nvPr/>
        </p:nvSpPr>
        <p:spPr>
          <a:xfrm>
            <a:off x="1136073" y="5049982"/>
            <a:ext cx="7696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am a woman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069773" y="28194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Graphic spid="8" grpId="0">
        <p:bldAsOne/>
      </p:bldGraphic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9875" y="159325"/>
            <a:ext cx="8001000" cy="10598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Open your Book at page 7 </a:t>
            </a:r>
            <a:r>
              <a:rPr lang="en-US" sz="3200" b="1" dirty="0" smtClean="0">
                <a:solidFill>
                  <a:srgbClr val="FF0000"/>
                </a:solidFill>
              </a:rPr>
              <a:t>&amp; look at the Dialogue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43400" y="1323109"/>
            <a:ext cx="1174175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0" y="2514600"/>
            <a:ext cx="8014855" cy="39624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950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214" y="124695"/>
            <a:ext cx="7924800" cy="662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Mr. </a:t>
            </a:r>
            <a:r>
              <a:rPr lang="en-US" sz="5400" b="1" dirty="0" err="1" smtClean="0">
                <a:solidFill>
                  <a:srgbClr val="002060"/>
                </a:solidFill>
              </a:rPr>
              <a:t>Saha</a:t>
            </a:r>
            <a:endParaRPr lang="en-US" sz="5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Is he man/ woman?</a:t>
            </a: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Mrs. </a:t>
            </a:r>
            <a:r>
              <a:rPr lang="en-US" sz="5400" b="1" dirty="0" err="1" smtClean="0">
                <a:solidFill>
                  <a:srgbClr val="002060"/>
                </a:solidFill>
              </a:rPr>
              <a:t>Haider</a:t>
            </a:r>
            <a:endParaRPr lang="en-US" sz="5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Ms. Smith</a:t>
            </a:r>
          </a:p>
        </p:txBody>
      </p:sp>
    </p:spTree>
    <p:extLst>
      <p:ext uri="{BB962C8B-B14F-4D97-AF65-F5344CB8AC3E}">
        <p14:creationId xmlns:p14="http://schemas.microsoft.com/office/powerpoint/2010/main" val="36927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0"/>
            <a:ext cx="7924800" cy="3733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Married</a:t>
            </a:r>
            <a:endParaRPr lang="en-US" sz="1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5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2100" y="914400"/>
            <a:ext cx="7772400" cy="449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Use of </a:t>
            </a:r>
            <a:r>
              <a:rPr lang="en-US" sz="15000" b="1" dirty="0" smtClean="0">
                <a:solidFill>
                  <a:srgbClr val="C00000"/>
                </a:solidFill>
              </a:rPr>
              <a:t>“</a:t>
            </a:r>
            <a:r>
              <a:rPr lang="en-US" sz="15000" b="1" u="sng" dirty="0" err="1" smtClean="0">
                <a:solidFill>
                  <a:srgbClr val="C00000"/>
                </a:solidFill>
              </a:rPr>
              <a:t>Mrs</a:t>
            </a:r>
            <a:r>
              <a:rPr lang="en-US" sz="15000" b="1" dirty="0" smtClean="0">
                <a:solidFill>
                  <a:srgbClr val="C00000"/>
                </a:solidFill>
              </a:rPr>
              <a:t>”</a:t>
            </a:r>
            <a:endParaRPr lang="en-US" sz="15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6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206</TotalTime>
  <Words>216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2006-08-16T00:00:00Z</dcterms:created>
  <dcterms:modified xsi:type="dcterms:W3CDTF">2021-05-01T13:48:17Z</dcterms:modified>
</cp:coreProperties>
</file>