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0" r:id="rId2"/>
    <p:sldId id="277" r:id="rId3"/>
    <p:sldId id="278" r:id="rId4"/>
    <p:sldId id="279" r:id="rId5"/>
    <p:sldId id="320" r:id="rId6"/>
    <p:sldId id="292" r:id="rId7"/>
    <p:sldId id="293" r:id="rId8"/>
    <p:sldId id="294" r:id="rId9"/>
    <p:sldId id="325" r:id="rId10"/>
    <p:sldId id="327" r:id="rId11"/>
    <p:sldId id="298" r:id="rId12"/>
    <p:sldId id="299" r:id="rId13"/>
    <p:sldId id="321" r:id="rId14"/>
    <p:sldId id="323" r:id="rId15"/>
    <p:sldId id="324" r:id="rId16"/>
    <p:sldId id="304" r:id="rId17"/>
    <p:sldId id="305" r:id="rId18"/>
    <p:sldId id="306" r:id="rId19"/>
    <p:sldId id="334" r:id="rId20"/>
    <p:sldId id="307" r:id="rId21"/>
    <p:sldId id="308" r:id="rId22"/>
    <p:sldId id="310" r:id="rId23"/>
    <p:sldId id="331" r:id="rId24"/>
    <p:sldId id="332" r:id="rId25"/>
    <p:sldId id="329" r:id="rId26"/>
    <p:sldId id="313" r:id="rId27"/>
    <p:sldId id="330" r:id="rId28"/>
    <p:sldId id="333" r:id="rId29"/>
    <p:sldId id="314" r:id="rId30"/>
    <p:sldId id="315" r:id="rId31"/>
    <p:sldId id="316" r:id="rId32"/>
    <p:sldId id="317" r:id="rId33"/>
  </p:sldIdLst>
  <p:sldSz cx="12801600" cy="7315200"/>
  <p:notesSz cx="6858000" cy="9144000"/>
  <p:defaultTextStyle>
    <a:defPPr>
      <a:defRPr lang="en-US"/>
    </a:defPPr>
    <a:lvl1pPr marL="0" algn="l" defTabSz="14549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7460" algn="l" defTabSz="14549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4919" algn="l" defTabSz="14549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82381" algn="l" defTabSz="14549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9839" algn="l" defTabSz="14549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7299" algn="l" defTabSz="14549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64758" algn="l" defTabSz="14549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92219" algn="l" defTabSz="14549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9680" algn="l" defTabSz="14549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F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7513" autoAdjust="0"/>
  </p:normalViewPr>
  <p:slideViewPr>
    <p:cSldViewPr>
      <p:cViewPr varScale="1">
        <p:scale>
          <a:sx n="67" d="100"/>
          <a:sy n="67" d="100"/>
        </p:scale>
        <p:origin x="-708" y="-96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CF1B9-0AEB-4938-8D84-6F27DF70C97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07D048-6C2D-4E64-AB99-F6F388327B0D}">
      <dgm:prSet phldrT="[Text]" phldr="1"/>
      <dgm:spPr/>
      <dgm:t>
        <a:bodyPr/>
        <a:lstStyle/>
        <a:p>
          <a:endParaRPr lang="en-US" dirty="0"/>
        </a:p>
      </dgm:t>
    </dgm:pt>
    <dgm:pt modelId="{8D610CD4-5ADD-4F28-A732-BDB22D473ECD}" type="parTrans" cxnId="{6BA875E2-C789-4DC2-9FE2-7EEB0BC8C021}">
      <dgm:prSet/>
      <dgm:spPr/>
      <dgm:t>
        <a:bodyPr/>
        <a:lstStyle/>
        <a:p>
          <a:endParaRPr lang="en-US"/>
        </a:p>
      </dgm:t>
    </dgm:pt>
    <dgm:pt modelId="{49B2CF47-2DF7-46D4-BA40-E504C3EF5039}" type="sibTrans" cxnId="{6BA875E2-C789-4DC2-9FE2-7EEB0BC8C021}">
      <dgm:prSet/>
      <dgm:spPr/>
      <dgm:t>
        <a:bodyPr/>
        <a:lstStyle/>
        <a:p>
          <a:endParaRPr lang="en-US"/>
        </a:p>
      </dgm:t>
    </dgm:pt>
    <dgm:pt modelId="{DF6A719C-CBDF-43D5-B15B-5DC855B47225}">
      <dgm:prSet phldrT="[Text]" phldr="1"/>
      <dgm:spPr/>
      <dgm:t>
        <a:bodyPr/>
        <a:lstStyle/>
        <a:p>
          <a:endParaRPr lang="en-US" dirty="0"/>
        </a:p>
      </dgm:t>
    </dgm:pt>
    <dgm:pt modelId="{9485D98F-30AC-4930-9E1A-A733574EACD6}" type="parTrans" cxnId="{25EBD304-E06E-4D09-AE62-A28C656CF59B}">
      <dgm:prSet/>
      <dgm:spPr/>
      <dgm:t>
        <a:bodyPr/>
        <a:lstStyle/>
        <a:p>
          <a:endParaRPr lang="en-US"/>
        </a:p>
      </dgm:t>
    </dgm:pt>
    <dgm:pt modelId="{285E6C62-586E-4061-AEEF-3F227EF3D3A9}" type="sibTrans" cxnId="{25EBD304-E06E-4D09-AE62-A28C656CF59B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521704C8-B42F-446C-A961-4CB847BCECEE}">
      <dgm:prSet phldrT="[Text]" phldr="1"/>
      <dgm:spPr/>
      <dgm:t>
        <a:bodyPr/>
        <a:lstStyle/>
        <a:p>
          <a:endParaRPr lang="en-US"/>
        </a:p>
      </dgm:t>
    </dgm:pt>
    <dgm:pt modelId="{D04D0BB8-6844-41D3-B8C3-55EF773D0190}" type="parTrans" cxnId="{BCCCB641-8B9A-4E60-824C-613192F832C7}">
      <dgm:prSet/>
      <dgm:spPr/>
      <dgm:t>
        <a:bodyPr/>
        <a:lstStyle/>
        <a:p>
          <a:endParaRPr lang="en-US"/>
        </a:p>
      </dgm:t>
    </dgm:pt>
    <dgm:pt modelId="{8B23CA3B-ABFA-4AE5-B361-2F3A4200CF39}" type="sibTrans" cxnId="{BCCCB641-8B9A-4E60-824C-613192F832C7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068A4F5C-C42B-44C2-A032-6BAC813FDA1F}">
      <dgm:prSet phldrT="[Text]" phldr="1"/>
      <dgm:spPr/>
      <dgm:t>
        <a:bodyPr/>
        <a:lstStyle/>
        <a:p>
          <a:endParaRPr lang="en-US"/>
        </a:p>
      </dgm:t>
    </dgm:pt>
    <dgm:pt modelId="{0F276F35-A0C1-490F-9F35-1E9CF18A8FBC}" type="parTrans" cxnId="{347891A8-C820-4A1F-9911-698607BB2A68}">
      <dgm:prSet/>
      <dgm:spPr/>
      <dgm:t>
        <a:bodyPr/>
        <a:lstStyle/>
        <a:p>
          <a:endParaRPr lang="en-US"/>
        </a:p>
      </dgm:t>
    </dgm:pt>
    <dgm:pt modelId="{53D1237E-B067-4F9F-928B-3C6DB1D9CC60}" type="sibTrans" cxnId="{347891A8-C820-4A1F-9911-698607BB2A68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ED7C5DBF-64F6-49BD-9534-F25FBF3E084F}" type="pres">
      <dgm:prSet presAssocID="{094CF1B9-0AEB-4938-8D84-6F27DF70C9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9117EF-CA46-411C-8F9F-BDB6AE9A2D6C}" type="pres">
      <dgm:prSet presAssocID="{AA07D048-6C2D-4E64-AB99-F6F388327B0D}" presName="centerShape" presStyleLbl="node0" presStyleIdx="0" presStyleCnt="1"/>
      <dgm:spPr/>
      <dgm:t>
        <a:bodyPr/>
        <a:lstStyle/>
        <a:p>
          <a:endParaRPr lang="en-US"/>
        </a:p>
      </dgm:t>
    </dgm:pt>
    <dgm:pt modelId="{8D507BA3-23A0-49D3-B042-CF72A51EB1A2}" type="pres">
      <dgm:prSet presAssocID="{DF6A719C-CBDF-43D5-B15B-5DC855B472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50D3F-0C06-4453-9D87-4855D4930155}" type="pres">
      <dgm:prSet presAssocID="{DF6A719C-CBDF-43D5-B15B-5DC855B47225}" presName="dummy" presStyleCnt="0"/>
      <dgm:spPr/>
    </dgm:pt>
    <dgm:pt modelId="{8631FA50-8359-4255-BB69-341CF312937B}" type="pres">
      <dgm:prSet presAssocID="{285E6C62-586E-4061-AEEF-3F227EF3D3A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13EEFC8-AA70-44EB-82F9-45FE98AD6A21}" type="pres">
      <dgm:prSet presAssocID="{521704C8-B42F-446C-A961-4CB847BCEC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1FAF4-8DB7-4A34-AFCB-0681C103ABB2}" type="pres">
      <dgm:prSet presAssocID="{521704C8-B42F-446C-A961-4CB847BCECEE}" presName="dummy" presStyleCnt="0"/>
      <dgm:spPr/>
    </dgm:pt>
    <dgm:pt modelId="{EA408B79-E31E-4D87-8C28-F831CD6090D7}" type="pres">
      <dgm:prSet presAssocID="{8B23CA3B-ABFA-4AE5-B361-2F3A4200CF3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101AC3D-FA33-45E6-90B3-0A0D3D35CC89}" type="pres">
      <dgm:prSet presAssocID="{068A4F5C-C42B-44C2-A032-6BAC813FDA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C7B2-349F-41E1-B7E4-6C5467DB072C}" type="pres">
      <dgm:prSet presAssocID="{068A4F5C-C42B-44C2-A032-6BAC813FDA1F}" presName="dummy" presStyleCnt="0"/>
      <dgm:spPr/>
    </dgm:pt>
    <dgm:pt modelId="{DDBEDE16-600D-4D76-9B49-FF53294BD6DE}" type="pres">
      <dgm:prSet presAssocID="{53D1237E-B067-4F9F-928B-3C6DB1D9CC60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CCCB641-8B9A-4E60-824C-613192F832C7}" srcId="{AA07D048-6C2D-4E64-AB99-F6F388327B0D}" destId="{521704C8-B42F-446C-A961-4CB847BCECEE}" srcOrd="1" destOrd="0" parTransId="{D04D0BB8-6844-41D3-B8C3-55EF773D0190}" sibTransId="{8B23CA3B-ABFA-4AE5-B361-2F3A4200CF39}"/>
    <dgm:cxn modelId="{25EBD304-E06E-4D09-AE62-A28C656CF59B}" srcId="{AA07D048-6C2D-4E64-AB99-F6F388327B0D}" destId="{DF6A719C-CBDF-43D5-B15B-5DC855B47225}" srcOrd="0" destOrd="0" parTransId="{9485D98F-30AC-4930-9E1A-A733574EACD6}" sibTransId="{285E6C62-586E-4061-AEEF-3F227EF3D3A9}"/>
    <dgm:cxn modelId="{347891A8-C820-4A1F-9911-698607BB2A68}" srcId="{AA07D048-6C2D-4E64-AB99-F6F388327B0D}" destId="{068A4F5C-C42B-44C2-A032-6BAC813FDA1F}" srcOrd="2" destOrd="0" parTransId="{0F276F35-A0C1-490F-9F35-1E9CF18A8FBC}" sibTransId="{53D1237E-B067-4F9F-928B-3C6DB1D9CC60}"/>
    <dgm:cxn modelId="{21D4E862-51E9-4CE3-B0DC-6B8E17AEC68C}" type="presOf" srcId="{DF6A719C-CBDF-43D5-B15B-5DC855B47225}" destId="{8D507BA3-23A0-49D3-B042-CF72A51EB1A2}" srcOrd="0" destOrd="0" presId="urn:microsoft.com/office/officeart/2005/8/layout/radial6"/>
    <dgm:cxn modelId="{A86585EB-73C5-448D-98E9-EC7ABC5E0131}" type="presOf" srcId="{53D1237E-B067-4F9F-928B-3C6DB1D9CC60}" destId="{DDBEDE16-600D-4D76-9B49-FF53294BD6DE}" srcOrd="0" destOrd="0" presId="urn:microsoft.com/office/officeart/2005/8/layout/radial6"/>
    <dgm:cxn modelId="{069D190F-BDEB-4C14-89CD-762D6EA7633C}" type="presOf" srcId="{AA07D048-6C2D-4E64-AB99-F6F388327B0D}" destId="{7A9117EF-CA46-411C-8F9F-BDB6AE9A2D6C}" srcOrd="0" destOrd="0" presId="urn:microsoft.com/office/officeart/2005/8/layout/radial6"/>
    <dgm:cxn modelId="{6BA875E2-C789-4DC2-9FE2-7EEB0BC8C021}" srcId="{094CF1B9-0AEB-4938-8D84-6F27DF70C97F}" destId="{AA07D048-6C2D-4E64-AB99-F6F388327B0D}" srcOrd="0" destOrd="0" parTransId="{8D610CD4-5ADD-4F28-A732-BDB22D473ECD}" sibTransId="{49B2CF47-2DF7-46D4-BA40-E504C3EF5039}"/>
    <dgm:cxn modelId="{C8C3291A-D3C7-4ABC-A981-B957614307A8}" type="presOf" srcId="{8B23CA3B-ABFA-4AE5-B361-2F3A4200CF39}" destId="{EA408B79-E31E-4D87-8C28-F831CD6090D7}" srcOrd="0" destOrd="0" presId="urn:microsoft.com/office/officeart/2005/8/layout/radial6"/>
    <dgm:cxn modelId="{86D6FEF0-B939-40E4-9B85-AB080E1030C6}" type="presOf" srcId="{094CF1B9-0AEB-4938-8D84-6F27DF70C97F}" destId="{ED7C5DBF-64F6-49BD-9534-F25FBF3E084F}" srcOrd="0" destOrd="0" presId="urn:microsoft.com/office/officeart/2005/8/layout/radial6"/>
    <dgm:cxn modelId="{659ED36D-4882-4DD8-B400-9F6520CB4AC1}" type="presOf" srcId="{068A4F5C-C42B-44C2-A032-6BAC813FDA1F}" destId="{A101AC3D-FA33-45E6-90B3-0A0D3D35CC89}" srcOrd="0" destOrd="0" presId="urn:microsoft.com/office/officeart/2005/8/layout/radial6"/>
    <dgm:cxn modelId="{B3A07B8B-1E13-45C2-BBDC-48C1166899AF}" type="presOf" srcId="{521704C8-B42F-446C-A961-4CB847BCECEE}" destId="{D13EEFC8-AA70-44EB-82F9-45FE98AD6A21}" srcOrd="0" destOrd="0" presId="urn:microsoft.com/office/officeart/2005/8/layout/radial6"/>
    <dgm:cxn modelId="{8DD3148F-330D-445A-B1EF-1FEEAB77C0E1}" type="presOf" srcId="{285E6C62-586E-4061-AEEF-3F227EF3D3A9}" destId="{8631FA50-8359-4255-BB69-341CF312937B}" srcOrd="0" destOrd="0" presId="urn:microsoft.com/office/officeart/2005/8/layout/radial6"/>
    <dgm:cxn modelId="{EBA7F64C-615E-48DB-A0AB-98AC568E0757}" type="presParOf" srcId="{ED7C5DBF-64F6-49BD-9534-F25FBF3E084F}" destId="{7A9117EF-CA46-411C-8F9F-BDB6AE9A2D6C}" srcOrd="0" destOrd="0" presId="urn:microsoft.com/office/officeart/2005/8/layout/radial6"/>
    <dgm:cxn modelId="{3AF7A3EE-5DB9-44AF-A2D2-02724B7435C8}" type="presParOf" srcId="{ED7C5DBF-64F6-49BD-9534-F25FBF3E084F}" destId="{8D507BA3-23A0-49D3-B042-CF72A51EB1A2}" srcOrd="1" destOrd="0" presId="urn:microsoft.com/office/officeart/2005/8/layout/radial6"/>
    <dgm:cxn modelId="{5AF8605F-1D76-426E-8DFE-9E7760061825}" type="presParOf" srcId="{ED7C5DBF-64F6-49BD-9534-F25FBF3E084F}" destId="{41D50D3F-0C06-4453-9D87-4855D4930155}" srcOrd="2" destOrd="0" presId="urn:microsoft.com/office/officeart/2005/8/layout/radial6"/>
    <dgm:cxn modelId="{629C3608-CDD8-48BA-A56F-6FC5751ED4F0}" type="presParOf" srcId="{ED7C5DBF-64F6-49BD-9534-F25FBF3E084F}" destId="{8631FA50-8359-4255-BB69-341CF312937B}" srcOrd="3" destOrd="0" presId="urn:microsoft.com/office/officeart/2005/8/layout/radial6"/>
    <dgm:cxn modelId="{9E176B05-0487-40B4-9737-067A0B198F1B}" type="presParOf" srcId="{ED7C5DBF-64F6-49BD-9534-F25FBF3E084F}" destId="{D13EEFC8-AA70-44EB-82F9-45FE98AD6A21}" srcOrd="4" destOrd="0" presId="urn:microsoft.com/office/officeart/2005/8/layout/radial6"/>
    <dgm:cxn modelId="{3D9D9A13-4033-4D04-932D-BF0A5CA67858}" type="presParOf" srcId="{ED7C5DBF-64F6-49BD-9534-F25FBF3E084F}" destId="{B691FAF4-8DB7-4A34-AFCB-0681C103ABB2}" srcOrd="5" destOrd="0" presId="urn:microsoft.com/office/officeart/2005/8/layout/radial6"/>
    <dgm:cxn modelId="{26C03DB9-1095-4333-A4ED-DEB78888CADE}" type="presParOf" srcId="{ED7C5DBF-64F6-49BD-9534-F25FBF3E084F}" destId="{EA408B79-E31E-4D87-8C28-F831CD6090D7}" srcOrd="6" destOrd="0" presId="urn:microsoft.com/office/officeart/2005/8/layout/radial6"/>
    <dgm:cxn modelId="{3A3EA361-F0DE-4AD4-BB03-D5EB68766ACB}" type="presParOf" srcId="{ED7C5DBF-64F6-49BD-9534-F25FBF3E084F}" destId="{A101AC3D-FA33-45E6-90B3-0A0D3D35CC89}" srcOrd="7" destOrd="0" presId="urn:microsoft.com/office/officeart/2005/8/layout/radial6"/>
    <dgm:cxn modelId="{69739AC2-9861-4F79-9C18-F90CB3C0CAAC}" type="presParOf" srcId="{ED7C5DBF-64F6-49BD-9534-F25FBF3E084F}" destId="{52CFC7B2-349F-41E1-B7E4-6C5467DB072C}" srcOrd="8" destOrd="0" presId="urn:microsoft.com/office/officeart/2005/8/layout/radial6"/>
    <dgm:cxn modelId="{285F5154-CA24-405D-80F6-185D521B4221}" type="presParOf" srcId="{ED7C5DBF-64F6-49BD-9534-F25FBF3E084F}" destId="{DDBEDE16-600D-4D76-9B49-FF53294BD6DE}" srcOrd="9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A336B2-F30D-4686-80E2-BDB1602B2FEB}" type="doc">
      <dgm:prSet loTypeId="urn:microsoft.com/office/officeart/2005/8/layout/radial6" loCatId="relationship" qsTypeId="urn:microsoft.com/office/officeart/2005/8/quickstyle/3d9" qsCatId="3D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236487F-2AB8-4DF0-A561-DB26E752B48F}">
      <dgm:prSet phldrT="[Text]" phldr="1"/>
      <dgm:spPr/>
      <dgm:t>
        <a:bodyPr/>
        <a:lstStyle/>
        <a:p>
          <a:endParaRPr lang="en-US"/>
        </a:p>
      </dgm:t>
    </dgm:pt>
    <dgm:pt modelId="{196DA4AF-F1B7-4C3C-ADC8-83FC78F368F7}" type="parTrans" cxnId="{FA7EFD41-2429-49DD-AAEA-E5345E0510BB}">
      <dgm:prSet/>
      <dgm:spPr/>
      <dgm:t>
        <a:bodyPr/>
        <a:lstStyle/>
        <a:p>
          <a:endParaRPr lang="en-US"/>
        </a:p>
      </dgm:t>
    </dgm:pt>
    <dgm:pt modelId="{D9E2E77B-2A80-416D-A175-5BE38FDB4858}" type="sibTrans" cxnId="{FA7EFD41-2429-49DD-AAEA-E5345E0510BB}">
      <dgm:prSet/>
      <dgm:spPr/>
      <dgm:t>
        <a:bodyPr/>
        <a:lstStyle/>
        <a:p>
          <a:endParaRPr lang="en-US"/>
        </a:p>
      </dgm:t>
    </dgm:pt>
    <dgm:pt modelId="{DFB5C51B-8918-4332-A3F8-84D96BDC948F}">
      <dgm:prSet phldrT="[Text]" phldr="1"/>
      <dgm:spPr/>
      <dgm:t>
        <a:bodyPr/>
        <a:lstStyle/>
        <a:p>
          <a:endParaRPr lang="en-US" dirty="0"/>
        </a:p>
      </dgm:t>
    </dgm:pt>
    <dgm:pt modelId="{F53BD6F9-8ECD-4617-B094-FE3D77ED5931}" type="parTrans" cxnId="{D7236168-714B-475B-8A88-798973CE9B0A}">
      <dgm:prSet/>
      <dgm:spPr/>
      <dgm:t>
        <a:bodyPr/>
        <a:lstStyle/>
        <a:p>
          <a:endParaRPr lang="en-US"/>
        </a:p>
      </dgm:t>
    </dgm:pt>
    <dgm:pt modelId="{EF795702-42A8-49AE-8A3A-BC242BED8271}" type="sibTrans" cxnId="{D7236168-714B-475B-8A88-798973CE9B0A}">
      <dgm:prSet/>
      <dgm:spPr/>
      <dgm:t>
        <a:bodyPr/>
        <a:lstStyle/>
        <a:p>
          <a:endParaRPr lang="en-US"/>
        </a:p>
      </dgm:t>
    </dgm:pt>
    <dgm:pt modelId="{B1504024-0E7D-467C-BF2E-F07473881D2F}">
      <dgm:prSet phldrT="[Text]" phldr="1"/>
      <dgm:spPr/>
      <dgm:t>
        <a:bodyPr/>
        <a:lstStyle/>
        <a:p>
          <a:endParaRPr lang="en-US" dirty="0"/>
        </a:p>
      </dgm:t>
    </dgm:pt>
    <dgm:pt modelId="{99CD3EDC-F65B-4671-9450-98D8C28C68D4}" type="parTrans" cxnId="{A2234D68-3C2F-4E12-A1DE-6650BF05D56D}">
      <dgm:prSet/>
      <dgm:spPr/>
      <dgm:t>
        <a:bodyPr/>
        <a:lstStyle/>
        <a:p>
          <a:endParaRPr lang="en-US"/>
        </a:p>
      </dgm:t>
    </dgm:pt>
    <dgm:pt modelId="{1E71A200-A965-4486-AF4E-7AA9DEECC20B}" type="sibTrans" cxnId="{A2234D68-3C2F-4E12-A1DE-6650BF05D56D}">
      <dgm:prSet/>
      <dgm:spPr/>
      <dgm:t>
        <a:bodyPr/>
        <a:lstStyle/>
        <a:p>
          <a:endParaRPr lang="en-US"/>
        </a:p>
      </dgm:t>
    </dgm:pt>
    <dgm:pt modelId="{728F332D-D51B-4003-A138-E6FD82AAF145}">
      <dgm:prSet phldrT="[Text]" phldr="1"/>
      <dgm:spPr/>
      <dgm:t>
        <a:bodyPr/>
        <a:lstStyle/>
        <a:p>
          <a:endParaRPr lang="en-US"/>
        </a:p>
      </dgm:t>
    </dgm:pt>
    <dgm:pt modelId="{5883B15D-4083-4592-A0BA-06B788BF3E81}" type="parTrans" cxnId="{30014647-96A1-4DD1-9FD7-B595C2B4FED0}">
      <dgm:prSet/>
      <dgm:spPr/>
      <dgm:t>
        <a:bodyPr/>
        <a:lstStyle/>
        <a:p>
          <a:endParaRPr lang="en-US"/>
        </a:p>
      </dgm:t>
    </dgm:pt>
    <dgm:pt modelId="{764BF850-8400-46A9-8F6B-9C7F400841F2}" type="sibTrans" cxnId="{30014647-96A1-4DD1-9FD7-B595C2B4FED0}">
      <dgm:prSet/>
      <dgm:spPr/>
      <dgm:t>
        <a:bodyPr/>
        <a:lstStyle/>
        <a:p>
          <a:endParaRPr lang="en-US"/>
        </a:p>
      </dgm:t>
    </dgm:pt>
    <dgm:pt modelId="{DECFCF06-D8F6-4353-8A4E-5D5E1EA401DB}">
      <dgm:prSet phldrT="[Text]" phldr="1"/>
      <dgm:spPr/>
      <dgm:t>
        <a:bodyPr/>
        <a:lstStyle/>
        <a:p>
          <a:endParaRPr lang="en-US"/>
        </a:p>
      </dgm:t>
    </dgm:pt>
    <dgm:pt modelId="{49AA1BBC-B7DA-47B7-B27A-7DB7F7CE45EF}" type="parTrans" cxnId="{5144A7BF-8C5D-4935-A943-F666E908EB51}">
      <dgm:prSet/>
      <dgm:spPr/>
      <dgm:t>
        <a:bodyPr/>
        <a:lstStyle/>
        <a:p>
          <a:endParaRPr lang="en-US"/>
        </a:p>
      </dgm:t>
    </dgm:pt>
    <dgm:pt modelId="{46495B9A-8D81-4F78-B740-C65B36284FAB}" type="sibTrans" cxnId="{5144A7BF-8C5D-4935-A943-F666E908EB51}">
      <dgm:prSet/>
      <dgm:spPr/>
      <dgm:t>
        <a:bodyPr/>
        <a:lstStyle/>
        <a:p>
          <a:endParaRPr lang="en-US"/>
        </a:p>
      </dgm:t>
    </dgm:pt>
    <dgm:pt modelId="{1B952048-C309-495D-A089-2A0E4869A20E}" type="pres">
      <dgm:prSet presAssocID="{35A336B2-F30D-4686-80E2-BDB1602B2FE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1AED1-8BD5-4C01-96AD-10F59DCA91AE}" type="pres">
      <dgm:prSet presAssocID="{A236487F-2AB8-4DF0-A561-DB26E752B48F}" presName="centerShape" presStyleLbl="node0" presStyleIdx="0" presStyleCnt="1"/>
      <dgm:spPr/>
      <dgm:t>
        <a:bodyPr/>
        <a:lstStyle/>
        <a:p>
          <a:endParaRPr lang="en-US"/>
        </a:p>
      </dgm:t>
    </dgm:pt>
    <dgm:pt modelId="{FDB343A7-A626-4F30-9A04-C763A65AF812}" type="pres">
      <dgm:prSet presAssocID="{DFB5C51B-8918-4332-A3F8-84D96BDC948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C3B7D-C5D4-4722-9CF1-F05FFC543E5C}" type="pres">
      <dgm:prSet presAssocID="{DFB5C51B-8918-4332-A3F8-84D96BDC948F}" presName="dummy" presStyleCnt="0"/>
      <dgm:spPr/>
    </dgm:pt>
    <dgm:pt modelId="{C6F499A4-0CF4-4192-93B9-A95AFC5FF430}" type="pres">
      <dgm:prSet presAssocID="{EF795702-42A8-49AE-8A3A-BC242BED827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BF53985-4726-49AF-A492-9B32058FD367}" type="pres">
      <dgm:prSet presAssocID="{B1504024-0E7D-467C-BF2E-F07473881D2F}" presName="node" presStyleLbl="node1" presStyleIdx="1" presStyleCnt="4" custRadScaleRad="100552" custRadScaleInc="-20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B5C0D-3DF0-4727-87A2-77F003E8C104}" type="pres">
      <dgm:prSet presAssocID="{B1504024-0E7D-467C-BF2E-F07473881D2F}" presName="dummy" presStyleCnt="0"/>
      <dgm:spPr/>
    </dgm:pt>
    <dgm:pt modelId="{A3AF4254-1A33-48DB-9031-5C29903AAB1E}" type="pres">
      <dgm:prSet presAssocID="{1E71A200-A965-4486-AF4E-7AA9DEECC20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618E140-4AFE-4D89-94A1-4370FD7F1AE5}" type="pres">
      <dgm:prSet presAssocID="{728F332D-D51B-4003-A138-E6FD82AAF1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E287E-44C2-4E85-90C9-586FE68EFBA8}" type="pres">
      <dgm:prSet presAssocID="{728F332D-D51B-4003-A138-E6FD82AAF145}" presName="dummy" presStyleCnt="0"/>
      <dgm:spPr/>
    </dgm:pt>
    <dgm:pt modelId="{E502E546-CA17-480E-9F60-F2D85A59023F}" type="pres">
      <dgm:prSet presAssocID="{764BF850-8400-46A9-8F6B-9C7F400841F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119B657-EDAE-475A-8F73-ADE770A831D8}" type="pres">
      <dgm:prSet presAssocID="{DECFCF06-D8F6-4353-8A4E-5D5E1EA401D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82185-C640-4117-AC56-2CB60CBEFA71}" type="pres">
      <dgm:prSet presAssocID="{DECFCF06-D8F6-4353-8A4E-5D5E1EA401DB}" presName="dummy" presStyleCnt="0"/>
      <dgm:spPr/>
    </dgm:pt>
    <dgm:pt modelId="{84762483-EC03-4B63-AE61-3C66B022F5FB}" type="pres">
      <dgm:prSet presAssocID="{46495B9A-8D81-4F78-B740-C65B36284FA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CAED18F-9CEA-4979-9255-B5BF5FA9D0C0}" type="presOf" srcId="{1E71A200-A965-4486-AF4E-7AA9DEECC20B}" destId="{A3AF4254-1A33-48DB-9031-5C29903AAB1E}" srcOrd="0" destOrd="0" presId="urn:microsoft.com/office/officeart/2005/8/layout/radial6"/>
    <dgm:cxn modelId="{F025A644-5D56-47F5-A4B4-15D3692F2712}" type="presOf" srcId="{35A336B2-F30D-4686-80E2-BDB1602B2FEB}" destId="{1B952048-C309-495D-A089-2A0E4869A20E}" srcOrd="0" destOrd="0" presId="urn:microsoft.com/office/officeart/2005/8/layout/radial6"/>
    <dgm:cxn modelId="{4800B54B-7F93-47C1-9999-B230999C7350}" type="presOf" srcId="{764BF850-8400-46A9-8F6B-9C7F400841F2}" destId="{E502E546-CA17-480E-9F60-F2D85A59023F}" srcOrd="0" destOrd="0" presId="urn:microsoft.com/office/officeart/2005/8/layout/radial6"/>
    <dgm:cxn modelId="{FA7EFD41-2429-49DD-AAEA-E5345E0510BB}" srcId="{35A336B2-F30D-4686-80E2-BDB1602B2FEB}" destId="{A236487F-2AB8-4DF0-A561-DB26E752B48F}" srcOrd="0" destOrd="0" parTransId="{196DA4AF-F1B7-4C3C-ADC8-83FC78F368F7}" sibTransId="{D9E2E77B-2A80-416D-A175-5BE38FDB4858}"/>
    <dgm:cxn modelId="{FD92DE32-95DE-4C3B-8934-42C6562F65F3}" type="presOf" srcId="{A236487F-2AB8-4DF0-A561-DB26E752B48F}" destId="{5151AED1-8BD5-4C01-96AD-10F59DCA91AE}" srcOrd="0" destOrd="0" presId="urn:microsoft.com/office/officeart/2005/8/layout/radial6"/>
    <dgm:cxn modelId="{451F251F-4974-406E-B23D-95160656919E}" type="presOf" srcId="{46495B9A-8D81-4F78-B740-C65B36284FAB}" destId="{84762483-EC03-4B63-AE61-3C66B022F5FB}" srcOrd="0" destOrd="0" presId="urn:microsoft.com/office/officeart/2005/8/layout/radial6"/>
    <dgm:cxn modelId="{3B7C8A5B-26E9-4D37-8990-1865BD03F599}" type="presOf" srcId="{728F332D-D51B-4003-A138-E6FD82AAF145}" destId="{6618E140-4AFE-4D89-94A1-4370FD7F1AE5}" srcOrd="0" destOrd="0" presId="urn:microsoft.com/office/officeart/2005/8/layout/radial6"/>
    <dgm:cxn modelId="{D7236168-714B-475B-8A88-798973CE9B0A}" srcId="{A236487F-2AB8-4DF0-A561-DB26E752B48F}" destId="{DFB5C51B-8918-4332-A3F8-84D96BDC948F}" srcOrd="0" destOrd="0" parTransId="{F53BD6F9-8ECD-4617-B094-FE3D77ED5931}" sibTransId="{EF795702-42A8-49AE-8A3A-BC242BED8271}"/>
    <dgm:cxn modelId="{96B268DF-B85D-46E8-A875-F3BF1F9968BD}" type="presOf" srcId="{EF795702-42A8-49AE-8A3A-BC242BED8271}" destId="{C6F499A4-0CF4-4192-93B9-A95AFC5FF430}" srcOrd="0" destOrd="0" presId="urn:microsoft.com/office/officeart/2005/8/layout/radial6"/>
    <dgm:cxn modelId="{B7548C03-B2B7-4086-9779-79598D24EA9B}" type="presOf" srcId="{B1504024-0E7D-467C-BF2E-F07473881D2F}" destId="{BBF53985-4726-49AF-A492-9B32058FD367}" srcOrd="0" destOrd="0" presId="urn:microsoft.com/office/officeart/2005/8/layout/radial6"/>
    <dgm:cxn modelId="{02BBBD97-05BF-4BA2-8221-EC54CB5CDFA8}" type="presOf" srcId="{DFB5C51B-8918-4332-A3F8-84D96BDC948F}" destId="{FDB343A7-A626-4F30-9A04-C763A65AF812}" srcOrd="0" destOrd="0" presId="urn:microsoft.com/office/officeart/2005/8/layout/radial6"/>
    <dgm:cxn modelId="{518C83EF-13D6-4367-B9EE-003C89FF97B9}" type="presOf" srcId="{DECFCF06-D8F6-4353-8A4E-5D5E1EA401DB}" destId="{B119B657-EDAE-475A-8F73-ADE770A831D8}" srcOrd="0" destOrd="0" presId="urn:microsoft.com/office/officeart/2005/8/layout/radial6"/>
    <dgm:cxn modelId="{5144A7BF-8C5D-4935-A943-F666E908EB51}" srcId="{A236487F-2AB8-4DF0-A561-DB26E752B48F}" destId="{DECFCF06-D8F6-4353-8A4E-5D5E1EA401DB}" srcOrd="3" destOrd="0" parTransId="{49AA1BBC-B7DA-47B7-B27A-7DB7F7CE45EF}" sibTransId="{46495B9A-8D81-4F78-B740-C65B36284FAB}"/>
    <dgm:cxn modelId="{A2234D68-3C2F-4E12-A1DE-6650BF05D56D}" srcId="{A236487F-2AB8-4DF0-A561-DB26E752B48F}" destId="{B1504024-0E7D-467C-BF2E-F07473881D2F}" srcOrd="1" destOrd="0" parTransId="{99CD3EDC-F65B-4671-9450-98D8C28C68D4}" sibTransId="{1E71A200-A965-4486-AF4E-7AA9DEECC20B}"/>
    <dgm:cxn modelId="{30014647-96A1-4DD1-9FD7-B595C2B4FED0}" srcId="{A236487F-2AB8-4DF0-A561-DB26E752B48F}" destId="{728F332D-D51B-4003-A138-E6FD82AAF145}" srcOrd="2" destOrd="0" parTransId="{5883B15D-4083-4592-A0BA-06B788BF3E81}" sibTransId="{764BF850-8400-46A9-8F6B-9C7F400841F2}"/>
    <dgm:cxn modelId="{874E8FC3-6CAB-4E7B-9103-E6DD13DE92CC}" type="presParOf" srcId="{1B952048-C309-495D-A089-2A0E4869A20E}" destId="{5151AED1-8BD5-4C01-96AD-10F59DCA91AE}" srcOrd="0" destOrd="0" presId="urn:microsoft.com/office/officeart/2005/8/layout/radial6"/>
    <dgm:cxn modelId="{C29E5054-E9ED-4C69-B204-58D5C36EEE9A}" type="presParOf" srcId="{1B952048-C309-495D-A089-2A0E4869A20E}" destId="{FDB343A7-A626-4F30-9A04-C763A65AF812}" srcOrd="1" destOrd="0" presId="urn:microsoft.com/office/officeart/2005/8/layout/radial6"/>
    <dgm:cxn modelId="{A923CDD9-6DD7-4B70-B078-FC373DC5D5E8}" type="presParOf" srcId="{1B952048-C309-495D-A089-2A0E4869A20E}" destId="{9B3C3B7D-C5D4-4722-9CF1-F05FFC543E5C}" srcOrd="2" destOrd="0" presId="urn:microsoft.com/office/officeart/2005/8/layout/radial6"/>
    <dgm:cxn modelId="{82055F8B-42F9-4FC2-9EFF-5C5CC221AEE1}" type="presParOf" srcId="{1B952048-C309-495D-A089-2A0E4869A20E}" destId="{C6F499A4-0CF4-4192-93B9-A95AFC5FF430}" srcOrd="3" destOrd="0" presId="urn:microsoft.com/office/officeart/2005/8/layout/radial6"/>
    <dgm:cxn modelId="{76117D3C-3D2C-4F41-983B-36CDDBA98A67}" type="presParOf" srcId="{1B952048-C309-495D-A089-2A0E4869A20E}" destId="{BBF53985-4726-49AF-A492-9B32058FD367}" srcOrd="4" destOrd="0" presId="urn:microsoft.com/office/officeart/2005/8/layout/radial6"/>
    <dgm:cxn modelId="{BDC9354D-A384-41A3-AF8D-2053F1F7668B}" type="presParOf" srcId="{1B952048-C309-495D-A089-2A0E4869A20E}" destId="{229B5C0D-3DF0-4727-87A2-77F003E8C104}" srcOrd="5" destOrd="0" presId="urn:microsoft.com/office/officeart/2005/8/layout/radial6"/>
    <dgm:cxn modelId="{6C55E61C-3173-4221-9E8D-6EDE881F8E47}" type="presParOf" srcId="{1B952048-C309-495D-A089-2A0E4869A20E}" destId="{A3AF4254-1A33-48DB-9031-5C29903AAB1E}" srcOrd="6" destOrd="0" presId="urn:microsoft.com/office/officeart/2005/8/layout/radial6"/>
    <dgm:cxn modelId="{A7F309E4-06BD-483C-A635-23D6995F2935}" type="presParOf" srcId="{1B952048-C309-495D-A089-2A0E4869A20E}" destId="{6618E140-4AFE-4D89-94A1-4370FD7F1AE5}" srcOrd="7" destOrd="0" presId="urn:microsoft.com/office/officeart/2005/8/layout/radial6"/>
    <dgm:cxn modelId="{7E9EC44A-9289-4E62-88DC-652B483D01BC}" type="presParOf" srcId="{1B952048-C309-495D-A089-2A0E4869A20E}" destId="{414E287E-44C2-4E85-90C9-586FE68EFBA8}" srcOrd="8" destOrd="0" presId="urn:microsoft.com/office/officeart/2005/8/layout/radial6"/>
    <dgm:cxn modelId="{B350F9D0-19C0-4965-950D-79EB4AF8ABE5}" type="presParOf" srcId="{1B952048-C309-495D-A089-2A0E4869A20E}" destId="{E502E546-CA17-480E-9F60-F2D85A59023F}" srcOrd="9" destOrd="0" presId="urn:microsoft.com/office/officeart/2005/8/layout/radial6"/>
    <dgm:cxn modelId="{E9D950D2-209D-4531-9EEB-F4C02FC954F2}" type="presParOf" srcId="{1B952048-C309-495D-A089-2A0E4869A20E}" destId="{B119B657-EDAE-475A-8F73-ADE770A831D8}" srcOrd="10" destOrd="0" presId="urn:microsoft.com/office/officeart/2005/8/layout/radial6"/>
    <dgm:cxn modelId="{193B3143-66F8-4A50-82AC-265952DEE14B}" type="presParOf" srcId="{1B952048-C309-495D-A089-2A0E4869A20E}" destId="{0F382185-C640-4117-AC56-2CB60CBEFA71}" srcOrd="11" destOrd="0" presId="urn:microsoft.com/office/officeart/2005/8/layout/radial6"/>
    <dgm:cxn modelId="{CAA91538-9F52-49B7-B139-6C1A04C38595}" type="presParOf" srcId="{1B952048-C309-495D-A089-2A0E4869A20E}" destId="{84762483-EC03-4B63-AE61-3C66B022F5FB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EDE16-600D-4D76-9B49-FF53294BD6DE}">
      <dsp:nvSpPr>
        <dsp:cNvPr id="0" name=""/>
        <dsp:cNvSpPr/>
      </dsp:nvSpPr>
      <dsp:spPr>
        <a:xfrm>
          <a:off x="1925429" y="701355"/>
          <a:ext cx="4683541" cy="4683541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08B79-E31E-4D87-8C28-F831CD6090D7}">
      <dsp:nvSpPr>
        <dsp:cNvPr id="0" name=""/>
        <dsp:cNvSpPr/>
      </dsp:nvSpPr>
      <dsp:spPr>
        <a:xfrm>
          <a:off x="1925429" y="701355"/>
          <a:ext cx="4683541" cy="4683541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1FA50-8359-4255-BB69-341CF312937B}">
      <dsp:nvSpPr>
        <dsp:cNvPr id="0" name=""/>
        <dsp:cNvSpPr/>
      </dsp:nvSpPr>
      <dsp:spPr>
        <a:xfrm>
          <a:off x="1925429" y="701355"/>
          <a:ext cx="4683541" cy="4683541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117EF-CA46-411C-8F9F-BDB6AE9A2D6C}">
      <dsp:nvSpPr>
        <dsp:cNvPr id="0" name=""/>
        <dsp:cNvSpPr/>
      </dsp:nvSpPr>
      <dsp:spPr>
        <a:xfrm>
          <a:off x="3189982" y="1965907"/>
          <a:ext cx="2154435" cy="2154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3505492" y="2281417"/>
        <a:ext cx="1523415" cy="1523415"/>
      </dsp:txXfrm>
    </dsp:sp>
    <dsp:sp modelId="{8D507BA3-23A0-49D3-B042-CF72A51EB1A2}">
      <dsp:nvSpPr>
        <dsp:cNvPr id="0" name=""/>
        <dsp:cNvSpPr/>
      </dsp:nvSpPr>
      <dsp:spPr>
        <a:xfrm>
          <a:off x="3513147" y="1594"/>
          <a:ext cx="1508105" cy="1508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3734004" y="222451"/>
        <a:ext cx="1066391" cy="1066391"/>
      </dsp:txXfrm>
    </dsp:sp>
    <dsp:sp modelId="{D13EEFC8-AA70-44EB-82F9-45FE98AD6A21}">
      <dsp:nvSpPr>
        <dsp:cNvPr id="0" name=""/>
        <dsp:cNvSpPr/>
      </dsp:nvSpPr>
      <dsp:spPr>
        <a:xfrm>
          <a:off x="5494162" y="3432812"/>
          <a:ext cx="1508105" cy="1508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5715019" y="3653669"/>
        <a:ext cx="1066391" cy="1066391"/>
      </dsp:txXfrm>
    </dsp:sp>
    <dsp:sp modelId="{A101AC3D-FA33-45E6-90B3-0A0D3D35CC89}">
      <dsp:nvSpPr>
        <dsp:cNvPr id="0" name=""/>
        <dsp:cNvSpPr/>
      </dsp:nvSpPr>
      <dsp:spPr>
        <a:xfrm>
          <a:off x="1532132" y="3432812"/>
          <a:ext cx="1508105" cy="1508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1752989" y="3653669"/>
        <a:ext cx="1066391" cy="1066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F476-142A-4861-A4A2-49AE5AEA141A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CF5C-7CF5-4F26-AC13-61DCAC7A5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095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49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7460" algn="l" defTabSz="14549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4919" algn="l" defTabSz="14549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82381" algn="l" defTabSz="14549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9839" algn="l" defTabSz="14549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7299" algn="l" defTabSz="14549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64758" algn="l" defTabSz="14549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92219" algn="l" defTabSz="14549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9680" algn="l" defTabSz="14549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9CF5C-7CF5-4F26-AC13-61DCAC7A57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662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9CF5C-7CF5-4F26-AC13-61DCAC7A57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976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9CF5C-7CF5-4F26-AC13-61DCAC7A57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233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1" y="2272455"/>
            <a:ext cx="1088136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4" y="4145280"/>
            <a:ext cx="8961121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7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4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4700695"/>
            <a:ext cx="10881360" cy="145288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3100499"/>
            <a:ext cx="10881360" cy="1600199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2746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491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823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983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72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647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9221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96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1637456"/>
            <a:ext cx="5656262" cy="682413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7460" indent="0">
              <a:buNone/>
              <a:defRPr sz="3300" b="1"/>
            </a:lvl2pPr>
            <a:lvl3pPr marL="1454919" indent="0">
              <a:buNone/>
              <a:defRPr sz="2900" b="1"/>
            </a:lvl3pPr>
            <a:lvl4pPr marL="2182381" indent="0">
              <a:buNone/>
              <a:defRPr sz="2600" b="1"/>
            </a:lvl4pPr>
            <a:lvl5pPr marL="2909839" indent="0">
              <a:buNone/>
              <a:defRPr sz="2600" b="1"/>
            </a:lvl5pPr>
            <a:lvl6pPr marL="3637299" indent="0">
              <a:buNone/>
              <a:defRPr sz="2600" b="1"/>
            </a:lvl6pPr>
            <a:lvl7pPr marL="4364758" indent="0">
              <a:buNone/>
              <a:defRPr sz="2600" b="1"/>
            </a:lvl7pPr>
            <a:lvl8pPr marL="5092219" indent="0">
              <a:buNone/>
              <a:defRPr sz="2600" b="1"/>
            </a:lvl8pPr>
            <a:lvl9pPr marL="581968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3" y="2319871"/>
            <a:ext cx="5656262" cy="4214707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8" y="1637456"/>
            <a:ext cx="5658486" cy="682413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7460" indent="0">
              <a:buNone/>
              <a:defRPr sz="3300" b="1"/>
            </a:lvl2pPr>
            <a:lvl3pPr marL="1454919" indent="0">
              <a:buNone/>
              <a:defRPr sz="2900" b="1"/>
            </a:lvl3pPr>
            <a:lvl4pPr marL="2182381" indent="0">
              <a:buNone/>
              <a:defRPr sz="2600" b="1"/>
            </a:lvl4pPr>
            <a:lvl5pPr marL="2909839" indent="0">
              <a:buNone/>
              <a:defRPr sz="2600" b="1"/>
            </a:lvl5pPr>
            <a:lvl6pPr marL="3637299" indent="0">
              <a:buNone/>
              <a:defRPr sz="2600" b="1"/>
            </a:lvl6pPr>
            <a:lvl7pPr marL="4364758" indent="0">
              <a:buNone/>
              <a:defRPr sz="2600" b="1"/>
            </a:lvl7pPr>
            <a:lvl8pPr marL="5092219" indent="0">
              <a:buNone/>
              <a:defRPr sz="2600" b="1"/>
            </a:lvl8pPr>
            <a:lvl9pPr marL="581968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8" y="2319871"/>
            <a:ext cx="5658486" cy="4214707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291254"/>
            <a:ext cx="4211639" cy="123952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4" y="291259"/>
            <a:ext cx="7156448" cy="6243321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530779"/>
            <a:ext cx="4211639" cy="5003801"/>
          </a:xfrm>
        </p:spPr>
        <p:txBody>
          <a:bodyPr/>
          <a:lstStyle>
            <a:lvl1pPr marL="0" indent="0">
              <a:buNone/>
              <a:defRPr sz="2200"/>
            </a:lvl1pPr>
            <a:lvl2pPr marL="727460" indent="0">
              <a:buNone/>
              <a:defRPr sz="1900"/>
            </a:lvl2pPr>
            <a:lvl3pPr marL="1454919" indent="0">
              <a:buNone/>
              <a:defRPr sz="1500"/>
            </a:lvl3pPr>
            <a:lvl4pPr marL="2182381" indent="0">
              <a:buNone/>
              <a:defRPr sz="1400"/>
            </a:lvl4pPr>
            <a:lvl5pPr marL="2909839" indent="0">
              <a:buNone/>
              <a:defRPr sz="1400"/>
            </a:lvl5pPr>
            <a:lvl6pPr marL="3637299" indent="0">
              <a:buNone/>
              <a:defRPr sz="1400"/>
            </a:lvl6pPr>
            <a:lvl7pPr marL="4364758" indent="0">
              <a:buNone/>
              <a:defRPr sz="1400"/>
            </a:lvl7pPr>
            <a:lvl8pPr marL="5092219" indent="0">
              <a:buNone/>
              <a:defRPr sz="1400"/>
            </a:lvl8pPr>
            <a:lvl9pPr marL="581968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4" y="5120644"/>
            <a:ext cx="7680960" cy="604521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4" y="653626"/>
            <a:ext cx="7680960" cy="4389120"/>
          </a:xfrm>
        </p:spPr>
        <p:txBody>
          <a:bodyPr/>
          <a:lstStyle>
            <a:lvl1pPr marL="0" indent="0">
              <a:buNone/>
              <a:defRPr sz="5100"/>
            </a:lvl1pPr>
            <a:lvl2pPr marL="727460" indent="0">
              <a:buNone/>
              <a:defRPr sz="4500"/>
            </a:lvl2pPr>
            <a:lvl3pPr marL="1454919" indent="0">
              <a:buNone/>
              <a:defRPr sz="3700"/>
            </a:lvl3pPr>
            <a:lvl4pPr marL="2182381" indent="0">
              <a:buNone/>
              <a:defRPr sz="3300"/>
            </a:lvl4pPr>
            <a:lvl5pPr marL="2909839" indent="0">
              <a:buNone/>
              <a:defRPr sz="3300"/>
            </a:lvl5pPr>
            <a:lvl6pPr marL="3637299" indent="0">
              <a:buNone/>
              <a:defRPr sz="3300"/>
            </a:lvl6pPr>
            <a:lvl7pPr marL="4364758" indent="0">
              <a:buNone/>
              <a:defRPr sz="3300"/>
            </a:lvl7pPr>
            <a:lvl8pPr marL="5092219" indent="0">
              <a:buNone/>
              <a:defRPr sz="3300"/>
            </a:lvl8pPr>
            <a:lvl9pPr marL="5819680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4" y="5725165"/>
            <a:ext cx="7680960" cy="858519"/>
          </a:xfrm>
        </p:spPr>
        <p:txBody>
          <a:bodyPr/>
          <a:lstStyle>
            <a:lvl1pPr marL="0" indent="0">
              <a:buNone/>
              <a:defRPr sz="2200"/>
            </a:lvl1pPr>
            <a:lvl2pPr marL="727460" indent="0">
              <a:buNone/>
              <a:defRPr sz="1900"/>
            </a:lvl2pPr>
            <a:lvl3pPr marL="1454919" indent="0">
              <a:buNone/>
              <a:defRPr sz="1500"/>
            </a:lvl3pPr>
            <a:lvl4pPr marL="2182381" indent="0">
              <a:buNone/>
              <a:defRPr sz="1400"/>
            </a:lvl4pPr>
            <a:lvl5pPr marL="2909839" indent="0">
              <a:buNone/>
              <a:defRPr sz="1400"/>
            </a:lvl5pPr>
            <a:lvl6pPr marL="3637299" indent="0">
              <a:buNone/>
              <a:defRPr sz="1400"/>
            </a:lvl6pPr>
            <a:lvl7pPr marL="4364758" indent="0">
              <a:buNone/>
              <a:defRPr sz="1400"/>
            </a:lvl7pPr>
            <a:lvl8pPr marL="5092219" indent="0">
              <a:buNone/>
              <a:defRPr sz="1400"/>
            </a:lvl8pPr>
            <a:lvl9pPr marL="581968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3" y="292947"/>
            <a:ext cx="11521441" cy="1219200"/>
          </a:xfrm>
          <a:prstGeom prst="rect">
            <a:avLst/>
          </a:prstGeom>
        </p:spPr>
        <p:txBody>
          <a:bodyPr vert="horz" lIns="145492" tIns="72746" rIns="145492" bIns="727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1706882"/>
            <a:ext cx="11521441" cy="4827694"/>
          </a:xfrm>
          <a:prstGeom prst="rect">
            <a:avLst/>
          </a:prstGeom>
        </p:spPr>
        <p:txBody>
          <a:bodyPr vert="horz" lIns="145492" tIns="72746" rIns="145492" bIns="727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6"/>
          </a:xfrm>
          <a:prstGeom prst="rect">
            <a:avLst/>
          </a:prstGeom>
        </p:spPr>
        <p:txBody>
          <a:bodyPr vert="horz" lIns="145492" tIns="72746" rIns="145492" bIns="727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C5AA9-C760-43CD-9433-4F66E25032D8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2" y="6780108"/>
            <a:ext cx="4053840" cy="389466"/>
          </a:xfrm>
          <a:prstGeom prst="rect">
            <a:avLst/>
          </a:prstGeom>
        </p:spPr>
        <p:txBody>
          <a:bodyPr vert="horz" lIns="145492" tIns="72746" rIns="145492" bIns="727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6"/>
          </a:xfrm>
          <a:prstGeom prst="rect">
            <a:avLst/>
          </a:prstGeom>
        </p:spPr>
        <p:txBody>
          <a:bodyPr vert="horz" lIns="145492" tIns="72746" rIns="145492" bIns="727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4919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5594" indent="-545594" algn="l" defTabSz="145491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2123" indent="-454663" algn="l" defTabSz="1454919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8651" indent="-363730" algn="l" defTabSz="145491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46110" indent="-363730" algn="l" defTabSz="145491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273570" indent="-363730" algn="l" defTabSz="1454919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001029" indent="-363730" algn="l" defTabSz="145491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728489" indent="-363730" algn="l" defTabSz="145491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455949" indent="-363730" algn="l" defTabSz="145491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183410" indent="-363730" algn="l" defTabSz="145491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49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7460" algn="l" defTabSz="14549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4919" algn="l" defTabSz="14549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82381" algn="l" defTabSz="14549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9839" algn="l" defTabSz="14549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7299" algn="l" defTabSz="14549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64758" algn="l" defTabSz="14549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92219" algn="l" defTabSz="14549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9680" algn="l" defTabSz="14549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openxmlformats.org/officeDocument/2006/relationships/image" Target="../media/image16.jpeg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6" name="Picture 5" descr="photo-1551170544-e5212d20b2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2019">
            <a:off x="10611408" y="3716780"/>
            <a:ext cx="1836651" cy="36576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2257268" y="1828144"/>
            <a:ext cx="8287063" cy="1687894"/>
          </a:xfrm>
          <a:prstGeom prst="rect">
            <a:avLst/>
          </a:prstGeom>
          <a:noFill/>
        </p:spPr>
        <p:txBody>
          <a:bodyPr wrap="square" lIns="101849" tIns="50925" rIns="101849" bIns="50925" rtlCol="0">
            <a:spAutoFit/>
          </a:bodyPr>
          <a:lstStyle/>
          <a:p>
            <a:r>
              <a:rPr lang="en-US" sz="103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03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03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03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3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3266339293"/>
              </p:ext>
            </p:extLst>
          </p:nvPr>
        </p:nvGraphicFramePr>
        <p:xfrm>
          <a:off x="-457200" y="666899"/>
          <a:ext cx="85344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0" y="4013593"/>
            <a:ext cx="1925953" cy="1673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4013593"/>
            <a:ext cx="1828800" cy="1673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2099"/>
            <a:ext cx="2286000" cy="2062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76" y="2456107"/>
            <a:ext cx="2627754" cy="2426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7543800" y="2394422"/>
            <a:ext cx="4705349" cy="16191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ব্যাক্তির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সংস্পর্শে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815013" y="688330"/>
            <a:ext cx="2362200" cy="14097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49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410200" y="1476375"/>
            <a:ext cx="25908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3810000"/>
            <a:ext cx="11125200" cy="12192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ব্যাক্টেরিয়া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2743200"/>
            <a:ext cx="107442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38200" y="1204912"/>
            <a:ext cx="4343400" cy="7620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1"/>
            <a:ext cx="5029200" cy="6348334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838200" y="2895600"/>
            <a:ext cx="4419600" cy="2057400"/>
          </a:xfrm>
          <a:prstGeom prst="cloud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অধ্যায়-০৭, পৃষ্টা-৪৭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3540439711"/>
              </p:ext>
            </p:extLst>
          </p:nvPr>
        </p:nvGraphicFramePr>
        <p:xfrm>
          <a:off x="1905000" y="1295400"/>
          <a:ext cx="85344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143039" y="1587500"/>
            <a:ext cx="6058321" cy="5096872"/>
            <a:chOff x="7372" y="901700"/>
            <a:chExt cx="6058321" cy="50968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890" y="2060558"/>
              <a:ext cx="2014803" cy="174425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901700"/>
              <a:ext cx="1854200" cy="16891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" y="2932686"/>
              <a:ext cx="1607501" cy="174425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4309472"/>
              <a:ext cx="1850908" cy="16891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1981200" cy="17186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209799" y="1054100"/>
            <a:ext cx="9890421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ব্যাক্তির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ব্যহৃত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 flipH="1">
            <a:off x="838200" y="1866900"/>
            <a:ext cx="2514600" cy="15621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51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8515350" cy="4865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457200" y="533400"/>
            <a:ext cx="114300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মশার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Cloud Callout 3"/>
          <p:cNvSpPr/>
          <p:nvPr/>
        </p:nvSpPr>
        <p:spPr>
          <a:xfrm flipH="1">
            <a:off x="1371600" y="1143000"/>
            <a:ext cx="2514600" cy="15621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3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09850"/>
            <a:ext cx="5105400" cy="28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914400" y="1752600"/>
            <a:ext cx="4953000" cy="6858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কামড়ালে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667000"/>
            <a:ext cx="5405836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6019800" y="1828800"/>
            <a:ext cx="6400800" cy="6096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4648200" y="304800"/>
            <a:ext cx="3200400" cy="12192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29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1005840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457200" y="533400"/>
            <a:ext cx="114300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বাসার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 flipH="1">
            <a:off x="990600" y="1066800"/>
            <a:ext cx="2362200" cy="16002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8610600" cy="43601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647700" y="838200"/>
            <a:ext cx="114300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হাঁচি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কাশি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রুমাল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 flipH="1">
            <a:off x="1357312" y="1524000"/>
            <a:ext cx="2362200" cy="16002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9372600" cy="45522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461962" y="838200"/>
            <a:ext cx="114300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জীবানুমুক্ত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 flipH="1">
            <a:off x="990600" y="1447800"/>
            <a:ext cx="2362200" cy="16002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9182100" cy="398176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400" y="1219200"/>
            <a:ext cx="99822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990600" y="1981200"/>
            <a:ext cx="2362200" cy="16002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17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3364" y="527662"/>
            <a:ext cx="12131037" cy="6022236"/>
            <a:chOff x="213364" y="527662"/>
            <a:chExt cx="12131037" cy="6022236"/>
          </a:xfrm>
        </p:grpSpPr>
        <p:sp>
          <p:nvSpPr>
            <p:cNvPr id="16" name="TextBox 15"/>
            <p:cNvSpPr txBox="1"/>
            <p:nvPr/>
          </p:nvSpPr>
          <p:spPr>
            <a:xfrm>
              <a:off x="213364" y="2971805"/>
              <a:ext cx="4551681" cy="3001807"/>
            </a:xfrm>
            <a:prstGeom prst="rect">
              <a:avLst/>
            </a:prstGeom>
            <a:noFill/>
            <a:ln>
              <a:solidFill>
                <a:schemeClr val="tx1"/>
              </a:solidFill>
              <a:round/>
            </a:ln>
          </p:spPr>
          <p:txBody>
            <a:bodyPr wrap="square" lIns="122895" tIns="61448" rIns="122895" bIns="61448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নাছির</a:t>
              </a:r>
              <a:r>
                <a:rPr lang="en-US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r>
                <a:rPr lang="en-US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খান</a:t>
              </a:r>
              <a:r>
                <a:rPr lang="en-US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গৃদকালিন্দিয়া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সপ্রাবি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ফরিদ্গঞ্জ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চা</a:t>
              </a: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দপুর</a:t>
              </a:r>
              <a:endPara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002060"/>
                  </a:solidFill>
                  <a:latin typeface="AdorshoLipi" pitchFamily="1" charset="0"/>
                  <a:cs typeface="Ekushey Puja" pitchFamily="66"/>
                </a:rPr>
                <a:t>01687422109</a:t>
              </a:r>
            </a:p>
            <a:p>
              <a:pPr algn="ctr"/>
              <a:r>
                <a:rPr lang="en-US" sz="2000" b="1" dirty="0" smtClean="0">
                  <a:solidFill>
                    <a:srgbClr val="002060"/>
                  </a:solidFill>
                  <a:latin typeface="AdorshoLipi" pitchFamily="1" charset="0"/>
                  <a:cs typeface="Ekushey Puja" pitchFamily="66"/>
                </a:rPr>
                <a:t>nu01687</a:t>
              </a:r>
              <a:r>
                <a:rPr lang="en-US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@gmail.com</a:t>
              </a:r>
              <a:r>
                <a:rPr lang="en-US" sz="2700" b="1" dirty="0" smtClean="0">
                  <a:solidFill>
                    <a:srgbClr val="002060"/>
                  </a:solidFill>
                  <a:latin typeface="AdorshoLipi" pitchFamily="1" charset="0"/>
                  <a:cs typeface="Ekushey Puja" pitchFamily="66"/>
                </a:rPr>
                <a:t> </a:t>
              </a:r>
              <a:endParaRPr lang="en-US" sz="2700" b="1" dirty="0">
                <a:solidFill>
                  <a:srgbClr val="002060"/>
                </a:solidFill>
                <a:latin typeface="AdorshoLipi" pitchFamily="1" charset="0"/>
                <a:cs typeface="Ekushey Puja" pitchFamily="66"/>
              </a:endParaRPr>
            </a:p>
          </p:txBody>
        </p:sp>
        <p:pic>
          <p:nvPicPr>
            <p:cNvPr id="17" name="Picture 16" descr="82458794_2709044689178792_4247830777250709504_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037242">
              <a:off x="846894" y="601356"/>
              <a:ext cx="2678534" cy="20195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rou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5943600" y="2667000"/>
              <a:ext cx="6400801" cy="3882898"/>
            </a:xfrm>
            <a:prstGeom prst="rect">
              <a:avLst/>
            </a:prstGeom>
            <a:noFill/>
          </p:spPr>
          <p:txBody>
            <a:bodyPr wrap="square" lIns="111545" tIns="55773" rIns="111545" bIns="55773" rtlCol="0">
              <a:spAutoFit/>
            </a:bodyPr>
            <a:lstStyle/>
            <a:p>
              <a:r>
                <a:rPr lang="en-US" sz="60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6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6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5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45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5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45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5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45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5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5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bn-IN" sz="35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০৭ </a:t>
              </a:r>
              <a:endParaRPr lang="en-US" sz="3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5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পাঠের</a:t>
              </a:r>
              <a:r>
                <a:rPr lang="en-US" sz="35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নামঃ</a:t>
              </a:r>
              <a:r>
                <a:rPr lang="en-US" sz="35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স্বাস্থ্যবিধি</a:t>
              </a:r>
              <a:r>
                <a:rPr lang="en-US" sz="35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5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35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০১ </a:t>
              </a:r>
            </a:p>
            <a:p>
              <a:r>
                <a:rPr lang="en-US" sz="35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35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৪০ </a:t>
              </a:r>
              <a:r>
                <a:rPr lang="en-US" sz="35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527662"/>
              <a:ext cx="3534350" cy="914400"/>
            </a:xfrm>
            <a:prstGeom prst="rect">
              <a:avLst/>
            </a:prstGeom>
            <a:noFill/>
            <a:ln w="57150" cap="rnd" cmpd="tri">
              <a:solidFill>
                <a:schemeClr val="accent3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804" tIns="48902" rIns="97804" bIns="48902" rtlCol="0" anchor="ctr"/>
            <a:lstStyle/>
            <a:p>
              <a:pPr algn="ctr"/>
              <a:r>
                <a:rPr lang="bn-IN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bn-IN" sz="71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 descr="s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6460">
            <a:off x="9064468" y="545378"/>
            <a:ext cx="2003103" cy="2411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7400"/>
            <a:ext cx="9382125" cy="4695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481012" y="990600"/>
            <a:ext cx="114300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 flipH="1">
            <a:off x="1066800" y="1828800"/>
            <a:ext cx="2362200" cy="16002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90649"/>
            <a:ext cx="9601200" cy="4933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457200" y="533400"/>
            <a:ext cx="114300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762000" y="1219200"/>
            <a:ext cx="2362200" cy="16002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981200"/>
            <a:ext cx="8534400" cy="4221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457200" y="533400"/>
            <a:ext cx="11811000" cy="914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আঙ্গিনায়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টবে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যেনো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সেদিকে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নজর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 flipH="1">
            <a:off x="1066800" y="1600200"/>
            <a:ext cx="2362200" cy="16002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937260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762000" y="685800"/>
            <a:ext cx="114300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762000" y="1257300"/>
            <a:ext cx="2362200" cy="16002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318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2" y="1676400"/>
            <a:ext cx="92964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733425" y="533400"/>
            <a:ext cx="114300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ফুটপাত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অস্বাস্থ্যকর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747712" y="1066800"/>
            <a:ext cx="2362200" cy="16002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977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8839200" cy="4611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685800" y="609600"/>
            <a:ext cx="114300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952500" y="1143000"/>
            <a:ext cx="2362200" cy="16002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1507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4" y="1943100"/>
            <a:ext cx="92964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762000" y="404812"/>
            <a:ext cx="114300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 flipH="1">
            <a:off x="952500" y="1143000"/>
            <a:ext cx="2362200" cy="16002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85800" y="838200"/>
            <a:ext cx="114300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সেবন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26443"/>
            <a:ext cx="8153399" cy="356711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flipH="1">
            <a:off x="914400" y="1600200"/>
            <a:ext cx="2362200" cy="16002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893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52600"/>
            <a:ext cx="7772400" cy="3759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533400"/>
            <a:ext cx="11430000" cy="533400"/>
          </a:xfrm>
          <a:prstGeom prst="roundRect">
            <a:avLst>
              <a:gd name="adj" fmla="val 499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1143000" y="1143000"/>
            <a:ext cx="2362200" cy="16002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408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85975" y="2819400"/>
            <a:ext cx="9220200" cy="6096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85975" y="3590925"/>
            <a:ext cx="9220200" cy="59055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3581400" y="990600"/>
            <a:ext cx="5638800" cy="1371600"/>
          </a:xfrm>
          <a:prstGeom prst="cloud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1295400" y="2819400"/>
            <a:ext cx="685800" cy="609600"/>
          </a:xfrm>
          <a:prstGeom prst="ellipse">
            <a:avLst/>
          </a:pr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95400" y="3562350"/>
            <a:ext cx="685800" cy="609600"/>
          </a:xfrm>
          <a:prstGeom prst="ellipse">
            <a:avLst/>
          </a:pr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23027" y="228603"/>
            <a:ext cx="10931869" cy="621979"/>
          </a:xfrm>
          <a:prstGeom prst="rect">
            <a:avLst/>
          </a:prstGeom>
          <a:noFill/>
        </p:spPr>
        <p:txBody>
          <a:bodyPr wrap="square" lIns="97804" tIns="48902" rIns="97804" bIns="48902" rtlCol="0">
            <a:spAutoFit/>
          </a:bodyPr>
          <a:lstStyle/>
          <a:p>
            <a:r>
              <a:rPr lang="bn-IN" sz="3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সুপ্রিয় শিক্ষার্থী বন্ধুরা ছবিতে কী দেখতে পারছো? ভেবে বলো... </a:t>
            </a:r>
            <a:endParaRPr lang="en-US" sz="3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101346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2411" y="5638800"/>
            <a:ext cx="57531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হাঁচি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7400" y="2819400"/>
            <a:ext cx="9220200" cy="6858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62162" y="3581400"/>
            <a:ext cx="9215438" cy="6096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4610100" y="990600"/>
            <a:ext cx="4114800" cy="1371600"/>
          </a:xfrm>
          <a:prstGeom prst="cloud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1295400" y="2819400"/>
            <a:ext cx="685800" cy="609600"/>
          </a:xfrm>
          <a:prstGeom prst="ellipse">
            <a:avLst/>
          </a:pr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3562350"/>
            <a:ext cx="685800" cy="609600"/>
          </a:xfrm>
          <a:prstGeom prst="ellipse">
            <a:avLst/>
          </a:pr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"/>
            <a:ext cx="12801600" cy="73152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33600" y="2824162"/>
            <a:ext cx="8001000" cy="6096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886200" y="533400"/>
            <a:ext cx="4648200" cy="1371600"/>
          </a:xfrm>
          <a:prstGeom prst="cloud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2819400"/>
            <a:ext cx="685800" cy="609600"/>
          </a:xfrm>
          <a:prstGeom prst="ellipse">
            <a:avLst/>
          </a:pr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95400" y="3562350"/>
            <a:ext cx="685800" cy="609600"/>
          </a:xfrm>
          <a:prstGeom prst="ellipse">
            <a:avLst/>
          </a:pr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33600" y="3567112"/>
            <a:ext cx="8001000" cy="6096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3600" y="4267200"/>
            <a:ext cx="8001000" cy="6096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4267200"/>
            <a:ext cx="685800" cy="609600"/>
          </a:xfrm>
          <a:prstGeom prst="ellipse">
            <a:avLst/>
          </a:pr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762000"/>
            <a:ext cx="10058400" cy="8382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905000" y="762000"/>
            <a:ext cx="8305800" cy="5105400"/>
          </a:xfrm>
          <a:prstGeom prst="cloud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9539554" cy="44100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0" y="5562600"/>
            <a:ext cx="9448800" cy="6096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বহনকারী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মশার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9400" y="304800"/>
            <a:ext cx="7772400" cy="457200"/>
          </a:xfrm>
          <a:prstGeom prst="roundRect">
            <a:avLst>
              <a:gd name="adj" fmla="val 50000"/>
            </a:avLst>
          </a:prstGeom>
          <a:solidFill>
            <a:schemeClr val="accent6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96200" y="838200"/>
            <a:ext cx="4162425" cy="1547814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ধুই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857" y="762000"/>
            <a:ext cx="6978743" cy="548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1371600"/>
            <a:ext cx="46482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ctr">
              <a:buFont typeface="Wingdings" pitchFamily="2" charset="2"/>
              <a:buChar char="q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অসুস্থ্য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467600" y="2819400"/>
            <a:ext cx="5029200" cy="20574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অপরিচ্ছন্ন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জীবাণুনাশক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টয়লেট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ব্যভারের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31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47800" y="749490"/>
            <a:ext cx="9296400" cy="5334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1676400"/>
            <a:ext cx="4572000" cy="3882898"/>
          </a:xfrm>
          <a:prstGeom prst="rect">
            <a:avLst/>
          </a:prstGeom>
          <a:noFill/>
        </p:spPr>
        <p:txBody>
          <a:bodyPr wrap="square" lIns="111545" tIns="55773" rIns="111545" bIns="55773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০৭ 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 </a:t>
            </a:r>
          </a:p>
          <a:p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371601"/>
            <a:ext cx="3352656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14400" y="609600"/>
            <a:ext cx="10896600" cy="5181600"/>
            <a:chOff x="914400" y="609600"/>
            <a:chExt cx="10896600" cy="5181600"/>
          </a:xfrm>
        </p:grpSpPr>
        <p:sp>
          <p:nvSpPr>
            <p:cNvPr id="3" name="Cloud 2"/>
            <p:cNvSpPr/>
            <p:nvPr/>
          </p:nvSpPr>
          <p:spPr>
            <a:xfrm>
              <a:off x="4200525" y="609600"/>
              <a:ext cx="4191000" cy="1752600"/>
            </a:xfrm>
            <a:prstGeom prst="clou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766816" y="3733800"/>
              <a:ext cx="10006084" cy="72390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৯.২.১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সংক্রামক</a:t>
              </a:r>
              <a:r>
                <a:rPr lang="en-US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804916" y="4724400"/>
              <a:ext cx="10006084" cy="106680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৯.২.২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সংক্রামন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কীভাবে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ছড়ায়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বর্ননা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সংক্রামক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প্রতিরোধ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প্রতিকারের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উপায়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3600" y="2743200"/>
              <a:ext cx="4162425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 …..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14400" y="3810000"/>
              <a:ext cx="609600" cy="6858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104900" y="4038600"/>
              <a:ext cx="228600" cy="2667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4914900"/>
              <a:ext cx="609600" cy="6858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104900" y="5143500"/>
              <a:ext cx="228600" cy="2667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28" y="1524000"/>
            <a:ext cx="9393072" cy="4838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762001" y="514350"/>
            <a:ext cx="11049000" cy="55245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হাঁচি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1076325" y="1257300"/>
            <a:ext cx="2133600" cy="14097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52578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914400" y="762000"/>
            <a:ext cx="4572000" cy="12954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381000" y="2743200"/>
            <a:ext cx="2133600" cy="14097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895600"/>
            <a:ext cx="48768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7543800" y="685800"/>
            <a:ext cx="4114800" cy="13098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 flipH="1">
            <a:off x="6324599" y="2209800"/>
            <a:ext cx="1905000" cy="1524000"/>
          </a:xfrm>
          <a:prstGeom prst="cloud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7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BCBF96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519</Words>
  <Application>Microsoft Office PowerPoint</Application>
  <PresentationFormat>Custom</PresentationFormat>
  <Paragraphs>104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126</cp:revision>
  <dcterms:created xsi:type="dcterms:W3CDTF">2020-12-04T04:58:42Z</dcterms:created>
  <dcterms:modified xsi:type="dcterms:W3CDTF">2021-05-07T10:22:43Z</dcterms:modified>
</cp:coreProperties>
</file>