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9" r:id="rId5"/>
    <p:sldId id="273" r:id="rId6"/>
    <p:sldId id="274" r:id="rId7"/>
    <p:sldId id="285" r:id="rId8"/>
    <p:sldId id="280" r:id="rId9"/>
    <p:sldId id="281" r:id="rId10"/>
    <p:sldId id="286" r:id="rId11"/>
    <p:sldId id="287" r:id="rId12"/>
    <p:sldId id="277" r:id="rId13"/>
    <p:sldId id="288" r:id="rId14"/>
    <p:sldId id="289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539"/>
    <a:srgbClr val="77E9F5"/>
    <a:srgbClr val="F842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99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21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03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6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32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60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9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26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7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7E53F-010E-4A8E-90B7-6E3723D59A6B}" type="datetimeFigureOut">
              <a:rPr lang="en-US" smtClean="0"/>
              <a:t>5/13/2021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B977-2976-4083-A6F5-5A28C2D21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0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76539" y="5257799"/>
            <a:ext cx="415987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bn-BD" sz="8800" b="1" dirty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1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757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কাগজ রিসাইকেল </a:t>
            </a:r>
            <a:r>
              <a:rPr lang="bn-IN" sz="3600" b="1" dirty="0" smtClean="0"/>
              <a:t>কৌশল</a:t>
            </a:r>
            <a:endParaRPr lang="en-US" sz="2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128303"/>
            <a:ext cx="11578107" cy="540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757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লোহার রিসাইকেল </a:t>
            </a:r>
            <a:r>
              <a:rPr lang="bn-IN" sz="3600" b="1" dirty="0" smtClean="0"/>
              <a:t>কৌশল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5601" r="10835" b="8052"/>
          <a:stretch/>
        </p:blipFill>
        <p:spPr>
          <a:xfrm>
            <a:off x="274748" y="1197736"/>
            <a:ext cx="11642503" cy="52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503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59158" y="192502"/>
            <a:ext cx="4412087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জোড়ায় কাজ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1" y="2248084"/>
            <a:ext cx="4487578" cy="4211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2259" y="2033048"/>
            <a:ext cx="2596167" cy="76944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৩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5402259" y="3013656"/>
            <a:ext cx="6435351" cy="151753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600" b="1" dirty="0" smtClean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◆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ea typeface="Cambria" panose="02040503050406030204" pitchFamily="18" charset="0"/>
                <a:cs typeface="NikoshBAN" pitchFamily="2" charset="0"/>
              </a:rPr>
              <a:t> 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 রিসাইকেল প্রক্রিয়া প্রবাহ চিত্রসহ ব্যাখ্যা কর ।</a:t>
            </a:r>
            <a:endParaRPr lang="bn-IN" sz="28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09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3011">
        <p15:prstTrans prst="pageCurlDoubl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</a:rPr>
              <a:t>কাগজ রিসাইকেলের গুরুত্ব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85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248562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solidFill>
                  <a:srgbClr val="0070C0"/>
                </a:solidFill>
              </a:rPr>
              <a:t>লোহা রিসাইকেলের গুরুত্ব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56834"/>
            <a:ext cx="12192000" cy="43659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982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676400" y="733027"/>
            <a:ext cx="8915400" cy="1015663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009" y="5168724"/>
            <a:ext cx="9432701" cy="1200329"/>
          </a:xfrm>
          <a:prstGeom prst="rect">
            <a:avLst/>
          </a:prstGeom>
          <a:solidFill>
            <a:srgbClr val="002060"/>
          </a:solidFill>
          <a:ln w="12700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প্রেক্ষাপটে লোহা রিসাইকেলের গুরুত্ব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বিশ্লেষণ কর </a:t>
            </a:r>
            <a:r>
              <a:rPr lang="bn-IN" sz="36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en-US" sz="3600" baseline="30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855287"/>
            <a:ext cx="8915400" cy="320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833032"/>
      </p:ext>
    </p:extLst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204655">
            <a:off x="8823685" y="4881446"/>
            <a:ext cx="3477295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Stay Safe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7425" y="5343112"/>
            <a:ext cx="4237150" cy="144655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FF0000"/>
                </a:solidFill>
                <a:latin typeface="NikoshBAN"/>
              </a:rPr>
              <a:t>ধন্যবাদ</a:t>
            </a:r>
            <a:endParaRPr lang="en-US" sz="2800" b="1" dirty="0">
              <a:solidFill>
                <a:srgbClr val="FF0000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61163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41378"/>
            <a:ext cx="12192000" cy="6899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78"/>
            <a:ext cx="12192000" cy="68092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3"/>
          <a:stretch/>
        </p:blipFill>
        <p:spPr>
          <a:xfrm>
            <a:off x="7821468" y="1068946"/>
            <a:ext cx="4370533" cy="461063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21210828">
            <a:off x="3191692" y="1044040"/>
            <a:ext cx="3422733" cy="923330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  <a:cs typeface="SutonnyMJ" pitchFamily="2" charset="0"/>
              </a:rPr>
              <a:t>cwiwPwZ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353" y="1612414"/>
            <a:ext cx="3002531" cy="35133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881" y="2015803"/>
            <a:ext cx="5916356" cy="310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4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 rot="538414">
            <a:off x="7609256" y="382885"/>
            <a:ext cx="2921283" cy="156966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  <a:p>
            <a:pPr algn="ctr"/>
            <a:r>
              <a:rPr lang="bn-BD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7216" y="2463191"/>
            <a:ext cx="5816960" cy="70788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25542" y="3358926"/>
            <a:ext cx="4465749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রসায়ন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6464" y="4699094"/>
            <a:ext cx="4554827" cy="52322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সময়ঃ ৪৫ মিঃ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8753" y="4029010"/>
            <a:ext cx="8119506" cy="52322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আধ্যায়ঃ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(অর্থনৈতিক </a:t>
            </a:r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রসায়ন)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11" y="325213"/>
            <a:ext cx="4772025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42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4626"/>
            <a:ext cx="12192000" cy="6853373"/>
          </a:xfrm>
          <a:prstGeom prst="rect">
            <a:avLst/>
          </a:prstGeom>
          <a:solidFill>
            <a:srgbClr val="6FF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734096" y="1352281"/>
            <a:ext cx="10818253" cy="5190185"/>
            <a:chOff x="1186837" y="417757"/>
            <a:chExt cx="11092283" cy="62823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2" t="17981" r="23334" b="19672"/>
            <a:stretch/>
          </p:blipFill>
          <p:spPr>
            <a:xfrm>
              <a:off x="1186837" y="2050768"/>
              <a:ext cx="2164994" cy="225341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4" t="15345" r="14394" b="17097"/>
            <a:stretch/>
          </p:blipFill>
          <p:spPr>
            <a:xfrm>
              <a:off x="4943273" y="4135515"/>
              <a:ext cx="2524260" cy="23337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332" y="417757"/>
              <a:ext cx="3482662" cy="237182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5" r="16948"/>
            <a:stretch/>
          </p:blipFill>
          <p:spPr>
            <a:xfrm>
              <a:off x="9380842" y="2376778"/>
              <a:ext cx="2622112" cy="2104444"/>
            </a:xfrm>
            <a:prstGeom prst="rect">
              <a:avLst/>
            </a:prstGeom>
          </p:spPr>
        </p:pic>
        <p:sp>
          <p:nvSpPr>
            <p:cNvPr id="8" name="Bent Arrow 7"/>
            <p:cNvSpPr/>
            <p:nvPr/>
          </p:nvSpPr>
          <p:spPr>
            <a:xfrm>
              <a:off x="1901536" y="687855"/>
              <a:ext cx="2533818" cy="1362913"/>
            </a:xfrm>
            <a:prstGeom prst="ben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ent Arrow 8"/>
            <p:cNvSpPr/>
            <p:nvPr/>
          </p:nvSpPr>
          <p:spPr>
            <a:xfrm rot="5400000">
              <a:off x="9282174" y="-32585"/>
              <a:ext cx="1432893" cy="2968337"/>
            </a:xfrm>
            <a:prstGeom prst="ben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 rot="10800000">
              <a:off x="7684967" y="5166363"/>
              <a:ext cx="2929664" cy="937030"/>
            </a:xfrm>
            <a:prstGeom prst="bentArrow">
              <a:avLst>
                <a:gd name="adj1" fmla="val 29000"/>
                <a:gd name="adj2" fmla="val 21500"/>
                <a:gd name="adj3" fmla="val 25000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661" y="4190616"/>
              <a:ext cx="198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ভাঙ্গা বালতি</a:t>
              </a:r>
              <a:endParaRPr lang="en-US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11086" y="6238432"/>
              <a:ext cx="198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নতুন বালতি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60990" y="2853838"/>
              <a:ext cx="1240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সংগ্রহ</a:t>
              </a:r>
              <a:endParaRPr lang="en-US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104676" y="4594707"/>
              <a:ext cx="317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কারখানায় স্থানান্তর</a:t>
              </a:r>
              <a:endParaRPr lang="en-US" b="1" dirty="0"/>
            </a:p>
          </p:txBody>
        </p:sp>
        <p:sp>
          <p:nvSpPr>
            <p:cNvPr id="17" name="Bent Arrow 16"/>
            <p:cNvSpPr/>
            <p:nvPr/>
          </p:nvSpPr>
          <p:spPr>
            <a:xfrm rot="16200000">
              <a:off x="2757570" y="3905032"/>
              <a:ext cx="1216670" cy="2794715"/>
            </a:xfrm>
            <a:prstGeom prst="ben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7330" y="3364832"/>
              <a:ext cx="7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/>
                <a:t>১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084024" y="417757"/>
              <a:ext cx="7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/>
                <a:t>২</a:t>
              </a:r>
              <a:endParaRPr lang="en-US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137524" y="2441502"/>
              <a:ext cx="7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/>
                <a:t>৩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2505" y="5278638"/>
              <a:ext cx="7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/>
                <a:t>৪</a:t>
              </a:r>
              <a:endParaRPr lang="en-US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2203" y="302050"/>
            <a:ext cx="6565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/>
              <a:t>ছবিতে কি হচ্ছে দেখি</a:t>
            </a:r>
            <a:r>
              <a:rPr lang="en-US" sz="3600" b="1" dirty="0" smtClean="0"/>
              <a:t>…..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0383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" y="38112"/>
            <a:ext cx="12170391" cy="68198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52294" y="946125"/>
            <a:ext cx="6117464" cy="923330"/>
          </a:xfrm>
          <a:prstGeom prst="rect">
            <a:avLst/>
          </a:prstGeom>
          <a:solidFill>
            <a:srgbClr val="6FF539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itchFamily="2" charset="0"/>
                <a:cs typeface="NikoshBAN" pitchFamily="2" charset="0"/>
              </a:rPr>
              <a:t> আজকের পাঠ</a:t>
            </a:r>
            <a:endParaRPr lang="en-US" sz="5400" dirty="0"/>
          </a:p>
        </p:txBody>
      </p:sp>
      <p:sp>
        <p:nvSpPr>
          <p:cNvPr id="7" name="Diamond 6"/>
          <p:cNvSpPr/>
          <p:nvPr/>
        </p:nvSpPr>
        <p:spPr>
          <a:xfrm>
            <a:off x="3554127" y="2345110"/>
            <a:ext cx="5017128" cy="2433718"/>
          </a:xfrm>
          <a:prstGeom prst="diamond">
            <a:avLst/>
          </a:prstGeom>
          <a:solidFill>
            <a:srgbClr val="6FF53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772" y="2078644"/>
            <a:ext cx="8448541" cy="398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53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08" y="34118"/>
            <a:ext cx="12170391" cy="68238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82650" y="228600"/>
            <a:ext cx="8915400" cy="923330"/>
          </a:xfrm>
          <a:prstGeom prst="rect">
            <a:avLst/>
          </a:prstGeom>
          <a:ln w="12700">
            <a:solidFill>
              <a:srgbClr val="0033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158" y="1151930"/>
            <a:ext cx="11771290" cy="369332"/>
          </a:xfrm>
          <a:prstGeom prst="rect">
            <a:avLst/>
          </a:prstGeom>
          <a:solidFill>
            <a:srgbClr val="F842DE"/>
          </a:solidFill>
          <a:ln w="12700">
            <a:solidFill>
              <a:srgbClr val="0033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31445" y="228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0354" y="1460899"/>
            <a:ext cx="11771290" cy="45243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rgbClr val="003300"/>
            </a:solidFill>
          </a:ln>
        </p:spPr>
        <p:txBody>
          <a:bodyPr wrap="square" rtlCol="0">
            <a:spAutoFit/>
          </a:bodyPr>
          <a:lstStyle/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রা...............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রিসাইকেলের সংজ্ঞা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কাগজের রিসাইকেল ব্যাখ্যা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(iii)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রিসাইকেল ব্যাখ্যা করতে পারবে;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iv)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কাগজ রিসাইকেলের গুরুত্ব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(v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লোহার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রিসাইকেলের গুরুত্ব ব্যাখ্যা করতে পারবে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702232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7232" y="6436"/>
            <a:ext cx="12184768" cy="68515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2" y="6438"/>
            <a:ext cx="12192001" cy="1307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solidFill>
                  <a:schemeClr val="tx1"/>
                </a:solidFill>
                <a:latin typeface="NikoshBAN"/>
              </a:rPr>
              <a:t>রিসাইকেল</a:t>
            </a:r>
            <a:endParaRPr lang="en-US" sz="3200" b="1" dirty="0">
              <a:solidFill>
                <a:schemeClr val="tx1"/>
              </a:solidFill>
              <a:latin typeface="NikoshB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98490" y="1506829"/>
            <a:ext cx="10818253" cy="3219716"/>
            <a:chOff x="1186837" y="417757"/>
            <a:chExt cx="11092283" cy="628234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582" t="17981" r="23334" b="19672"/>
            <a:stretch/>
          </p:blipFill>
          <p:spPr>
            <a:xfrm>
              <a:off x="1186837" y="2050768"/>
              <a:ext cx="2164994" cy="225341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44" t="15345" r="14394" b="17097"/>
            <a:stretch/>
          </p:blipFill>
          <p:spPr>
            <a:xfrm>
              <a:off x="4943273" y="4135515"/>
              <a:ext cx="2524260" cy="23337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1332" y="417757"/>
              <a:ext cx="3482662" cy="237182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15" r="16948"/>
            <a:stretch/>
          </p:blipFill>
          <p:spPr>
            <a:xfrm>
              <a:off x="9380842" y="2376778"/>
              <a:ext cx="2622112" cy="2104444"/>
            </a:xfrm>
            <a:prstGeom prst="rect">
              <a:avLst/>
            </a:prstGeom>
          </p:spPr>
        </p:pic>
        <p:sp>
          <p:nvSpPr>
            <p:cNvPr id="12" name="Bent Arrow 11"/>
            <p:cNvSpPr/>
            <p:nvPr/>
          </p:nvSpPr>
          <p:spPr>
            <a:xfrm>
              <a:off x="1901536" y="687855"/>
              <a:ext cx="2533818" cy="1362913"/>
            </a:xfrm>
            <a:prstGeom prst="ben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Bent Arrow 12"/>
            <p:cNvSpPr/>
            <p:nvPr/>
          </p:nvSpPr>
          <p:spPr>
            <a:xfrm rot="5400000">
              <a:off x="9282174" y="-32585"/>
              <a:ext cx="1432893" cy="2968337"/>
            </a:xfrm>
            <a:prstGeom prst="ben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Bent Arrow 13"/>
            <p:cNvSpPr/>
            <p:nvPr/>
          </p:nvSpPr>
          <p:spPr>
            <a:xfrm rot="10800000">
              <a:off x="7684966" y="5302389"/>
              <a:ext cx="2929664" cy="937029"/>
            </a:xfrm>
            <a:prstGeom prst="bentArrow">
              <a:avLst>
                <a:gd name="adj1" fmla="val 29000"/>
                <a:gd name="adj2" fmla="val 21500"/>
                <a:gd name="adj3" fmla="val 25000"/>
                <a:gd name="adj4" fmla="val 4375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77661" y="4190616"/>
              <a:ext cx="1983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ভাঙ্গা বালতি</a:t>
              </a:r>
              <a:endParaRPr lang="en-US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449169" y="6238431"/>
              <a:ext cx="1983346" cy="461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নতুন বালতি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0990" y="2853838"/>
              <a:ext cx="12407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সংগ্রহ</a:t>
              </a:r>
              <a:endParaRPr lang="en-US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104676" y="4594707"/>
              <a:ext cx="3174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b="1" dirty="0" smtClean="0"/>
                <a:t>কারখানায় স্থানান্তর</a:t>
              </a:r>
              <a:endParaRPr lang="en-US" b="1" dirty="0"/>
            </a:p>
          </p:txBody>
        </p:sp>
        <p:sp>
          <p:nvSpPr>
            <p:cNvPr id="19" name="Bent Arrow 18"/>
            <p:cNvSpPr/>
            <p:nvPr/>
          </p:nvSpPr>
          <p:spPr>
            <a:xfrm rot="16200000">
              <a:off x="2720146" y="4196274"/>
              <a:ext cx="1216671" cy="2794715"/>
            </a:xfrm>
            <a:prstGeom prst="ben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47330" y="2672491"/>
              <a:ext cx="7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/>
                <a:t>১</a:t>
              </a:r>
              <a:endParaRPr lang="en-US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084024" y="417757"/>
              <a:ext cx="7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/>
                <a:t>২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37524" y="2441502"/>
              <a:ext cx="7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/>
                <a:t>৩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922505" y="5278638"/>
              <a:ext cx="7212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 smtClean="0"/>
                <a:t>৪</a:t>
              </a:r>
              <a:endParaRPr lang="en-US" b="1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31065" y="5194096"/>
            <a:ext cx="10985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</a:rPr>
              <a:t>যে প্রক্রিয়ার মাধ্যমে পুরাতন, ভাঙ্গা বা ব্যবহার অনুপযোগী বর্জ্য পদার্থকে পরিবর্তন করে ব্যবহার উপযোগী নতুন পদার্থ সৃষ্টি করা হয় তাকে রিসাইকেল বলে।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7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0527" y="501595"/>
            <a:ext cx="3201473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/>
              <a:t>একক কাজ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85" y="2343955"/>
            <a:ext cx="5215943" cy="41212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45367" y="1686534"/>
            <a:ext cx="2596167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atin typeface="SutonnyOMJ" panose="01010600010101010101" pitchFamily="2" charset="0"/>
                <a:cs typeface="SutonnyOMJ" panose="01010600010101010101" pitchFamily="2" charset="0"/>
              </a:rPr>
              <a:t>২ মিনিট</a:t>
            </a:r>
          </a:p>
        </p:txBody>
      </p:sp>
      <p:sp>
        <p:nvSpPr>
          <p:cNvPr id="9" name="Title 6"/>
          <p:cNvSpPr txBox="1">
            <a:spLocks/>
          </p:cNvSpPr>
          <p:nvPr/>
        </p:nvSpPr>
        <p:spPr bwMode="gray">
          <a:xfrm>
            <a:off x="6145368" y="3078051"/>
            <a:ext cx="5493916" cy="2369712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)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বর্জ্য ব্যবস্থাপনার ধাপগুলোর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 লেখ।</a:t>
            </a:r>
          </a:p>
          <a:p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 রিসাইকেলের সংজ্ঞা লেখ </a:t>
            </a:r>
            <a:r>
              <a:rPr lang="bn-IN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688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3011">
        <p15:prstTrans prst="fracture"/>
      </p:transition>
    </mc:Choice>
    <mc:Fallback xmlns="">
      <p:transition spd="slow" advTm="530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757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গ্লাস </a:t>
            </a:r>
            <a:r>
              <a:rPr lang="bn-IN" sz="3600" b="1" dirty="0" smtClean="0"/>
              <a:t>রিসাইকেল </a:t>
            </a:r>
            <a:r>
              <a:rPr lang="bn-IN" sz="3600" b="1" dirty="0" smtClean="0"/>
              <a:t>কৌশল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1208333"/>
            <a:ext cx="11331386" cy="539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57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188</Words>
  <Application>Microsoft Office PowerPoint</Application>
  <PresentationFormat>Widescreen</PresentationFormat>
  <Paragraphs>52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 Unicode MS</vt:lpstr>
      <vt:lpstr>Arial</vt:lpstr>
      <vt:lpstr>Calibri</vt:lpstr>
      <vt:lpstr>Calibri Light</vt:lpstr>
      <vt:lpstr>Cambria</vt:lpstr>
      <vt:lpstr>NikoshBAN</vt:lpstr>
      <vt:lpstr>SutonnyMJ</vt:lpstr>
      <vt:lpstr>SutonnyOMJ</vt:lpstr>
      <vt:lpstr>Symbol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79</cp:revision>
  <dcterms:created xsi:type="dcterms:W3CDTF">2020-10-11T11:03:53Z</dcterms:created>
  <dcterms:modified xsi:type="dcterms:W3CDTF">2021-05-13T11:30:19Z</dcterms:modified>
</cp:coreProperties>
</file>