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0" r:id="rId5"/>
    <p:sldId id="261" r:id="rId6"/>
    <p:sldId id="262" r:id="rId7"/>
    <p:sldId id="264" r:id="rId8"/>
    <p:sldId id="266" r:id="rId9"/>
    <p:sldId id="263" r:id="rId10"/>
    <p:sldId id="276" r:id="rId11"/>
    <p:sldId id="277" r:id="rId12"/>
    <p:sldId id="267" r:id="rId13"/>
    <p:sldId id="278" r:id="rId14"/>
    <p:sldId id="279" r:id="rId15"/>
    <p:sldId id="280" r:id="rId16"/>
    <p:sldId id="275" r:id="rId17"/>
    <p:sldId id="269" r:id="rId18"/>
    <p:sldId id="272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86486" autoAdjust="0"/>
  </p:normalViewPr>
  <p:slideViewPr>
    <p:cSldViewPr snapToGrid="0">
      <p:cViewPr varScale="1">
        <p:scale>
          <a:sx n="59" d="100"/>
          <a:sy n="59" d="100"/>
        </p:scale>
        <p:origin x="117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96AA2E-2BA1-4746-AAF0-577F5A129D7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187E28-8F2B-48E6-BD8D-8A85B02B154B}">
      <dgm:prSet phldrT="[Text]" custT="1"/>
      <dgm:spPr/>
      <dgm:t>
        <a:bodyPr/>
        <a:lstStyle/>
        <a:p>
          <a:r>
            <a:rPr lang="bn-IN" sz="3200" dirty="0">
              <a:latin typeface="NikoshBAN" panose="02000000000000000000" pitchFamily="2" charset="0"/>
              <a:cs typeface="NikoshBAN" panose="02000000000000000000" pitchFamily="2" charset="0"/>
            </a:rPr>
            <a:t>পানির উৎস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314D720-78B5-49F3-A1F3-48C83C4F8A4C}" type="parTrans" cxnId="{125B59DE-3C66-450D-953C-467901C32632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3EA559A-F108-4A52-8DB5-F558F055B828}" type="sibTrans" cxnId="{125B59DE-3C66-450D-953C-467901C32632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D1B9E63-7183-4FBD-83B6-4A0CD9050D83}">
      <dgm:prSet phldrT="[Text]" custT="1"/>
      <dgm:spPr/>
      <dgm:t>
        <a:bodyPr/>
        <a:lstStyle/>
        <a:p>
          <a:r>
            <a:rPr lang="bn-IN" sz="3600" dirty="0">
              <a:latin typeface="NikoshBAN" panose="02000000000000000000" pitchFamily="2" charset="0"/>
              <a:cs typeface="NikoshBAN" panose="02000000000000000000" pitchFamily="2" charset="0"/>
            </a:rPr>
            <a:t> নলকূপ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497B8A-9E9D-4946-B46E-9ACA8B8EDBCB}" type="parTrans" cxnId="{ECA08874-450A-4A3D-9AFA-B940AA969598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D1D4FEA-705A-4739-8F0A-74524C8F462F}" type="sibTrans" cxnId="{ECA08874-450A-4A3D-9AFA-B940AA969598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2D3859A-B5E6-42B2-8750-F804FA95F657}">
      <dgm:prSet phldrT="[Text]" custT="1"/>
      <dgm:spPr/>
      <dgm:t>
        <a:bodyPr/>
        <a:lstStyle/>
        <a:p>
          <a:r>
            <a:rPr lang="bn-IN" sz="3600" dirty="0">
              <a:latin typeface="NikoshBAN" panose="02000000000000000000" pitchFamily="2" charset="0"/>
              <a:cs typeface="NikoshBAN" panose="02000000000000000000" pitchFamily="2" charset="0"/>
            </a:rPr>
            <a:t>কূয়া 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FCD0BDC-3BAC-4E63-9AE5-7DD6C3EBCB3D}" type="parTrans" cxnId="{645F36EC-EE7E-4E66-A048-CD80FB4B0F80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8E2B86D-AA38-4C20-BEDB-E1E73402D6D5}" type="sibTrans" cxnId="{645F36EC-EE7E-4E66-A048-CD80FB4B0F80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50CF02F-3D31-4033-85CF-F5AF3D3EE842}">
      <dgm:prSet phldrT="[Text]" custT="1"/>
      <dgm:spPr/>
      <dgm:t>
        <a:bodyPr/>
        <a:lstStyle/>
        <a:p>
          <a:r>
            <a:rPr lang="bn-IN" sz="3600" dirty="0">
              <a:latin typeface="NikoshBAN" panose="02000000000000000000" pitchFamily="2" charset="0"/>
              <a:cs typeface="NikoshBAN" panose="02000000000000000000" pitchFamily="2" charset="0"/>
            </a:rPr>
            <a:t>ঝরণা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404F107-775C-4A16-AF7D-66F67957284D}" type="parTrans" cxnId="{5310DC8A-1035-4D1D-A3BC-9115654B6732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2394C39-DD6F-4EC4-BD10-40A488578E78}" type="sibTrans" cxnId="{5310DC8A-1035-4D1D-A3BC-9115654B6732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852AB84-F4C3-4A72-B9DE-FAEEC0577AFC}">
      <dgm:prSet phldrT="[Text]" custT="1"/>
      <dgm:spPr/>
      <dgm:t>
        <a:bodyPr/>
        <a:lstStyle/>
        <a:p>
          <a:r>
            <a:rPr lang="bn-IN" sz="3600" dirty="0">
              <a:latin typeface="NikoshBAN" panose="02000000000000000000" pitchFamily="2" charset="0"/>
              <a:cs typeface="NikoshBAN" panose="02000000000000000000" pitchFamily="2" charset="0"/>
            </a:rPr>
            <a:t>বৃষ্টি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A3675CB-7EE1-452E-9DEB-84237384C640}" type="parTrans" cxnId="{452196C4-FAC5-4275-A69A-F63876A8263B}">
      <dgm:prSet custT="1"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105E9D7-0647-42AD-8E74-B26AFB3BC613}" type="sibTrans" cxnId="{452196C4-FAC5-4275-A69A-F63876A8263B}">
      <dgm:prSet/>
      <dgm:spPr/>
      <dgm:t>
        <a:bodyPr/>
        <a:lstStyle/>
        <a:p>
          <a:endParaRPr lang="en-US" sz="36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A965DF5-548F-46A8-8A11-E6160F5E33D8}" type="pres">
      <dgm:prSet presAssocID="{F496AA2E-2BA1-4746-AAF0-577F5A129D7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C8D185-764A-4280-9BFE-E1371E30724E}" type="pres">
      <dgm:prSet presAssocID="{0B187E28-8F2B-48E6-BD8D-8A85B02B154B}" presName="centerShape" presStyleLbl="node0" presStyleIdx="0" presStyleCnt="1" custScaleX="197320" custScaleY="132853"/>
      <dgm:spPr/>
      <dgm:t>
        <a:bodyPr/>
        <a:lstStyle/>
        <a:p>
          <a:endParaRPr lang="en-US"/>
        </a:p>
      </dgm:t>
    </dgm:pt>
    <dgm:pt modelId="{1ECC989E-0D41-4CB1-BB6D-B020262ACC30}" type="pres">
      <dgm:prSet presAssocID="{02497B8A-9E9D-4946-B46E-9ACA8B8EDBCB}" presName="parTrans" presStyleLbl="sibTrans2D1" presStyleIdx="0" presStyleCnt="4"/>
      <dgm:spPr/>
      <dgm:t>
        <a:bodyPr/>
        <a:lstStyle/>
        <a:p>
          <a:endParaRPr lang="en-US"/>
        </a:p>
      </dgm:t>
    </dgm:pt>
    <dgm:pt modelId="{7E192D49-EF75-43F2-B25F-09D51E1BD10C}" type="pres">
      <dgm:prSet presAssocID="{02497B8A-9E9D-4946-B46E-9ACA8B8EDBCB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DFD216E-B011-46F6-BF92-B8D7A877C8E2}" type="pres">
      <dgm:prSet presAssocID="{3D1B9E63-7183-4FBD-83B6-4A0CD9050D83}" presName="node" presStyleLbl="node1" presStyleIdx="0" presStyleCnt="4" custScaleX="144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29F15-48E6-490B-8522-A18956710656}" type="pres">
      <dgm:prSet presAssocID="{BFCD0BDC-3BAC-4E63-9AE5-7DD6C3EBCB3D}" presName="parTrans" presStyleLbl="sibTrans2D1" presStyleIdx="1" presStyleCnt="4"/>
      <dgm:spPr/>
      <dgm:t>
        <a:bodyPr/>
        <a:lstStyle/>
        <a:p>
          <a:endParaRPr lang="en-US"/>
        </a:p>
      </dgm:t>
    </dgm:pt>
    <dgm:pt modelId="{0C0536AC-24C7-4D27-A2A6-2D1D0492F44F}" type="pres">
      <dgm:prSet presAssocID="{BFCD0BDC-3BAC-4E63-9AE5-7DD6C3EBCB3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58A53FA4-EBE1-48AA-9A08-61286A2A15C6}" type="pres">
      <dgm:prSet presAssocID="{62D3859A-B5E6-42B2-8750-F804FA95F657}" presName="node" presStyleLbl="node1" presStyleIdx="1" presStyleCnt="4" custRadScaleRad="140786" custRadScaleInc="-28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1AAC1C-056C-4F48-B6F6-A2C09D0E06AD}" type="pres">
      <dgm:prSet presAssocID="{D404F107-775C-4A16-AF7D-66F67957284D}" presName="parTrans" presStyleLbl="sibTrans2D1" presStyleIdx="2" presStyleCnt="4"/>
      <dgm:spPr/>
      <dgm:t>
        <a:bodyPr/>
        <a:lstStyle/>
        <a:p>
          <a:endParaRPr lang="en-US"/>
        </a:p>
      </dgm:t>
    </dgm:pt>
    <dgm:pt modelId="{FE3354C2-026C-4DF1-9476-FD07E4EAC63A}" type="pres">
      <dgm:prSet presAssocID="{D404F107-775C-4A16-AF7D-66F67957284D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4B7DABD-97ED-4025-91DB-B9084E836612}" type="pres">
      <dgm:prSet presAssocID="{850CF02F-3D31-4033-85CF-F5AF3D3EE842}" presName="node" presStyleLbl="node1" presStyleIdx="2" presStyleCnt="4" custScaleX="1307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09826C-864E-4B5E-873C-16675D9FFBCA}" type="pres">
      <dgm:prSet presAssocID="{AA3675CB-7EE1-452E-9DEB-84237384C640}" presName="parTrans" presStyleLbl="sibTrans2D1" presStyleIdx="3" presStyleCnt="4"/>
      <dgm:spPr/>
      <dgm:t>
        <a:bodyPr/>
        <a:lstStyle/>
        <a:p>
          <a:endParaRPr lang="en-US"/>
        </a:p>
      </dgm:t>
    </dgm:pt>
    <dgm:pt modelId="{18983549-6F13-4958-B6DC-81698E167534}" type="pres">
      <dgm:prSet presAssocID="{AA3675CB-7EE1-452E-9DEB-84237384C640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9148D020-4BB6-45CF-B398-BEAFCF59EA9B}" type="pres">
      <dgm:prSet presAssocID="{9852AB84-F4C3-4A72-B9DE-FAEEC0577AFC}" presName="node" presStyleLbl="node1" presStyleIdx="3" presStyleCnt="4" custScaleX="130408" custRadScaleRad="133597" custRadScaleInc="30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10DC8A-1035-4D1D-A3BC-9115654B6732}" srcId="{0B187E28-8F2B-48E6-BD8D-8A85B02B154B}" destId="{850CF02F-3D31-4033-85CF-F5AF3D3EE842}" srcOrd="2" destOrd="0" parTransId="{D404F107-775C-4A16-AF7D-66F67957284D}" sibTransId="{B2394C39-DD6F-4EC4-BD10-40A488578E78}"/>
    <dgm:cxn modelId="{8FEB2770-C911-45B4-9425-1AB21A0A8923}" type="presOf" srcId="{62D3859A-B5E6-42B2-8750-F804FA95F657}" destId="{58A53FA4-EBE1-48AA-9A08-61286A2A15C6}" srcOrd="0" destOrd="0" presId="urn:microsoft.com/office/officeart/2005/8/layout/radial5"/>
    <dgm:cxn modelId="{4D961BF5-7E5D-44C5-A002-D94D38B97C35}" type="presOf" srcId="{AA3675CB-7EE1-452E-9DEB-84237384C640}" destId="{FD09826C-864E-4B5E-873C-16675D9FFBCA}" srcOrd="0" destOrd="0" presId="urn:microsoft.com/office/officeart/2005/8/layout/radial5"/>
    <dgm:cxn modelId="{FBF1D15C-DA25-43C4-A544-9DE26F5D832E}" type="presOf" srcId="{AA3675CB-7EE1-452E-9DEB-84237384C640}" destId="{18983549-6F13-4958-B6DC-81698E167534}" srcOrd="1" destOrd="0" presId="urn:microsoft.com/office/officeart/2005/8/layout/radial5"/>
    <dgm:cxn modelId="{E6B2036C-A107-4862-B818-63415D01975E}" type="presOf" srcId="{BFCD0BDC-3BAC-4E63-9AE5-7DD6C3EBCB3D}" destId="{51629F15-48E6-490B-8522-A18956710656}" srcOrd="0" destOrd="0" presId="urn:microsoft.com/office/officeart/2005/8/layout/radial5"/>
    <dgm:cxn modelId="{125B59DE-3C66-450D-953C-467901C32632}" srcId="{F496AA2E-2BA1-4746-AAF0-577F5A129D74}" destId="{0B187E28-8F2B-48E6-BD8D-8A85B02B154B}" srcOrd="0" destOrd="0" parTransId="{A314D720-78B5-49F3-A1F3-48C83C4F8A4C}" sibTransId="{E3EA559A-F108-4A52-8DB5-F558F055B828}"/>
    <dgm:cxn modelId="{1291972E-CB68-4EE5-A784-056FCA58425C}" type="presOf" srcId="{D404F107-775C-4A16-AF7D-66F67957284D}" destId="{601AAC1C-056C-4F48-B6F6-A2C09D0E06AD}" srcOrd="0" destOrd="0" presId="urn:microsoft.com/office/officeart/2005/8/layout/radial5"/>
    <dgm:cxn modelId="{645F36EC-EE7E-4E66-A048-CD80FB4B0F80}" srcId="{0B187E28-8F2B-48E6-BD8D-8A85B02B154B}" destId="{62D3859A-B5E6-42B2-8750-F804FA95F657}" srcOrd="1" destOrd="0" parTransId="{BFCD0BDC-3BAC-4E63-9AE5-7DD6C3EBCB3D}" sibTransId="{58E2B86D-AA38-4C20-BEDB-E1E73402D6D5}"/>
    <dgm:cxn modelId="{F37E7532-324B-4DDC-BEE8-AA6A79E3B9FC}" type="presOf" srcId="{02497B8A-9E9D-4946-B46E-9ACA8B8EDBCB}" destId="{7E192D49-EF75-43F2-B25F-09D51E1BD10C}" srcOrd="1" destOrd="0" presId="urn:microsoft.com/office/officeart/2005/8/layout/radial5"/>
    <dgm:cxn modelId="{ECA08874-450A-4A3D-9AFA-B940AA969598}" srcId="{0B187E28-8F2B-48E6-BD8D-8A85B02B154B}" destId="{3D1B9E63-7183-4FBD-83B6-4A0CD9050D83}" srcOrd="0" destOrd="0" parTransId="{02497B8A-9E9D-4946-B46E-9ACA8B8EDBCB}" sibTransId="{8D1D4FEA-705A-4739-8F0A-74524C8F462F}"/>
    <dgm:cxn modelId="{90A099EB-784A-41E2-B036-DFBD129D337F}" type="presOf" srcId="{F496AA2E-2BA1-4746-AAF0-577F5A129D74}" destId="{EA965DF5-548F-46A8-8A11-E6160F5E33D8}" srcOrd="0" destOrd="0" presId="urn:microsoft.com/office/officeart/2005/8/layout/radial5"/>
    <dgm:cxn modelId="{14790335-5CB5-40A5-8FCB-D3427859BC9E}" type="presOf" srcId="{9852AB84-F4C3-4A72-B9DE-FAEEC0577AFC}" destId="{9148D020-4BB6-45CF-B398-BEAFCF59EA9B}" srcOrd="0" destOrd="0" presId="urn:microsoft.com/office/officeart/2005/8/layout/radial5"/>
    <dgm:cxn modelId="{74BA6D2E-8A82-4742-8EE2-CC9F778CFADD}" type="presOf" srcId="{0B187E28-8F2B-48E6-BD8D-8A85B02B154B}" destId="{D0C8D185-764A-4280-9BFE-E1371E30724E}" srcOrd="0" destOrd="0" presId="urn:microsoft.com/office/officeart/2005/8/layout/radial5"/>
    <dgm:cxn modelId="{B57B0BC1-E9D0-4BE8-A6E2-A873BC736194}" type="presOf" srcId="{02497B8A-9E9D-4946-B46E-9ACA8B8EDBCB}" destId="{1ECC989E-0D41-4CB1-BB6D-B020262ACC30}" srcOrd="0" destOrd="0" presId="urn:microsoft.com/office/officeart/2005/8/layout/radial5"/>
    <dgm:cxn modelId="{452196C4-FAC5-4275-A69A-F63876A8263B}" srcId="{0B187E28-8F2B-48E6-BD8D-8A85B02B154B}" destId="{9852AB84-F4C3-4A72-B9DE-FAEEC0577AFC}" srcOrd="3" destOrd="0" parTransId="{AA3675CB-7EE1-452E-9DEB-84237384C640}" sibTransId="{4105E9D7-0647-42AD-8E74-B26AFB3BC613}"/>
    <dgm:cxn modelId="{22FC8C8C-0D6B-4EC9-ACD8-A6FB17049A4E}" type="presOf" srcId="{3D1B9E63-7183-4FBD-83B6-4A0CD9050D83}" destId="{BDFD216E-B011-46F6-BF92-B8D7A877C8E2}" srcOrd="0" destOrd="0" presId="urn:microsoft.com/office/officeart/2005/8/layout/radial5"/>
    <dgm:cxn modelId="{CB0BC44B-64D7-4D3E-9437-CEEA55A73635}" type="presOf" srcId="{BFCD0BDC-3BAC-4E63-9AE5-7DD6C3EBCB3D}" destId="{0C0536AC-24C7-4D27-A2A6-2D1D0492F44F}" srcOrd="1" destOrd="0" presId="urn:microsoft.com/office/officeart/2005/8/layout/radial5"/>
    <dgm:cxn modelId="{CDF1AC72-F00D-404F-A15C-FC377252580A}" type="presOf" srcId="{850CF02F-3D31-4033-85CF-F5AF3D3EE842}" destId="{C4B7DABD-97ED-4025-91DB-B9084E836612}" srcOrd="0" destOrd="0" presId="urn:microsoft.com/office/officeart/2005/8/layout/radial5"/>
    <dgm:cxn modelId="{2827BE1A-400F-4263-B4E2-FEAF420FFD28}" type="presOf" srcId="{D404F107-775C-4A16-AF7D-66F67957284D}" destId="{FE3354C2-026C-4DF1-9476-FD07E4EAC63A}" srcOrd="1" destOrd="0" presId="urn:microsoft.com/office/officeart/2005/8/layout/radial5"/>
    <dgm:cxn modelId="{C2A04B7D-DC2D-4B4F-8EC8-2D643998414C}" type="presParOf" srcId="{EA965DF5-548F-46A8-8A11-E6160F5E33D8}" destId="{D0C8D185-764A-4280-9BFE-E1371E30724E}" srcOrd="0" destOrd="0" presId="urn:microsoft.com/office/officeart/2005/8/layout/radial5"/>
    <dgm:cxn modelId="{10F5FA55-9350-475A-8AD7-8B9FE6AD0970}" type="presParOf" srcId="{EA965DF5-548F-46A8-8A11-E6160F5E33D8}" destId="{1ECC989E-0D41-4CB1-BB6D-B020262ACC30}" srcOrd="1" destOrd="0" presId="urn:microsoft.com/office/officeart/2005/8/layout/radial5"/>
    <dgm:cxn modelId="{270DB67F-38F6-4BE9-92EA-9AB5D17E60C6}" type="presParOf" srcId="{1ECC989E-0D41-4CB1-BB6D-B020262ACC30}" destId="{7E192D49-EF75-43F2-B25F-09D51E1BD10C}" srcOrd="0" destOrd="0" presId="urn:microsoft.com/office/officeart/2005/8/layout/radial5"/>
    <dgm:cxn modelId="{FE47E33B-79A4-4159-8AF0-9E62773C5D30}" type="presParOf" srcId="{EA965DF5-548F-46A8-8A11-E6160F5E33D8}" destId="{BDFD216E-B011-46F6-BF92-B8D7A877C8E2}" srcOrd="2" destOrd="0" presId="urn:microsoft.com/office/officeart/2005/8/layout/radial5"/>
    <dgm:cxn modelId="{B8F15E09-1298-460D-97CA-C8CFA328D508}" type="presParOf" srcId="{EA965DF5-548F-46A8-8A11-E6160F5E33D8}" destId="{51629F15-48E6-490B-8522-A18956710656}" srcOrd="3" destOrd="0" presId="urn:microsoft.com/office/officeart/2005/8/layout/radial5"/>
    <dgm:cxn modelId="{3DF94098-695A-4D53-B098-EB40F4A16033}" type="presParOf" srcId="{51629F15-48E6-490B-8522-A18956710656}" destId="{0C0536AC-24C7-4D27-A2A6-2D1D0492F44F}" srcOrd="0" destOrd="0" presId="urn:microsoft.com/office/officeart/2005/8/layout/radial5"/>
    <dgm:cxn modelId="{672FBBEB-CD6D-4E0B-99BF-82C64B2D28B2}" type="presParOf" srcId="{EA965DF5-548F-46A8-8A11-E6160F5E33D8}" destId="{58A53FA4-EBE1-48AA-9A08-61286A2A15C6}" srcOrd="4" destOrd="0" presId="urn:microsoft.com/office/officeart/2005/8/layout/radial5"/>
    <dgm:cxn modelId="{9D0BF8DA-CEC9-4B6B-A016-6BCFF87B9DAB}" type="presParOf" srcId="{EA965DF5-548F-46A8-8A11-E6160F5E33D8}" destId="{601AAC1C-056C-4F48-B6F6-A2C09D0E06AD}" srcOrd="5" destOrd="0" presId="urn:microsoft.com/office/officeart/2005/8/layout/radial5"/>
    <dgm:cxn modelId="{28F61947-22F3-4FB7-82A0-6719ED4DFB71}" type="presParOf" srcId="{601AAC1C-056C-4F48-B6F6-A2C09D0E06AD}" destId="{FE3354C2-026C-4DF1-9476-FD07E4EAC63A}" srcOrd="0" destOrd="0" presId="urn:microsoft.com/office/officeart/2005/8/layout/radial5"/>
    <dgm:cxn modelId="{2F0CC47B-9E68-4557-BF22-ACB738BFD3BD}" type="presParOf" srcId="{EA965DF5-548F-46A8-8A11-E6160F5E33D8}" destId="{C4B7DABD-97ED-4025-91DB-B9084E836612}" srcOrd="6" destOrd="0" presId="urn:microsoft.com/office/officeart/2005/8/layout/radial5"/>
    <dgm:cxn modelId="{C24DBB81-22F3-4E1C-8F02-10AD8B5039E0}" type="presParOf" srcId="{EA965DF5-548F-46A8-8A11-E6160F5E33D8}" destId="{FD09826C-864E-4B5E-873C-16675D9FFBCA}" srcOrd="7" destOrd="0" presId="urn:microsoft.com/office/officeart/2005/8/layout/radial5"/>
    <dgm:cxn modelId="{AC326D60-8D6C-4751-8110-901CACCE89E6}" type="presParOf" srcId="{FD09826C-864E-4B5E-873C-16675D9FFBCA}" destId="{18983549-6F13-4958-B6DC-81698E167534}" srcOrd="0" destOrd="0" presId="urn:microsoft.com/office/officeart/2005/8/layout/radial5"/>
    <dgm:cxn modelId="{9F48079C-1887-4372-966B-D333361F6A3A}" type="presParOf" srcId="{EA965DF5-548F-46A8-8A11-E6160F5E33D8}" destId="{9148D020-4BB6-45CF-B398-BEAFCF59EA9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8D185-764A-4280-9BFE-E1371E30724E}">
      <dsp:nvSpPr>
        <dsp:cNvPr id="0" name=""/>
        <dsp:cNvSpPr/>
      </dsp:nvSpPr>
      <dsp:spPr>
        <a:xfrm>
          <a:off x="4074189" y="1515533"/>
          <a:ext cx="1917703" cy="1291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>
              <a:latin typeface="NikoshBAN" panose="02000000000000000000" pitchFamily="2" charset="0"/>
              <a:cs typeface="NikoshBAN" panose="02000000000000000000" pitchFamily="2" charset="0"/>
            </a:rPr>
            <a:t>পানির উৎস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55030" y="1704620"/>
        <a:ext cx="1356021" cy="912991"/>
      </dsp:txXfrm>
    </dsp:sp>
    <dsp:sp modelId="{1ECC989E-0D41-4CB1-BB6D-B020262ACC30}">
      <dsp:nvSpPr>
        <dsp:cNvPr id="0" name=""/>
        <dsp:cNvSpPr/>
      </dsp:nvSpPr>
      <dsp:spPr>
        <a:xfrm rot="16200000">
          <a:off x="4933492" y="1140149"/>
          <a:ext cx="199096" cy="386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63357" y="1247291"/>
        <a:ext cx="139367" cy="231830"/>
      </dsp:txXfrm>
    </dsp:sp>
    <dsp:sp modelId="{BDFD216E-B011-46F6-BF92-B8D7A877C8E2}">
      <dsp:nvSpPr>
        <dsp:cNvPr id="0" name=""/>
        <dsp:cNvSpPr/>
      </dsp:nvSpPr>
      <dsp:spPr>
        <a:xfrm>
          <a:off x="4213888" y="3454"/>
          <a:ext cx="1638304" cy="1136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>
              <a:latin typeface="NikoshBAN" panose="02000000000000000000" pitchFamily="2" charset="0"/>
              <a:cs typeface="NikoshBAN" panose="02000000000000000000" pitchFamily="2" charset="0"/>
            </a:rPr>
            <a:t> নলকূপ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53812" y="169880"/>
        <a:ext cx="1158456" cy="803573"/>
      </dsp:txXfrm>
    </dsp:sp>
    <dsp:sp modelId="{51629F15-48E6-490B-8522-A18956710656}">
      <dsp:nvSpPr>
        <dsp:cNvPr id="0" name=""/>
        <dsp:cNvSpPr/>
      </dsp:nvSpPr>
      <dsp:spPr>
        <a:xfrm rot="21521943">
          <a:off x="6147669" y="1938332"/>
          <a:ext cx="376806" cy="386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47684" y="2016892"/>
        <a:ext cx="263764" cy="231830"/>
      </dsp:txXfrm>
    </dsp:sp>
    <dsp:sp modelId="{58A53FA4-EBE1-48AA-9A08-61286A2A15C6}">
      <dsp:nvSpPr>
        <dsp:cNvPr id="0" name=""/>
        <dsp:cNvSpPr/>
      </dsp:nvSpPr>
      <dsp:spPr>
        <a:xfrm>
          <a:off x="6701973" y="1542098"/>
          <a:ext cx="1136425" cy="1136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কূয়া 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868399" y="1708524"/>
        <a:ext cx="803573" cy="803573"/>
      </dsp:txXfrm>
    </dsp:sp>
    <dsp:sp modelId="{601AAC1C-056C-4F48-B6F6-A2C09D0E06AD}">
      <dsp:nvSpPr>
        <dsp:cNvPr id="0" name=""/>
        <dsp:cNvSpPr/>
      </dsp:nvSpPr>
      <dsp:spPr>
        <a:xfrm rot="5400000">
          <a:off x="4933492" y="2795699"/>
          <a:ext cx="199096" cy="386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63357" y="2843112"/>
        <a:ext cx="139367" cy="231830"/>
      </dsp:txXfrm>
    </dsp:sp>
    <dsp:sp modelId="{C4B7DABD-97ED-4025-91DB-B9084E836612}">
      <dsp:nvSpPr>
        <dsp:cNvPr id="0" name=""/>
        <dsp:cNvSpPr/>
      </dsp:nvSpPr>
      <dsp:spPr>
        <a:xfrm>
          <a:off x="4290091" y="3182353"/>
          <a:ext cx="1485898" cy="1136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ঝরণা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07696" y="3348779"/>
        <a:ext cx="1050688" cy="803573"/>
      </dsp:txXfrm>
    </dsp:sp>
    <dsp:sp modelId="{FD09826C-864E-4B5E-873C-16675D9FFBCA}">
      <dsp:nvSpPr>
        <dsp:cNvPr id="0" name=""/>
        <dsp:cNvSpPr/>
      </dsp:nvSpPr>
      <dsp:spPr>
        <a:xfrm rot="10882242">
          <a:off x="3756786" y="1940075"/>
          <a:ext cx="224767" cy="386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824206" y="2018158"/>
        <a:ext cx="157337" cy="231830"/>
      </dsp:txXfrm>
    </dsp:sp>
    <dsp:sp modelId="{9148D020-4BB6-45CF-B398-BEAFCF59EA9B}">
      <dsp:nvSpPr>
        <dsp:cNvPr id="0" name=""/>
        <dsp:cNvSpPr/>
      </dsp:nvSpPr>
      <dsp:spPr>
        <a:xfrm>
          <a:off x="2169197" y="1542108"/>
          <a:ext cx="1481989" cy="1136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বৃষ্টি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86229" y="1708534"/>
        <a:ext cx="1047925" cy="803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4A3C8-1AD5-40CF-B70E-8D7DA85E4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E1780E-94F6-4C4A-AF88-CC87BC229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57B02-29B1-44A3-A7DE-6445316F2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33F4-9133-49D9-8689-A3A4A68736D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526A3-0B9B-46EB-9B08-B3B2FC6C9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25CEC-BAF4-494E-9580-03612CBC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F373-8B7E-49C5-8D36-BF3F2883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7EE86-C3DC-4687-83AF-AD3029852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F583B8-9CF0-4389-9AF7-65BF02584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0A206-E213-41D6-9E58-1506F7AA8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33F4-9133-49D9-8689-A3A4A68736D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8115A-7361-4499-BE1C-2D0BCD0D4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5385F-B48A-4255-B225-3A6267EB5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F373-8B7E-49C5-8D36-BF3F2883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5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00443E-6416-4C06-BE4E-B4399BE0D4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3E2432-79C8-4475-A3CE-17ED1E5A4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A2FB1-3859-4FEA-9728-DF8429070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33F4-9133-49D9-8689-A3A4A68736D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A6EB1-88F6-41DE-9288-57BA7B6CD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BE35-D7D8-4211-9E0C-94CE3D22C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F373-8B7E-49C5-8D36-BF3F2883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6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109CE-1BC5-4821-A38B-D3650071A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854C8-2D07-4944-A12A-DCA77E11B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189C0-9A73-4AA7-9131-BA55F15CA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33F4-9133-49D9-8689-A3A4A68736D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09F18-34FF-4DCF-BF9E-1E6A8DC8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9FF1E-2AE1-4427-B0AD-C9510C524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F373-8B7E-49C5-8D36-BF3F2883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7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BDFAB-DA65-4242-806A-3D243B377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6B727-7260-4F79-BD68-6D57D8D7E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E34FA-7AF6-4772-8CA3-74A6036DA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33F4-9133-49D9-8689-A3A4A68736D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08DE9-C239-430E-BA90-E53DA9732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0E846-3204-4067-AA2C-3496CB402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F373-8B7E-49C5-8D36-BF3F2883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8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5E800-098D-451F-B324-64B071F95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AA786-8231-4797-9E7E-8AB525F1FB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80FEEE-7AC7-4BED-9D3D-473363A91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D4E97-577C-4775-A4B5-BEE740B2E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33F4-9133-49D9-8689-A3A4A68736D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CD3CD-89C4-4ED8-A399-8BA5BB65D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81591-2A66-46B0-AE65-D93E75B46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F373-8B7E-49C5-8D36-BF3F2883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4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89ECE-6291-40B4-9D0A-C5FA0372C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BC6AF6-AF38-4E54-81A6-A5313F2BB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215C6-C79A-4123-8002-06E46E994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2630B2-3A54-41F2-9781-416BBC0DCE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4BEF6C-F61A-43EC-BA8C-BC7F2179E0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319448-CE51-4213-88A5-8CD18657E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33F4-9133-49D9-8689-A3A4A68736D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486916-022B-4ECD-9800-1271D78BD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FA9E51-AFB2-45BD-8815-66B9C23F1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F373-8B7E-49C5-8D36-BF3F2883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8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B636-A78F-46C2-8686-11A8355DC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9EC9CC-7ABF-4510-BD6C-D32307406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33F4-9133-49D9-8689-A3A4A68736D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F3CA70-4EAE-4123-B490-7287D8A6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8B193-1C32-41FD-A23F-F88FBB5B0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F373-8B7E-49C5-8D36-BF3F2883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4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5848AD-1158-40F7-8BD2-88927A09A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33F4-9133-49D9-8689-A3A4A68736D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F70E93-0FE9-4282-BFB8-3744D87F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B5644D-F19B-4CCF-86EB-247A94A02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F373-8B7E-49C5-8D36-BF3F2883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9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5548E-F9BA-48EE-B2F4-EB94F47AF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CFA13-C525-46B8-B6C5-8F2CDD832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9D29C4-BAE4-4082-95AC-1B58369E3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29382-F701-487C-A58F-38A106697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33F4-9133-49D9-8689-A3A4A68736D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E042A-B275-4127-BE8D-5E6AF0F2B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B88A0-D4EC-4EC5-AA27-B107FFAAE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F373-8B7E-49C5-8D36-BF3F2883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4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51748-CC5F-4899-B693-8817F97F1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A33E77-6A23-4018-A529-7C923341CF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D678F-B50A-41A5-AAD8-29FADC4B6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2EFBB-939A-4DA5-89D3-60D3ADFDE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33F4-9133-49D9-8689-A3A4A68736D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87888-9EAC-4B2E-9078-4CA571A07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A5B81-FE08-4ACD-828E-A93A9F6B6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F373-8B7E-49C5-8D36-BF3F2883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6CBB04-0508-4657-ADD4-B47ACD3DD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38615-038D-49CF-869C-F7E294B6E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3BC3C-3B87-40B4-B428-A635CA48CA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733F4-9133-49D9-8689-A3A4A68736D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71914-BE25-4E6E-8C44-A456105EF4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89C2A-C4C8-41E4-8DE8-D87E176AD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4F373-8B7E-49C5-8D36-BF3F2883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8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78F8EA-BE03-42AA-B899-449CCF638FE1}"/>
              </a:ext>
            </a:extLst>
          </p:cNvPr>
          <p:cNvSpPr txBox="1"/>
          <p:nvPr/>
        </p:nvSpPr>
        <p:spPr>
          <a:xfrm>
            <a:off x="1807936" y="176481"/>
            <a:ext cx="7916636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84B92B-97CA-42A7-9916-97B646C140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65" y="1831974"/>
            <a:ext cx="10704285" cy="438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047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FD573A-351F-4744-BF98-1C318FB85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1008476"/>
            <a:ext cx="4914900" cy="287068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A49BBF1-AFF5-40DF-B0A5-BA98912AE8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825011"/>
            <a:ext cx="5110163" cy="331518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328F29F-472E-4064-814A-6366867B3D73}"/>
              </a:ext>
            </a:extLst>
          </p:cNvPr>
          <p:cNvSpPr txBox="1"/>
          <p:nvPr/>
        </p:nvSpPr>
        <p:spPr>
          <a:xfrm>
            <a:off x="1733550" y="3962400"/>
            <a:ext cx="220345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কূয়া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D86680-1123-4F0F-AA02-BBD3B5022A02}"/>
              </a:ext>
            </a:extLst>
          </p:cNvPr>
          <p:cNvSpPr txBox="1"/>
          <p:nvPr/>
        </p:nvSpPr>
        <p:spPr>
          <a:xfrm>
            <a:off x="6838950" y="4285565"/>
            <a:ext cx="220345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নলকূপ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F581FD-A3AA-4E70-A741-99E7006E0920}"/>
              </a:ext>
            </a:extLst>
          </p:cNvPr>
          <p:cNvSpPr txBox="1"/>
          <p:nvPr/>
        </p:nvSpPr>
        <p:spPr>
          <a:xfrm>
            <a:off x="4222750" y="5098365"/>
            <a:ext cx="382905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মানুষের তৈরি উৎস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81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827ACEE-37A8-4D47-9FD2-FC91A9780D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6285721"/>
              </p:ext>
            </p:extLst>
          </p:nvPr>
        </p:nvGraphicFramePr>
        <p:xfrm>
          <a:off x="711200" y="622300"/>
          <a:ext cx="9893300" cy="4322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695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C8D185-764A-4280-9BFE-E1371E307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D0C8D185-764A-4280-9BFE-E1371E3072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D0C8D185-764A-4280-9BFE-E1371E307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D0C8D185-764A-4280-9BFE-E1371E307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CC989E-0D41-4CB1-BB6D-B020262AC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1ECC989E-0D41-4CB1-BB6D-B020262ACC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1ECC989E-0D41-4CB1-BB6D-B020262AC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1ECC989E-0D41-4CB1-BB6D-B020262AC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FD216E-B011-46F6-BF92-B8D7A877C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BDFD216E-B011-46F6-BF92-B8D7A877C8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BDFD216E-B011-46F6-BF92-B8D7A877C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BDFD216E-B011-46F6-BF92-B8D7A877C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629F15-48E6-490B-8522-A18956710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51629F15-48E6-490B-8522-A189567106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51629F15-48E6-490B-8522-A18956710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51629F15-48E6-490B-8522-A18956710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A53FA4-EBE1-48AA-9A08-61286A2A1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58A53FA4-EBE1-48AA-9A08-61286A2A15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58A53FA4-EBE1-48AA-9A08-61286A2A1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58A53FA4-EBE1-48AA-9A08-61286A2A1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1AAC1C-056C-4F48-B6F6-A2C09D0E0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601AAC1C-056C-4F48-B6F6-A2C09D0E06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601AAC1C-056C-4F48-B6F6-A2C09D0E0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601AAC1C-056C-4F48-B6F6-A2C09D0E0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B7DABD-97ED-4025-91DB-B9084E8366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C4B7DABD-97ED-4025-91DB-B9084E8366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C4B7DABD-97ED-4025-91DB-B9084E8366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C4B7DABD-97ED-4025-91DB-B9084E8366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09826C-864E-4B5E-873C-16675D9FFB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FD09826C-864E-4B5E-873C-16675D9FFB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FD09826C-864E-4B5E-873C-16675D9FFB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FD09826C-864E-4B5E-873C-16675D9FFB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48D020-4BB6-45CF-B398-BEAFCF59EA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9148D020-4BB6-45CF-B398-BEAFCF59EA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9148D020-4BB6-45CF-B398-BEAFCF59EA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9148D020-4BB6-45CF-B398-BEAFCF59EA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034439-0E23-493A-8FEF-16825604F86B}"/>
              </a:ext>
            </a:extLst>
          </p:cNvPr>
          <p:cNvSpPr txBox="1"/>
          <p:nvPr/>
        </p:nvSpPr>
        <p:spPr>
          <a:xfrm>
            <a:off x="1679331" y="2424380"/>
            <a:ext cx="9534769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পানির ৫টি উৎসর নাম লিখ।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5D8468-4484-4132-B933-80CC1B6F3879}"/>
              </a:ext>
            </a:extLst>
          </p:cNvPr>
          <p:cNvSpPr txBox="1"/>
          <p:nvPr/>
        </p:nvSpPr>
        <p:spPr>
          <a:xfrm>
            <a:off x="3861777" y="667796"/>
            <a:ext cx="5738446" cy="11079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420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88A29D1-B82F-4AC5-A726-590C27428E6A}"/>
              </a:ext>
            </a:extLst>
          </p:cNvPr>
          <p:cNvSpPr txBox="1"/>
          <p:nvPr/>
        </p:nvSpPr>
        <p:spPr>
          <a:xfrm>
            <a:off x="320431" y="1929023"/>
            <a:ext cx="1168400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সাথে সমন্বয়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C8D6E8-DA34-4F42-A3E4-ADDD0C24CADA}"/>
              </a:ext>
            </a:extLst>
          </p:cNvPr>
          <p:cNvSpPr txBox="1"/>
          <p:nvPr/>
        </p:nvSpPr>
        <p:spPr>
          <a:xfrm>
            <a:off x="4368800" y="318869"/>
            <a:ext cx="4546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তোমরা বইয়ের ৪৪ পৃষ্ঠা খোল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98627D-F5C8-4641-995C-B4A768097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538" y="1060969"/>
            <a:ext cx="5078595" cy="54781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E9F3BB-FB2C-4281-987C-6D6BD7AAD2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0839" y="1060970"/>
            <a:ext cx="4940729" cy="547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924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FD0914-12A8-4B7F-9B22-D90755C29A1F}"/>
              </a:ext>
            </a:extLst>
          </p:cNvPr>
          <p:cNvSpPr txBox="1"/>
          <p:nvPr/>
        </p:nvSpPr>
        <p:spPr>
          <a:xfrm>
            <a:off x="4851400" y="280769"/>
            <a:ext cx="41783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নীরব পাঠ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7EC546-B095-4779-8848-B8B0367DB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62" y="1191454"/>
            <a:ext cx="5097830" cy="52906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58BB60-165B-4EC1-BE6D-ED3377A4B0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6792" y="944685"/>
            <a:ext cx="5916246" cy="553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857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19946B-EF48-4766-A0EB-53785077D792}"/>
              </a:ext>
            </a:extLst>
          </p:cNvPr>
          <p:cNvSpPr txBox="1"/>
          <p:nvPr/>
        </p:nvSpPr>
        <p:spPr>
          <a:xfrm>
            <a:off x="4800600" y="215900"/>
            <a:ext cx="41783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পাঠের সার সংক্ষেপ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DE972D-DBC4-490F-80AA-1C3AB28C9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896815"/>
            <a:ext cx="5210908" cy="50052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F7DDA9-9A21-4DEF-A5C4-81C6255510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75" y="955935"/>
            <a:ext cx="5445125" cy="50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199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F4C4B7-924F-47D0-B22F-B5ED617D9C5A}"/>
              </a:ext>
            </a:extLst>
          </p:cNvPr>
          <p:cNvSpPr txBox="1"/>
          <p:nvPr/>
        </p:nvSpPr>
        <p:spPr>
          <a:xfrm>
            <a:off x="3744790" y="674077"/>
            <a:ext cx="4702420" cy="11079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CD0F13-6471-4120-837C-49688FF03B61}"/>
              </a:ext>
            </a:extLst>
          </p:cNvPr>
          <p:cNvSpPr/>
          <p:nvPr/>
        </p:nvSpPr>
        <p:spPr>
          <a:xfrm>
            <a:off x="1702239" y="2633173"/>
            <a:ext cx="9339416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 প্রয়োজন?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51915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1AA86E-458F-4010-B1C5-7B9F088B042C}"/>
              </a:ext>
            </a:extLst>
          </p:cNvPr>
          <p:cNvSpPr txBox="1"/>
          <p:nvPr/>
        </p:nvSpPr>
        <p:spPr>
          <a:xfrm rot="20027685">
            <a:off x="1036514" y="924705"/>
            <a:ext cx="4424485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C66C78-F487-4968-905D-6FA1AE944CE2}"/>
              </a:ext>
            </a:extLst>
          </p:cNvPr>
          <p:cNvSpPr txBox="1"/>
          <p:nvPr/>
        </p:nvSpPr>
        <p:spPr>
          <a:xfrm>
            <a:off x="583223" y="3627934"/>
            <a:ext cx="11025554" cy="11079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উদ্ভিদ ও প্রাণির জন্য কেন পানি প্রয়োজন?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657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F9FDB2-9BBC-4430-93B2-C044FA02E2AE}"/>
              </a:ext>
            </a:extLst>
          </p:cNvPr>
          <p:cNvSpPr txBox="1"/>
          <p:nvPr/>
        </p:nvSpPr>
        <p:spPr>
          <a:xfrm>
            <a:off x="3929185" y="335846"/>
            <a:ext cx="5873261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6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6A05A7-255D-4509-A4F0-E2031F24084F}"/>
              </a:ext>
            </a:extLst>
          </p:cNvPr>
          <p:cNvSpPr txBox="1"/>
          <p:nvPr/>
        </p:nvSpPr>
        <p:spPr>
          <a:xfrm>
            <a:off x="560753" y="2929011"/>
            <a:ext cx="11062678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অভাবে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উ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দ্ভিদের কি কি পরিণতি হতে পারে 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641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BA85BE-D48E-4839-B0CB-98EA3C53EC69}"/>
              </a:ext>
            </a:extLst>
          </p:cNvPr>
          <p:cNvSpPr txBox="1"/>
          <p:nvPr/>
        </p:nvSpPr>
        <p:spPr>
          <a:xfrm>
            <a:off x="3774091" y="200179"/>
            <a:ext cx="4343400" cy="76944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আবার দেখা হবে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5D84B7-6F17-4255-A79C-3C5FFA9491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86" y="1172820"/>
            <a:ext cx="11075022" cy="529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69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90D88F-D729-4783-B8A7-F46037526FCD}"/>
              </a:ext>
            </a:extLst>
          </p:cNvPr>
          <p:cNvSpPr txBox="1"/>
          <p:nvPr/>
        </p:nvSpPr>
        <p:spPr>
          <a:xfrm>
            <a:off x="3357336" y="1611086"/>
            <a:ext cx="5133521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1345DD-DBCD-40BF-BA50-72AD979DDD6F}"/>
              </a:ext>
            </a:extLst>
          </p:cNvPr>
          <p:cNvSpPr txBox="1"/>
          <p:nvPr/>
        </p:nvSpPr>
        <p:spPr>
          <a:xfrm>
            <a:off x="2418442" y="3019852"/>
            <a:ext cx="7011308" cy="2062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মানিসী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বাহুবল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সপ্রাবি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বাহুবল,হবিগঞ্জ</a:t>
            </a:r>
            <a:r>
              <a:rPr lang="en-US" sz="320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549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628DEB5-1BBC-4883-B475-8F9F6E07637F}"/>
              </a:ext>
            </a:extLst>
          </p:cNvPr>
          <p:cNvSpPr txBox="1"/>
          <p:nvPr/>
        </p:nvSpPr>
        <p:spPr>
          <a:xfrm>
            <a:off x="3265715" y="319314"/>
            <a:ext cx="5021943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77E9CE-0649-4DE4-B49C-E642C4E9A24A}"/>
              </a:ext>
            </a:extLst>
          </p:cNvPr>
          <p:cNvSpPr txBox="1"/>
          <p:nvPr/>
        </p:nvSpPr>
        <p:spPr>
          <a:xfrm>
            <a:off x="391886" y="1712686"/>
            <a:ext cx="11408228" cy="2862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পঞ্চম 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বিজ্ঞান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পাঠ শিরোনামঃ জীবনের জন্য পানি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আমাদের চারপাশে ...............সহপাঠীদের সাথে আলোচনা করবে। 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 </a:t>
            </a:r>
          </a:p>
        </p:txBody>
      </p:sp>
    </p:spTree>
    <p:extLst>
      <p:ext uri="{BB962C8B-B14F-4D97-AF65-F5344CB8AC3E}">
        <p14:creationId xmlns:p14="http://schemas.microsoft.com/office/powerpoint/2010/main" val="153279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FA8DCA-01E0-4952-B1A1-79EEB0A6DA09}"/>
              </a:ext>
            </a:extLst>
          </p:cNvPr>
          <p:cNvSpPr txBox="1"/>
          <p:nvPr/>
        </p:nvSpPr>
        <p:spPr>
          <a:xfrm>
            <a:off x="3512457" y="348343"/>
            <a:ext cx="5566229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073096-3BBC-4DFD-A732-90017D51B5B2}"/>
              </a:ext>
            </a:extLst>
          </p:cNvPr>
          <p:cNvSpPr txBox="1"/>
          <p:nvPr/>
        </p:nvSpPr>
        <p:spPr>
          <a:xfrm>
            <a:off x="304800" y="2754086"/>
            <a:ext cx="11582399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8000" dirty="0">
                <a:latin typeface="Times New Roman" panose="02020603050405020304" pitchFamily="18" charset="0"/>
                <a:cs typeface="NikoshBAN" panose="02000000000000000000" pitchFamily="2" charset="0"/>
              </a:rPr>
              <a:t>৩</a:t>
            </a:r>
            <a:r>
              <a:rPr lang="en-US" sz="8000" dirty="0">
                <a:latin typeface="Times New Roman" panose="02020603050405020304" pitchFamily="18" charset="0"/>
                <a:cs typeface="NikoshBAN" panose="02000000000000000000" pitchFamily="2" charset="0"/>
              </a:rPr>
              <a:t>.</a:t>
            </a:r>
            <a:r>
              <a:rPr lang="bn-IN" sz="8000" dirty="0">
                <a:latin typeface="Times New Roman" panose="02020603050405020304" pitchFamily="18" charset="0"/>
                <a:cs typeface="NikoshBAN" panose="02000000000000000000" pitchFamily="2" charset="0"/>
              </a:rPr>
              <a:t>১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n-IN" sz="8000" dirty="0">
                <a:latin typeface="Times New Roman" panose="02020603050405020304" pitchFamily="18" charset="0"/>
                <a:cs typeface="NikoshBAN" panose="02000000000000000000" pitchFamily="2" charset="0"/>
              </a:rPr>
              <a:t>১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 উদ্ভিদ ও প্রাণীর জীবনে পানির প্রয়োজনীয়তা ব্যাখ্যা করতে পারবে।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01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3C56F3-EC4B-4F2F-8A8A-98BAD2357C44}"/>
              </a:ext>
            </a:extLst>
          </p:cNvPr>
          <p:cNvSpPr txBox="1"/>
          <p:nvPr/>
        </p:nvSpPr>
        <p:spPr>
          <a:xfrm>
            <a:off x="406401" y="566678"/>
            <a:ext cx="1182914" cy="563231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সৃ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ষ্টি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8AE5A0-D7FC-426D-9EF0-00C24836C8E1}"/>
              </a:ext>
            </a:extLst>
          </p:cNvPr>
          <p:cNvSpPr txBox="1"/>
          <p:nvPr/>
        </p:nvSpPr>
        <p:spPr>
          <a:xfrm>
            <a:off x="3309250" y="3461657"/>
            <a:ext cx="6444348" cy="110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কাক ও কলসি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BBD394-441A-46F5-8C35-D6AA56C889F6}"/>
              </a:ext>
            </a:extLst>
          </p:cNvPr>
          <p:cNvSpPr txBox="1"/>
          <p:nvPr/>
        </p:nvSpPr>
        <p:spPr>
          <a:xfrm>
            <a:off x="2481939" y="744923"/>
            <a:ext cx="8098971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প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477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B7F874-9426-4B89-A4CC-7274C1B9CB80}"/>
              </a:ext>
            </a:extLst>
          </p:cNvPr>
          <p:cNvSpPr txBox="1"/>
          <p:nvPr/>
        </p:nvSpPr>
        <p:spPr>
          <a:xfrm>
            <a:off x="4017389" y="287776"/>
            <a:ext cx="4546320" cy="11079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পাঠ ঘোষনা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AF3228-7CB9-4083-A27D-B16534EE50D4}"/>
              </a:ext>
            </a:extLst>
          </p:cNvPr>
          <p:cNvSpPr txBox="1"/>
          <p:nvPr/>
        </p:nvSpPr>
        <p:spPr>
          <a:xfrm>
            <a:off x="3776225" y="3241992"/>
            <a:ext cx="5438113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জীবনের জন্য পানি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755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B21995-6462-40E0-931C-48DD5D46D1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78" y="484376"/>
            <a:ext cx="5873261" cy="58892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32FB6DB-11FA-4344-B09E-21E291CC4A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152" y="355041"/>
            <a:ext cx="5205047" cy="58892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93871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FDBAB4F-E894-498F-8557-715F2476F048}"/>
              </a:ext>
            </a:extLst>
          </p:cNvPr>
          <p:cNvSpPr txBox="1"/>
          <p:nvPr/>
        </p:nvSpPr>
        <p:spPr>
          <a:xfrm>
            <a:off x="474786" y="1428490"/>
            <a:ext cx="10779368" cy="2862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.........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ৎস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l"/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114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152A23-316C-4F72-8409-4ADD4AA7C8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1" y="811823"/>
            <a:ext cx="4622800" cy="311247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BFD16D2-1996-4263-9E5B-945906FA02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0" y="811823"/>
            <a:ext cx="4622800" cy="32648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8C9E4E6-7DD4-4487-AC43-F9D1ED769E2A}"/>
              </a:ext>
            </a:extLst>
          </p:cNvPr>
          <p:cNvSpPr txBox="1"/>
          <p:nvPr/>
        </p:nvSpPr>
        <p:spPr>
          <a:xfrm>
            <a:off x="1041400" y="4279900"/>
            <a:ext cx="37084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বৃষ্টির পানি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0D1590-ADF2-4E04-B8ED-B3E955115EBE}"/>
              </a:ext>
            </a:extLst>
          </p:cNvPr>
          <p:cNvSpPr txBox="1"/>
          <p:nvPr/>
        </p:nvSpPr>
        <p:spPr>
          <a:xfrm>
            <a:off x="6540500" y="4279900"/>
            <a:ext cx="37084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ঝরণা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7AA7D2-6AC9-4731-8697-1AD58DEAAD6B}"/>
              </a:ext>
            </a:extLst>
          </p:cNvPr>
          <p:cNvSpPr txBox="1"/>
          <p:nvPr/>
        </p:nvSpPr>
        <p:spPr>
          <a:xfrm>
            <a:off x="4343400" y="5095627"/>
            <a:ext cx="37084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পানির প্রাকৃতিক উৎস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80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3600"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195</Words>
  <Application>Microsoft Office PowerPoint</Application>
  <PresentationFormat>Widescreen</PresentationFormat>
  <Paragraphs>49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52</cp:revision>
  <dcterms:created xsi:type="dcterms:W3CDTF">2019-04-15T09:06:58Z</dcterms:created>
  <dcterms:modified xsi:type="dcterms:W3CDTF">2021-05-13T05:24:38Z</dcterms:modified>
</cp:coreProperties>
</file>