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7" r:id="rId4"/>
    <p:sldId id="270" r:id="rId5"/>
    <p:sldId id="277" r:id="rId6"/>
    <p:sldId id="278" r:id="rId7"/>
    <p:sldId id="268" r:id="rId8"/>
    <p:sldId id="266" r:id="rId9"/>
    <p:sldId id="279" r:id="rId10"/>
    <p:sldId id="271" r:id="rId11"/>
    <p:sldId id="272" r:id="rId12"/>
    <p:sldId id="273" r:id="rId13"/>
    <p:sldId id="264" r:id="rId14"/>
    <p:sldId id="274" r:id="rId15"/>
    <p:sldId id="275" r:id="rId16"/>
    <p:sldId id="276" r:id="rId17"/>
    <p:sldId id="280" r:id="rId18"/>
    <p:sldId id="263" r:id="rId19"/>
    <p:sldId id="262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2885-0B4D-446E-A61F-29F882434B6F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B8F6-CF8B-485B-BF1C-D006A4CDF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CB8F6-CF8B-485B-BF1C-D006A4CDF9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17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34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8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0292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স্বা</a:t>
            </a:r>
            <a:r>
              <a:rPr lang="bn-IN" sz="8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3276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6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34290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eeform 3"/>
          <p:cNvSpPr/>
          <p:nvPr/>
        </p:nvSpPr>
        <p:spPr>
          <a:xfrm>
            <a:off x="3048000" y="2667000"/>
            <a:ext cx="775063" cy="2281317"/>
          </a:xfrm>
          <a:custGeom>
            <a:avLst/>
            <a:gdLst>
              <a:gd name="connsiteX0" fmla="*/ 474720 w 775063"/>
              <a:gd name="connsiteY0" fmla="*/ 140637 h 2281317"/>
              <a:gd name="connsiteX1" fmla="*/ 502855 w 775063"/>
              <a:gd name="connsiteY1" fmla="*/ 225043 h 2281317"/>
              <a:gd name="connsiteX2" fmla="*/ 516923 w 775063"/>
              <a:gd name="connsiteY2" fmla="*/ 267246 h 2281317"/>
              <a:gd name="connsiteX3" fmla="*/ 530990 w 775063"/>
              <a:gd name="connsiteY3" fmla="*/ 351652 h 2281317"/>
              <a:gd name="connsiteX4" fmla="*/ 559126 w 775063"/>
              <a:gd name="connsiteY4" fmla="*/ 436058 h 2281317"/>
              <a:gd name="connsiteX5" fmla="*/ 573193 w 775063"/>
              <a:gd name="connsiteY5" fmla="*/ 492329 h 2281317"/>
              <a:gd name="connsiteX6" fmla="*/ 587261 w 775063"/>
              <a:gd name="connsiteY6" fmla="*/ 661141 h 2281317"/>
              <a:gd name="connsiteX7" fmla="*/ 643532 w 775063"/>
              <a:gd name="connsiteY7" fmla="*/ 717412 h 2281317"/>
              <a:gd name="connsiteX8" fmla="*/ 657600 w 775063"/>
              <a:gd name="connsiteY8" fmla="*/ 942495 h 2281317"/>
              <a:gd name="connsiteX9" fmla="*/ 671667 w 775063"/>
              <a:gd name="connsiteY9" fmla="*/ 1040969 h 2281317"/>
              <a:gd name="connsiteX10" fmla="*/ 699803 w 775063"/>
              <a:gd name="connsiteY10" fmla="*/ 1069105 h 2281317"/>
              <a:gd name="connsiteX11" fmla="*/ 713870 w 775063"/>
              <a:gd name="connsiteY11" fmla="*/ 1547406 h 2281317"/>
              <a:gd name="connsiteX12" fmla="*/ 742006 w 775063"/>
              <a:gd name="connsiteY12" fmla="*/ 1631812 h 2281317"/>
              <a:gd name="connsiteX13" fmla="*/ 770141 w 775063"/>
              <a:gd name="connsiteY13" fmla="*/ 1744354 h 2281317"/>
              <a:gd name="connsiteX14" fmla="*/ 756073 w 775063"/>
              <a:gd name="connsiteY14" fmla="*/ 1870963 h 2281317"/>
              <a:gd name="connsiteX15" fmla="*/ 713870 w 775063"/>
              <a:gd name="connsiteY15" fmla="*/ 1856895 h 2281317"/>
              <a:gd name="connsiteX16" fmla="*/ 699803 w 775063"/>
              <a:gd name="connsiteY16" fmla="*/ 1814692 h 2281317"/>
              <a:gd name="connsiteX17" fmla="*/ 601329 w 775063"/>
              <a:gd name="connsiteY17" fmla="*/ 1800625 h 2281317"/>
              <a:gd name="connsiteX18" fmla="*/ 530990 w 775063"/>
              <a:gd name="connsiteY18" fmla="*/ 1744354 h 2281317"/>
              <a:gd name="connsiteX19" fmla="*/ 488787 w 775063"/>
              <a:gd name="connsiteY19" fmla="*/ 1758421 h 2281317"/>
              <a:gd name="connsiteX20" fmla="*/ 488787 w 775063"/>
              <a:gd name="connsiteY20" fmla="*/ 1955369 h 2281317"/>
              <a:gd name="connsiteX21" fmla="*/ 516923 w 775063"/>
              <a:gd name="connsiteY21" fmla="*/ 1983505 h 2281317"/>
              <a:gd name="connsiteX22" fmla="*/ 545058 w 775063"/>
              <a:gd name="connsiteY22" fmla="*/ 2208588 h 2281317"/>
              <a:gd name="connsiteX23" fmla="*/ 573193 w 775063"/>
              <a:gd name="connsiteY23" fmla="*/ 2250791 h 2281317"/>
              <a:gd name="connsiteX24" fmla="*/ 530990 w 775063"/>
              <a:gd name="connsiteY24" fmla="*/ 2278926 h 2281317"/>
              <a:gd name="connsiteX25" fmla="*/ 460652 w 775063"/>
              <a:gd name="connsiteY25" fmla="*/ 2194520 h 2281317"/>
              <a:gd name="connsiteX26" fmla="*/ 432516 w 775063"/>
              <a:gd name="connsiteY26" fmla="*/ 2152317 h 2281317"/>
              <a:gd name="connsiteX27" fmla="*/ 404381 w 775063"/>
              <a:gd name="connsiteY27" fmla="*/ 2053843 h 2281317"/>
              <a:gd name="connsiteX28" fmla="*/ 376246 w 775063"/>
              <a:gd name="connsiteY28" fmla="*/ 1969437 h 2281317"/>
              <a:gd name="connsiteX29" fmla="*/ 334043 w 775063"/>
              <a:gd name="connsiteY29" fmla="*/ 1828760 h 2281317"/>
              <a:gd name="connsiteX30" fmla="*/ 319975 w 775063"/>
              <a:gd name="connsiteY30" fmla="*/ 1786557 h 2281317"/>
              <a:gd name="connsiteX31" fmla="*/ 305907 w 775063"/>
              <a:gd name="connsiteY31" fmla="*/ 1744354 h 2281317"/>
              <a:gd name="connsiteX32" fmla="*/ 277772 w 775063"/>
              <a:gd name="connsiteY32" fmla="*/ 1716218 h 2281317"/>
              <a:gd name="connsiteX33" fmla="*/ 263704 w 775063"/>
              <a:gd name="connsiteY33" fmla="*/ 1674015 h 2281317"/>
              <a:gd name="connsiteX34" fmla="*/ 179298 w 775063"/>
              <a:gd name="connsiteY34" fmla="*/ 1617745 h 2281317"/>
              <a:gd name="connsiteX35" fmla="*/ 193366 w 775063"/>
              <a:gd name="connsiteY35" fmla="*/ 1575541 h 2281317"/>
              <a:gd name="connsiteX36" fmla="*/ 235569 w 775063"/>
              <a:gd name="connsiteY36" fmla="*/ 1533338 h 2281317"/>
              <a:gd name="connsiteX37" fmla="*/ 249636 w 775063"/>
              <a:gd name="connsiteY37" fmla="*/ 1463000 h 2281317"/>
              <a:gd name="connsiteX38" fmla="*/ 235569 w 775063"/>
              <a:gd name="connsiteY38" fmla="*/ 1280120 h 2281317"/>
              <a:gd name="connsiteX39" fmla="*/ 207433 w 775063"/>
              <a:gd name="connsiteY39" fmla="*/ 1223849 h 2281317"/>
              <a:gd name="connsiteX40" fmla="*/ 193366 w 775063"/>
              <a:gd name="connsiteY40" fmla="*/ 1167578 h 2281317"/>
              <a:gd name="connsiteX41" fmla="*/ 179298 w 775063"/>
              <a:gd name="connsiteY41" fmla="*/ 1125375 h 2281317"/>
              <a:gd name="connsiteX42" fmla="*/ 151163 w 775063"/>
              <a:gd name="connsiteY42" fmla="*/ 1026901 h 2281317"/>
              <a:gd name="connsiteX43" fmla="*/ 123027 w 775063"/>
              <a:gd name="connsiteY43" fmla="*/ 970631 h 2281317"/>
              <a:gd name="connsiteX44" fmla="*/ 80824 w 775063"/>
              <a:gd name="connsiteY44" fmla="*/ 829954 h 2281317"/>
              <a:gd name="connsiteX45" fmla="*/ 24553 w 775063"/>
              <a:gd name="connsiteY45" fmla="*/ 759615 h 2281317"/>
              <a:gd name="connsiteX46" fmla="*/ 10486 w 775063"/>
              <a:gd name="connsiteY46" fmla="*/ 717412 h 2281317"/>
              <a:gd name="connsiteX47" fmla="*/ 94892 w 775063"/>
              <a:gd name="connsiteY47" fmla="*/ 759615 h 2281317"/>
              <a:gd name="connsiteX48" fmla="*/ 80824 w 775063"/>
              <a:gd name="connsiteY48" fmla="*/ 661141 h 2281317"/>
              <a:gd name="connsiteX49" fmla="*/ 123027 w 775063"/>
              <a:gd name="connsiteY49" fmla="*/ 590803 h 2281317"/>
              <a:gd name="connsiteX50" fmla="*/ 165230 w 775063"/>
              <a:gd name="connsiteY50" fmla="*/ 576735 h 2281317"/>
              <a:gd name="connsiteX51" fmla="*/ 151163 w 775063"/>
              <a:gd name="connsiteY51" fmla="*/ 506397 h 2281317"/>
              <a:gd name="connsiteX52" fmla="*/ 123027 w 775063"/>
              <a:gd name="connsiteY52" fmla="*/ 407923 h 2281317"/>
              <a:gd name="connsiteX53" fmla="*/ 137095 w 775063"/>
              <a:gd name="connsiteY53" fmla="*/ 337585 h 2281317"/>
              <a:gd name="connsiteX54" fmla="*/ 179298 w 775063"/>
              <a:gd name="connsiteY54" fmla="*/ 323517 h 2281317"/>
              <a:gd name="connsiteX55" fmla="*/ 221501 w 775063"/>
              <a:gd name="connsiteY55" fmla="*/ 295381 h 2281317"/>
              <a:gd name="connsiteX56" fmla="*/ 249636 w 775063"/>
              <a:gd name="connsiteY56" fmla="*/ 253178 h 2281317"/>
              <a:gd name="connsiteX57" fmla="*/ 319975 w 775063"/>
              <a:gd name="connsiteY57" fmla="*/ 70298 h 2281317"/>
              <a:gd name="connsiteX58" fmla="*/ 334043 w 775063"/>
              <a:gd name="connsiteY58" fmla="*/ 112501 h 2281317"/>
              <a:gd name="connsiteX59" fmla="*/ 432516 w 775063"/>
              <a:gd name="connsiteY59" fmla="*/ 84366 h 2281317"/>
              <a:gd name="connsiteX60" fmla="*/ 446584 w 775063"/>
              <a:gd name="connsiteY60" fmla="*/ 182840 h 2281317"/>
              <a:gd name="connsiteX61" fmla="*/ 460652 w 775063"/>
              <a:gd name="connsiteY61" fmla="*/ 267246 h 2281317"/>
              <a:gd name="connsiteX62" fmla="*/ 488787 w 775063"/>
              <a:gd name="connsiteY62" fmla="*/ 309449 h 2281317"/>
              <a:gd name="connsiteX63" fmla="*/ 502855 w 775063"/>
              <a:gd name="connsiteY63" fmla="*/ 337585 h 22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5063" h="2281317">
                <a:moveTo>
                  <a:pt x="474720" y="140637"/>
                </a:moveTo>
                <a:lnTo>
                  <a:pt x="502855" y="225043"/>
                </a:lnTo>
                <a:lnTo>
                  <a:pt x="516923" y="267246"/>
                </a:lnTo>
                <a:cubicBezTo>
                  <a:pt x="521612" y="295381"/>
                  <a:pt x="524072" y="323980"/>
                  <a:pt x="530990" y="351652"/>
                </a:cubicBezTo>
                <a:cubicBezTo>
                  <a:pt x="538183" y="380424"/>
                  <a:pt x="551933" y="407286"/>
                  <a:pt x="559126" y="436058"/>
                </a:cubicBezTo>
                <a:lnTo>
                  <a:pt x="573193" y="492329"/>
                </a:lnTo>
                <a:cubicBezTo>
                  <a:pt x="577882" y="548600"/>
                  <a:pt x="570419" y="607246"/>
                  <a:pt x="587261" y="661141"/>
                </a:cubicBezTo>
                <a:cubicBezTo>
                  <a:pt x="595173" y="686460"/>
                  <a:pt x="643532" y="717412"/>
                  <a:pt x="643532" y="717412"/>
                </a:cubicBezTo>
                <a:cubicBezTo>
                  <a:pt x="648221" y="792440"/>
                  <a:pt x="651088" y="867604"/>
                  <a:pt x="657600" y="942495"/>
                </a:cubicBezTo>
                <a:cubicBezTo>
                  <a:pt x="660472" y="975528"/>
                  <a:pt x="661182" y="1009513"/>
                  <a:pt x="671667" y="1040969"/>
                </a:cubicBezTo>
                <a:cubicBezTo>
                  <a:pt x="675861" y="1053552"/>
                  <a:pt x="690424" y="1059726"/>
                  <a:pt x="699803" y="1069105"/>
                </a:cubicBezTo>
                <a:cubicBezTo>
                  <a:pt x="704492" y="1228539"/>
                  <a:pt x="701941" y="1388350"/>
                  <a:pt x="713870" y="1547406"/>
                </a:cubicBezTo>
                <a:cubicBezTo>
                  <a:pt x="716088" y="1576980"/>
                  <a:pt x="734813" y="1603040"/>
                  <a:pt x="742006" y="1631812"/>
                </a:cubicBezTo>
                <a:lnTo>
                  <a:pt x="770141" y="1744354"/>
                </a:lnTo>
                <a:cubicBezTo>
                  <a:pt x="765452" y="1786557"/>
                  <a:pt x="775063" y="1832983"/>
                  <a:pt x="756073" y="1870963"/>
                </a:cubicBezTo>
                <a:cubicBezTo>
                  <a:pt x="749441" y="1884226"/>
                  <a:pt x="724355" y="1867381"/>
                  <a:pt x="713870" y="1856895"/>
                </a:cubicBezTo>
                <a:cubicBezTo>
                  <a:pt x="703385" y="1846410"/>
                  <a:pt x="713066" y="1821323"/>
                  <a:pt x="699803" y="1814692"/>
                </a:cubicBezTo>
                <a:cubicBezTo>
                  <a:pt x="670146" y="1799863"/>
                  <a:pt x="634154" y="1805314"/>
                  <a:pt x="601329" y="1800625"/>
                </a:cubicBezTo>
                <a:cubicBezTo>
                  <a:pt x="562259" y="1683417"/>
                  <a:pt x="601055" y="1709322"/>
                  <a:pt x="530990" y="1744354"/>
                </a:cubicBezTo>
                <a:cubicBezTo>
                  <a:pt x="517727" y="1750986"/>
                  <a:pt x="502855" y="1753732"/>
                  <a:pt x="488787" y="1758421"/>
                </a:cubicBezTo>
                <a:cubicBezTo>
                  <a:pt x="462353" y="1837728"/>
                  <a:pt x="459368" y="1827888"/>
                  <a:pt x="488787" y="1955369"/>
                </a:cubicBezTo>
                <a:cubicBezTo>
                  <a:pt x="491769" y="1968293"/>
                  <a:pt x="507544" y="1974126"/>
                  <a:pt x="516923" y="1983505"/>
                </a:cubicBezTo>
                <a:cubicBezTo>
                  <a:pt x="518463" y="2000442"/>
                  <a:pt x="527615" y="2162073"/>
                  <a:pt x="545058" y="2208588"/>
                </a:cubicBezTo>
                <a:cubicBezTo>
                  <a:pt x="550994" y="2224419"/>
                  <a:pt x="563815" y="2236723"/>
                  <a:pt x="573193" y="2250791"/>
                </a:cubicBezTo>
                <a:cubicBezTo>
                  <a:pt x="559125" y="2260169"/>
                  <a:pt x="547727" y="2281317"/>
                  <a:pt x="530990" y="2278926"/>
                </a:cubicBezTo>
                <a:cubicBezTo>
                  <a:pt x="466842" y="2269762"/>
                  <a:pt x="479614" y="2232443"/>
                  <a:pt x="460652" y="2194520"/>
                </a:cubicBezTo>
                <a:cubicBezTo>
                  <a:pt x="453091" y="2179398"/>
                  <a:pt x="441895" y="2166385"/>
                  <a:pt x="432516" y="2152317"/>
                </a:cubicBezTo>
                <a:cubicBezTo>
                  <a:pt x="385232" y="2010457"/>
                  <a:pt x="457385" y="2230522"/>
                  <a:pt x="404381" y="2053843"/>
                </a:cubicBezTo>
                <a:cubicBezTo>
                  <a:pt x="395859" y="2025437"/>
                  <a:pt x="383439" y="1998209"/>
                  <a:pt x="376246" y="1969437"/>
                </a:cubicBezTo>
                <a:cubicBezTo>
                  <a:pt x="354986" y="1884397"/>
                  <a:pt x="368291" y="1931503"/>
                  <a:pt x="334043" y="1828760"/>
                </a:cubicBezTo>
                <a:lnTo>
                  <a:pt x="319975" y="1786557"/>
                </a:lnTo>
                <a:cubicBezTo>
                  <a:pt x="315286" y="1772489"/>
                  <a:pt x="316392" y="1754840"/>
                  <a:pt x="305907" y="1744354"/>
                </a:cubicBezTo>
                <a:lnTo>
                  <a:pt x="277772" y="1716218"/>
                </a:lnTo>
                <a:cubicBezTo>
                  <a:pt x="273083" y="1702150"/>
                  <a:pt x="274189" y="1684500"/>
                  <a:pt x="263704" y="1674015"/>
                </a:cubicBezTo>
                <a:cubicBezTo>
                  <a:pt x="239794" y="1650105"/>
                  <a:pt x="179298" y="1617745"/>
                  <a:pt x="179298" y="1617745"/>
                </a:cubicBezTo>
                <a:cubicBezTo>
                  <a:pt x="183987" y="1603677"/>
                  <a:pt x="185140" y="1587879"/>
                  <a:pt x="193366" y="1575541"/>
                </a:cubicBezTo>
                <a:cubicBezTo>
                  <a:pt x="204402" y="1558988"/>
                  <a:pt x="226672" y="1551132"/>
                  <a:pt x="235569" y="1533338"/>
                </a:cubicBezTo>
                <a:cubicBezTo>
                  <a:pt x="246262" y="1511952"/>
                  <a:pt x="244947" y="1486446"/>
                  <a:pt x="249636" y="1463000"/>
                </a:cubicBezTo>
                <a:cubicBezTo>
                  <a:pt x="244947" y="1402040"/>
                  <a:pt x="246194" y="1340330"/>
                  <a:pt x="235569" y="1280120"/>
                </a:cubicBezTo>
                <a:cubicBezTo>
                  <a:pt x="231925" y="1259468"/>
                  <a:pt x="214796" y="1243485"/>
                  <a:pt x="207433" y="1223849"/>
                </a:cubicBezTo>
                <a:cubicBezTo>
                  <a:pt x="200644" y="1205746"/>
                  <a:pt x="198677" y="1186168"/>
                  <a:pt x="193366" y="1167578"/>
                </a:cubicBezTo>
                <a:cubicBezTo>
                  <a:pt x="189292" y="1153320"/>
                  <a:pt x="183372" y="1139633"/>
                  <a:pt x="179298" y="1125375"/>
                </a:cubicBezTo>
                <a:cubicBezTo>
                  <a:pt x="169104" y="1089697"/>
                  <a:pt x="165614" y="1060620"/>
                  <a:pt x="151163" y="1026901"/>
                </a:cubicBezTo>
                <a:cubicBezTo>
                  <a:pt x="142902" y="1007626"/>
                  <a:pt x="132406" y="989388"/>
                  <a:pt x="123027" y="970631"/>
                </a:cubicBezTo>
                <a:cubicBezTo>
                  <a:pt x="116651" y="945127"/>
                  <a:pt x="92243" y="841374"/>
                  <a:pt x="80824" y="829954"/>
                </a:cubicBezTo>
                <a:cubicBezTo>
                  <a:pt x="40734" y="789862"/>
                  <a:pt x="60046" y="812854"/>
                  <a:pt x="24553" y="759615"/>
                </a:cubicBezTo>
                <a:cubicBezTo>
                  <a:pt x="19864" y="745547"/>
                  <a:pt x="0" y="727897"/>
                  <a:pt x="10486" y="717412"/>
                </a:cubicBezTo>
                <a:cubicBezTo>
                  <a:pt x="22134" y="705764"/>
                  <a:pt x="93476" y="758671"/>
                  <a:pt x="94892" y="759615"/>
                </a:cubicBezTo>
                <a:cubicBezTo>
                  <a:pt x="90203" y="726790"/>
                  <a:pt x="88280" y="693450"/>
                  <a:pt x="80824" y="661141"/>
                </a:cubicBezTo>
                <a:cubicBezTo>
                  <a:pt x="56643" y="556355"/>
                  <a:pt x="14324" y="569062"/>
                  <a:pt x="123027" y="590803"/>
                </a:cubicBezTo>
                <a:cubicBezTo>
                  <a:pt x="137095" y="586114"/>
                  <a:pt x="160541" y="590803"/>
                  <a:pt x="165230" y="576735"/>
                </a:cubicBezTo>
                <a:cubicBezTo>
                  <a:pt x="172791" y="554052"/>
                  <a:pt x="156350" y="529738"/>
                  <a:pt x="151163" y="506397"/>
                </a:cubicBezTo>
                <a:cubicBezTo>
                  <a:pt x="139388" y="453407"/>
                  <a:pt x="138692" y="454918"/>
                  <a:pt x="123027" y="407923"/>
                </a:cubicBezTo>
                <a:cubicBezTo>
                  <a:pt x="127716" y="384477"/>
                  <a:pt x="123832" y="357480"/>
                  <a:pt x="137095" y="337585"/>
                </a:cubicBezTo>
                <a:cubicBezTo>
                  <a:pt x="145320" y="325247"/>
                  <a:pt x="166035" y="330149"/>
                  <a:pt x="179298" y="323517"/>
                </a:cubicBezTo>
                <a:cubicBezTo>
                  <a:pt x="194420" y="315956"/>
                  <a:pt x="207433" y="304760"/>
                  <a:pt x="221501" y="295381"/>
                </a:cubicBezTo>
                <a:cubicBezTo>
                  <a:pt x="230879" y="281313"/>
                  <a:pt x="245968" y="269683"/>
                  <a:pt x="249636" y="253178"/>
                </a:cubicBezTo>
                <a:cubicBezTo>
                  <a:pt x="297640" y="37160"/>
                  <a:pt x="214527" y="0"/>
                  <a:pt x="319975" y="70298"/>
                </a:cubicBezTo>
                <a:cubicBezTo>
                  <a:pt x="324664" y="84366"/>
                  <a:pt x="320275" y="106994"/>
                  <a:pt x="334043" y="112501"/>
                </a:cubicBezTo>
                <a:cubicBezTo>
                  <a:pt x="342073" y="115713"/>
                  <a:pt x="420004" y="88537"/>
                  <a:pt x="432516" y="84366"/>
                </a:cubicBezTo>
                <a:cubicBezTo>
                  <a:pt x="486806" y="138654"/>
                  <a:pt x="446584" y="82827"/>
                  <a:pt x="446584" y="182840"/>
                </a:cubicBezTo>
                <a:cubicBezTo>
                  <a:pt x="446584" y="211363"/>
                  <a:pt x="451632" y="240186"/>
                  <a:pt x="460652" y="267246"/>
                </a:cubicBezTo>
                <a:cubicBezTo>
                  <a:pt x="465999" y="283286"/>
                  <a:pt x="480088" y="294951"/>
                  <a:pt x="488787" y="309449"/>
                </a:cubicBezTo>
                <a:cubicBezTo>
                  <a:pt x="494182" y="318440"/>
                  <a:pt x="498166" y="328206"/>
                  <a:pt x="502855" y="337585"/>
                </a:cubicBezTo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4953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ক.দক্ষিণ-পূর্বাঞ্চলের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পাহাড়সমূহঃ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90999" y="762000"/>
            <a:ext cx="4648201" cy="2971800"/>
            <a:chOff x="4190999" y="762000"/>
            <a:chExt cx="4648201" cy="2971800"/>
          </a:xfrm>
        </p:grpSpPr>
        <p:pic>
          <p:nvPicPr>
            <p:cNvPr id="5" name="Picture 4" descr="রাঙ্গামাটি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999" y="762000"/>
              <a:ext cx="4648201" cy="2971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486400" y="12954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রাঙ্গামাটি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3400" y="1905000"/>
            <a:ext cx="4267200" cy="2805976"/>
            <a:chOff x="4343400" y="1905000"/>
            <a:chExt cx="4267200" cy="2805976"/>
          </a:xfrm>
        </p:grpSpPr>
        <p:pic>
          <p:nvPicPr>
            <p:cNvPr id="10" name="Picture 9" descr="বান্দরবন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1905000"/>
              <a:ext cx="4267200" cy="2805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562600" y="22860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বান্দরবন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3400" y="3048000"/>
            <a:ext cx="4129314" cy="2389426"/>
            <a:chOff x="4343400" y="3048000"/>
            <a:chExt cx="4129314" cy="2389426"/>
          </a:xfrm>
        </p:grpSpPr>
        <p:pic>
          <p:nvPicPr>
            <p:cNvPr id="13" name="Picture 12" descr="খাগড়াছড়ি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3048000"/>
              <a:ext cx="4129314" cy="2389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562600" y="32004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খাগড়াছড়ি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67200" y="3810000"/>
            <a:ext cx="4100792" cy="2133601"/>
            <a:chOff x="4267200" y="3810000"/>
            <a:chExt cx="4100792" cy="2133601"/>
          </a:xfrm>
        </p:grpSpPr>
        <p:pic>
          <p:nvPicPr>
            <p:cNvPr id="16" name="Picture 15" descr="coxes-baza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200" y="3810000"/>
              <a:ext cx="4100792" cy="21336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486400" y="40386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কক্সবাজার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2999" y="4572000"/>
            <a:ext cx="3014877" cy="2057399"/>
            <a:chOff x="4952999" y="4572000"/>
            <a:chExt cx="3014877" cy="2057399"/>
          </a:xfrm>
        </p:grpSpPr>
        <p:pic>
          <p:nvPicPr>
            <p:cNvPr id="19" name="Picture 18" descr="চট্রগ্রাম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2999" y="4572000"/>
              <a:ext cx="3014877" cy="205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715000" y="48768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চট্রগ্রাম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25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পাহাড়গুলোর গড় উচ্চতা ৬১০ মিঃ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 বাংলাদেশে সর্বোচ্চ শৃঙ্গ নাম কি ?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তাজিংন্ড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343650" cy="357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0" y="4953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তাজিনডং(বিজয়)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জেলা অবস্থিত এবং উচ্চতা কত ?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বান্দরবন জেলা, উচ্চতা ১২৮০ মিটার ।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শৃঙ্গের নাম কি এবং উচ্চতা কত ?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কিওক্রাড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0"/>
            <a:ext cx="6400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90600" y="5410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কিওক্রাডং,উচ্চতা ১২৩০ মিটার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ও উত্তর-পূর্বাঞ্চলের পাহাড়সমূহঃ </a:t>
            </a:r>
            <a:endParaRPr lang="en-US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3084165" cy="4038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14800" y="1066800"/>
            <a:ext cx="3962400" cy="2362200"/>
            <a:chOff x="3810000" y="1187669"/>
            <a:chExt cx="4572000" cy="2850931"/>
          </a:xfrm>
        </p:grpSpPr>
        <p:pic>
          <p:nvPicPr>
            <p:cNvPr id="5" name="Picture 4" descr="ময়মনসিংহ.jpg"/>
            <p:cNvPicPr>
              <a:picLocks noChangeAspect="1"/>
            </p:cNvPicPr>
            <p:nvPr/>
          </p:nvPicPr>
          <p:blipFill>
            <a:blip r:embed="rId3"/>
            <a:srcRect t="11111" b="11111"/>
            <a:stretch>
              <a:fillRect/>
            </a:stretch>
          </p:blipFill>
          <p:spPr>
            <a:xfrm>
              <a:off x="3810000" y="1371600"/>
              <a:ext cx="4572000" cy="2667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337538" y="1187669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  ময়নসিংহ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967825" y="2222695"/>
            <a:ext cx="1270157" cy="675250"/>
          </a:xfrm>
          <a:custGeom>
            <a:avLst/>
            <a:gdLst>
              <a:gd name="connsiteX0" fmla="*/ 648766 w 1270157"/>
              <a:gd name="connsiteY0" fmla="*/ 506437 h 675250"/>
              <a:gd name="connsiteX1" fmla="*/ 662833 w 1270157"/>
              <a:gd name="connsiteY1" fmla="*/ 576776 h 675250"/>
              <a:gd name="connsiteX2" fmla="*/ 719104 w 1270157"/>
              <a:gd name="connsiteY2" fmla="*/ 633047 h 675250"/>
              <a:gd name="connsiteX3" fmla="*/ 789443 w 1270157"/>
              <a:gd name="connsiteY3" fmla="*/ 675250 h 675250"/>
              <a:gd name="connsiteX4" fmla="*/ 831646 w 1270157"/>
              <a:gd name="connsiteY4" fmla="*/ 661182 h 675250"/>
              <a:gd name="connsiteX5" fmla="*/ 873849 w 1270157"/>
              <a:gd name="connsiteY5" fmla="*/ 562708 h 675250"/>
              <a:gd name="connsiteX6" fmla="*/ 930120 w 1270157"/>
              <a:gd name="connsiteY6" fmla="*/ 576776 h 675250"/>
              <a:gd name="connsiteX7" fmla="*/ 1000458 w 1270157"/>
              <a:gd name="connsiteY7" fmla="*/ 633047 h 675250"/>
              <a:gd name="connsiteX8" fmla="*/ 1042661 w 1270157"/>
              <a:gd name="connsiteY8" fmla="*/ 647114 h 675250"/>
              <a:gd name="connsiteX9" fmla="*/ 1056729 w 1270157"/>
              <a:gd name="connsiteY9" fmla="*/ 534573 h 675250"/>
              <a:gd name="connsiteX10" fmla="*/ 1098932 w 1270157"/>
              <a:gd name="connsiteY10" fmla="*/ 464234 h 675250"/>
              <a:gd name="connsiteX11" fmla="*/ 1141135 w 1270157"/>
              <a:gd name="connsiteY11" fmla="*/ 450167 h 675250"/>
              <a:gd name="connsiteX12" fmla="*/ 1169270 w 1270157"/>
              <a:gd name="connsiteY12" fmla="*/ 492370 h 675250"/>
              <a:gd name="connsiteX13" fmla="*/ 1239609 w 1270157"/>
              <a:gd name="connsiteY13" fmla="*/ 436099 h 675250"/>
              <a:gd name="connsiteX14" fmla="*/ 1239609 w 1270157"/>
              <a:gd name="connsiteY14" fmla="*/ 154745 h 675250"/>
              <a:gd name="connsiteX15" fmla="*/ 1211473 w 1270157"/>
              <a:gd name="connsiteY15" fmla="*/ 126610 h 675250"/>
              <a:gd name="connsiteX16" fmla="*/ 1113000 w 1270157"/>
              <a:gd name="connsiteY16" fmla="*/ 168813 h 675250"/>
              <a:gd name="connsiteX17" fmla="*/ 1028593 w 1270157"/>
              <a:gd name="connsiteY17" fmla="*/ 196948 h 675250"/>
              <a:gd name="connsiteX18" fmla="*/ 887917 w 1270157"/>
              <a:gd name="connsiteY18" fmla="*/ 253219 h 675250"/>
              <a:gd name="connsiteX19" fmla="*/ 803510 w 1270157"/>
              <a:gd name="connsiteY19" fmla="*/ 281354 h 675250"/>
              <a:gd name="connsiteX20" fmla="*/ 662833 w 1270157"/>
              <a:gd name="connsiteY20" fmla="*/ 323557 h 675250"/>
              <a:gd name="connsiteX21" fmla="*/ 620630 w 1270157"/>
              <a:gd name="connsiteY21" fmla="*/ 337625 h 675250"/>
              <a:gd name="connsiteX22" fmla="*/ 536224 w 1270157"/>
              <a:gd name="connsiteY22" fmla="*/ 295422 h 675250"/>
              <a:gd name="connsiteX23" fmla="*/ 508089 w 1270157"/>
              <a:gd name="connsiteY23" fmla="*/ 211016 h 675250"/>
              <a:gd name="connsiteX24" fmla="*/ 494021 w 1270157"/>
              <a:gd name="connsiteY24" fmla="*/ 168813 h 675250"/>
              <a:gd name="connsiteX25" fmla="*/ 479953 w 1270157"/>
              <a:gd name="connsiteY25" fmla="*/ 126610 h 675250"/>
              <a:gd name="connsiteX26" fmla="*/ 409615 w 1270157"/>
              <a:gd name="connsiteY26" fmla="*/ 70339 h 675250"/>
              <a:gd name="connsiteX27" fmla="*/ 381480 w 1270157"/>
              <a:gd name="connsiteY27" fmla="*/ 28136 h 675250"/>
              <a:gd name="connsiteX28" fmla="*/ 297073 w 1270157"/>
              <a:gd name="connsiteY28" fmla="*/ 0 h 675250"/>
              <a:gd name="connsiteX29" fmla="*/ 128261 w 1270157"/>
              <a:gd name="connsiteY29" fmla="*/ 14068 h 675250"/>
              <a:gd name="connsiteX30" fmla="*/ 57923 w 1270157"/>
              <a:gd name="connsiteY30" fmla="*/ 28136 h 675250"/>
              <a:gd name="connsiteX31" fmla="*/ 29787 w 1270157"/>
              <a:gd name="connsiteY31" fmla="*/ 56271 h 675250"/>
              <a:gd name="connsiteX32" fmla="*/ 29787 w 1270157"/>
              <a:gd name="connsiteY32" fmla="*/ 309490 h 675250"/>
              <a:gd name="connsiteX33" fmla="*/ 57923 w 1270157"/>
              <a:gd name="connsiteY33" fmla="*/ 337625 h 675250"/>
              <a:gd name="connsiteX34" fmla="*/ 128261 w 1270157"/>
              <a:gd name="connsiteY34" fmla="*/ 422031 h 675250"/>
              <a:gd name="connsiteX35" fmla="*/ 311141 w 1270157"/>
              <a:gd name="connsiteY35" fmla="*/ 436099 h 675250"/>
              <a:gd name="connsiteX36" fmla="*/ 325209 w 1270157"/>
              <a:gd name="connsiteY36" fmla="*/ 548640 h 675250"/>
              <a:gd name="connsiteX37" fmla="*/ 367412 w 1270157"/>
              <a:gd name="connsiteY37" fmla="*/ 562708 h 675250"/>
              <a:gd name="connsiteX38" fmla="*/ 409615 w 1270157"/>
              <a:gd name="connsiteY38" fmla="*/ 590843 h 675250"/>
              <a:gd name="connsiteX39" fmla="*/ 494021 w 1270157"/>
              <a:gd name="connsiteY39" fmla="*/ 618979 h 675250"/>
              <a:gd name="connsiteX40" fmla="*/ 508089 w 1270157"/>
              <a:gd name="connsiteY40" fmla="*/ 661182 h 675250"/>
              <a:gd name="connsiteX41" fmla="*/ 592495 w 1270157"/>
              <a:gd name="connsiteY41" fmla="*/ 604911 h 675250"/>
              <a:gd name="connsiteX42" fmla="*/ 592495 w 1270157"/>
              <a:gd name="connsiteY42" fmla="*/ 478302 h 6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0157" h="675250">
                <a:moveTo>
                  <a:pt x="648766" y="506437"/>
                </a:moveTo>
                <a:cubicBezTo>
                  <a:pt x="653455" y="529883"/>
                  <a:pt x="651221" y="555874"/>
                  <a:pt x="662833" y="576776"/>
                </a:cubicBezTo>
                <a:cubicBezTo>
                  <a:pt x="675715" y="599964"/>
                  <a:pt x="700347" y="614290"/>
                  <a:pt x="719104" y="633047"/>
                </a:cubicBezTo>
                <a:cubicBezTo>
                  <a:pt x="757724" y="671667"/>
                  <a:pt x="734659" y="656988"/>
                  <a:pt x="789443" y="675250"/>
                </a:cubicBezTo>
                <a:cubicBezTo>
                  <a:pt x="803511" y="670561"/>
                  <a:pt x="820067" y="670445"/>
                  <a:pt x="831646" y="661182"/>
                </a:cubicBezTo>
                <a:cubicBezTo>
                  <a:pt x="862005" y="636895"/>
                  <a:pt x="865402" y="596497"/>
                  <a:pt x="873849" y="562708"/>
                </a:cubicBezTo>
                <a:cubicBezTo>
                  <a:pt x="892606" y="567397"/>
                  <a:pt x="912349" y="569160"/>
                  <a:pt x="930120" y="576776"/>
                </a:cubicBezTo>
                <a:cubicBezTo>
                  <a:pt x="1028670" y="619012"/>
                  <a:pt x="924822" y="587665"/>
                  <a:pt x="1000458" y="633047"/>
                </a:cubicBezTo>
                <a:cubicBezTo>
                  <a:pt x="1013173" y="640676"/>
                  <a:pt x="1028593" y="642425"/>
                  <a:pt x="1042661" y="647114"/>
                </a:cubicBezTo>
                <a:cubicBezTo>
                  <a:pt x="1047350" y="609600"/>
                  <a:pt x="1049966" y="571769"/>
                  <a:pt x="1056729" y="534573"/>
                </a:cubicBezTo>
                <a:cubicBezTo>
                  <a:pt x="1062149" y="504766"/>
                  <a:pt x="1071799" y="480514"/>
                  <a:pt x="1098932" y="464234"/>
                </a:cubicBezTo>
                <a:cubicBezTo>
                  <a:pt x="1111647" y="456605"/>
                  <a:pt x="1127067" y="454856"/>
                  <a:pt x="1141135" y="450167"/>
                </a:cubicBezTo>
                <a:cubicBezTo>
                  <a:pt x="1150513" y="464235"/>
                  <a:pt x="1153572" y="486091"/>
                  <a:pt x="1169270" y="492370"/>
                </a:cubicBezTo>
                <a:cubicBezTo>
                  <a:pt x="1205032" y="506675"/>
                  <a:pt x="1228879" y="452194"/>
                  <a:pt x="1239609" y="436099"/>
                </a:cubicBezTo>
                <a:cubicBezTo>
                  <a:pt x="1267981" y="322612"/>
                  <a:pt x="1270157" y="338029"/>
                  <a:pt x="1239609" y="154745"/>
                </a:cubicBezTo>
                <a:cubicBezTo>
                  <a:pt x="1237428" y="141662"/>
                  <a:pt x="1220852" y="135988"/>
                  <a:pt x="1211473" y="126610"/>
                </a:cubicBezTo>
                <a:cubicBezTo>
                  <a:pt x="1062620" y="163822"/>
                  <a:pt x="1237909" y="113298"/>
                  <a:pt x="1113000" y="168813"/>
                </a:cubicBezTo>
                <a:cubicBezTo>
                  <a:pt x="1085899" y="180858"/>
                  <a:pt x="1055119" y="183685"/>
                  <a:pt x="1028593" y="196948"/>
                </a:cubicBezTo>
                <a:cubicBezTo>
                  <a:pt x="945798" y="238346"/>
                  <a:pt x="992216" y="218452"/>
                  <a:pt x="887917" y="253219"/>
                </a:cubicBezTo>
                <a:cubicBezTo>
                  <a:pt x="887907" y="253222"/>
                  <a:pt x="803521" y="281351"/>
                  <a:pt x="803510" y="281354"/>
                </a:cubicBezTo>
                <a:cubicBezTo>
                  <a:pt x="718472" y="302614"/>
                  <a:pt x="765575" y="289310"/>
                  <a:pt x="662833" y="323557"/>
                </a:cubicBezTo>
                <a:lnTo>
                  <a:pt x="620630" y="337625"/>
                </a:lnTo>
                <a:cubicBezTo>
                  <a:pt x="597636" y="329960"/>
                  <a:pt x="550576" y="318386"/>
                  <a:pt x="536224" y="295422"/>
                </a:cubicBezTo>
                <a:cubicBezTo>
                  <a:pt x="520506" y="270273"/>
                  <a:pt x="517467" y="239151"/>
                  <a:pt x="508089" y="211016"/>
                </a:cubicBezTo>
                <a:lnTo>
                  <a:pt x="494021" y="168813"/>
                </a:lnTo>
                <a:cubicBezTo>
                  <a:pt x="489332" y="154745"/>
                  <a:pt x="490438" y="137096"/>
                  <a:pt x="479953" y="126610"/>
                </a:cubicBezTo>
                <a:cubicBezTo>
                  <a:pt x="439863" y="86519"/>
                  <a:pt x="462854" y="105831"/>
                  <a:pt x="409615" y="70339"/>
                </a:cubicBezTo>
                <a:cubicBezTo>
                  <a:pt x="400237" y="56271"/>
                  <a:pt x="395817" y="37097"/>
                  <a:pt x="381480" y="28136"/>
                </a:cubicBezTo>
                <a:cubicBezTo>
                  <a:pt x="356330" y="12417"/>
                  <a:pt x="297073" y="0"/>
                  <a:pt x="297073" y="0"/>
                </a:cubicBezTo>
                <a:cubicBezTo>
                  <a:pt x="240802" y="4689"/>
                  <a:pt x="184340" y="7470"/>
                  <a:pt x="128261" y="14068"/>
                </a:cubicBezTo>
                <a:cubicBezTo>
                  <a:pt x="104514" y="16862"/>
                  <a:pt x="79900" y="18717"/>
                  <a:pt x="57923" y="28136"/>
                </a:cubicBezTo>
                <a:cubicBezTo>
                  <a:pt x="45732" y="33361"/>
                  <a:pt x="39166" y="46893"/>
                  <a:pt x="29787" y="56271"/>
                </a:cubicBezTo>
                <a:cubicBezTo>
                  <a:pt x="3971" y="159540"/>
                  <a:pt x="0" y="150628"/>
                  <a:pt x="29787" y="309490"/>
                </a:cubicBezTo>
                <a:cubicBezTo>
                  <a:pt x="32231" y="322526"/>
                  <a:pt x="49637" y="327268"/>
                  <a:pt x="57923" y="337625"/>
                </a:cubicBezTo>
                <a:cubicBezTo>
                  <a:pt x="72368" y="355681"/>
                  <a:pt x="103197" y="415765"/>
                  <a:pt x="128261" y="422031"/>
                </a:cubicBezTo>
                <a:cubicBezTo>
                  <a:pt x="187576" y="436860"/>
                  <a:pt x="250181" y="431410"/>
                  <a:pt x="311141" y="436099"/>
                </a:cubicBezTo>
                <a:cubicBezTo>
                  <a:pt x="315830" y="473613"/>
                  <a:pt x="309855" y="514093"/>
                  <a:pt x="325209" y="548640"/>
                </a:cubicBezTo>
                <a:cubicBezTo>
                  <a:pt x="331232" y="562191"/>
                  <a:pt x="354149" y="556076"/>
                  <a:pt x="367412" y="562708"/>
                </a:cubicBezTo>
                <a:cubicBezTo>
                  <a:pt x="382534" y="570269"/>
                  <a:pt x="394165" y="583976"/>
                  <a:pt x="409615" y="590843"/>
                </a:cubicBezTo>
                <a:cubicBezTo>
                  <a:pt x="436716" y="602888"/>
                  <a:pt x="494021" y="618979"/>
                  <a:pt x="494021" y="618979"/>
                </a:cubicBezTo>
                <a:cubicBezTo>
                  <a:pt x="498710" y="633047"/>
                  <a:pt x="494826" y="654551"/>
                  <a:pt x="508089" y="661182"/>
                </a:cubicBezTo>
                <a:cubicBezTo>
                  <a:pt x="531674" y="672974"/>
                  <a:pt x="590107" y="614464"/>
                  <a:pt x="592495" y="604911"/>
                </a:cubicBezTo>
                <a:cubicBezTo>
                  <a:pt x="602731" y="563968"/>
                  <a:pt x="592495" y="520505"/>
                  <a:pt x="592495" y="478302"/>
                </a:cubicBezTo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38600" y="1676400"/>
            <a:ext cx="4038600" cy="2054164"/>
            <a:chOff x="3962400" y="3684949"/>
            <a:chExt cx="4572000" cy="2712615"/>
          </a:xfrm>
        </p:grpSpPr>
        <p:pic>
          <p:nvPicPr>
            <p:cNvPr id="9" name="Picture 8" descr="নেত্রকোনা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3886200"/>
              <a:ext cx="4572000" cy="2511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911306" y="3684949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নেত্রকোনা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8600" y="2286000"/>
            <a:ext cx="3962400" cy="2419350"/>
            <a:chOff x="4038600" y="2286000"/>
            <a:chExt cx="3962400" cy="2419350"/>
          </a:xfrm>
        </p:grpSpPr>
        <p:pic>
          <p:nvPicPr>
            <p:cNvPr id="13" name="Picture 12" descr="সিলেট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600" y="2362200"/>
              <a:ext cx="3962400" cy="2343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4800600" y="2286000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  সিলেট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895600"/>
            <a:ext cx="4038600" cy="1981200"/>
            <a:chOff x="4038600" y="2971800"/>
            <a:chExt cx="4038600" cy="1981200"/>
          </a:xfrm>
        </p:grpSpPr>
        <p:pic>
          <p:nvPicPr>
            <p:cNvPr id="1026" name="Picture 2" descr="E:\পূর্ব্বংগ পর্যটন\full_1065808468_146962399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8600" y="2971800"/>
              <a:ext cx="4038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572000" y="2971800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মৌলভীবাজার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38600" y="3429000"/>
            <a:ext cx="4038600" cy="1752604"/>
            <a:chOff x="4038600" y="3505196"/>
            <a:chExt cx="4038600" cy="1828803"/>
          </a:xfrm>
        </p:grpSpPr>
        <p:pic>
          <p:nvPicPr>
            <p:cNvPr id="19" name="Picture 18" descr="Fruits Valley Habiganj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4038600" y="3505196"/>
              <a:ext cx="4038600" cy="18288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724400" y="365760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    হবিগঞ্জ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5181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পাহাড়গুলোর গড় উচ্চতা ২৪৪ মিটারের বেশী নয়। উত্তরের পাহাড় গুলো স্থায়ীভাবে টিলানামে পরিচিত,এগুলোর উচ্চতা ৩০ থেকে ৪০ মিটার ।</a:t>
            </a:r>
            <a:endParaRPr lang="en-US" sz="3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34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1905000"/>
            <a:ext cx="2743200" cy="304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85800"/>
            <a:ext cx="2362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সময়ঃ৭মিনিট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32766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7239000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বাংলাদেশের টাশিয়ারি যুগের পাহাড়সমূহ বিশ্লেষণ আলোচনা করে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নেত্রকোন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74887"/>
            <a:ext cx="4038600" cy="302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153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প্লাইষ্টোসিনকাল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আনুমানিক ২৫০০০ বছর পূর্বের সময় কে প্লাইষ্টোসিনকাল বলে ।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38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 সোপান কি  ?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82296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সোপান হল এমন একটি ভূমি যায় উচ্চতা পাহাড় থেকে কম কিন্তু সমভূমি থেকে বেশী তাকে সোপান বলে 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8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প্লাইষ্টোসিনকালের সোপানসমূহ কে কয় ভাগে ভাগ করা হয়েছে ? 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বরেন্দ্র ভূম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19200"/>
            <a:ext cx="8120867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5181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পশ্চিমাংশের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বরেন্দ্রভূমি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তিনভাগে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029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মধ্যভাগের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ভাওয়ালের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97863"/>
            <a:ext cx="8077200" cy="385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14281033174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91451"/>
            <a:ext cx="8077200" cy="383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71600" y="5105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খ.কুমিল্লা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লালমাই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33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বরেন্দ্রভূমি</a:t>
            </a:r>
            <a:endParaRPr lang="en-US" sz="5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har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89405"/>
            <a:ext cx="6248400" cy="2677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4495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৯৩২০ বর্গমিটার এলাকায় বরেন্দ্রভূমি বিস্তৃত,উচ্চতা প্লাবন সমভূমি হতে ৬-১২ মিটার । মাটির বর্ণ ধূসর ও লাল ।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324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956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মধুপুর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ভাওয়ালের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49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 ৪১০৩ বর্গকিলোমিটার,উচ্চতা সমভূমি হতে প্রায় ৩০ মিটার ।মাটির বর্ণ লালচে ও ধূসর ।</a:t>
            </a:r>
            <a:endParaRPr lang="en-US" sz="4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33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গ.লালমাই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" name="Picture 11" descr="PicsArt_12-12-07.20.28.jpg"/>
          <p:cNvPicPr>
            <a:picLocks noChangeAspect="1"/>
          </p:cNvPicPr>
          <p:nvPr/>
        </p:nvPicPr>
        <p:blipFill>
          <a:blip r:embed="rId4"/>
          <a:srcRect l="2500" r="2500" b="5556"/>
          <a:stretch>
            <a:fillRect/>
          </a:stretch>
        </p:blipFill>
        <p:spPr>
          <a:xfrm>
            <a:off x="1447800" y="1524000"/>
            <a:ext cx="6324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আয়তন প্রায় ৩৪ বর্গকিলোমিটার, গড় উচ্চতা ২১ মিটার ।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allAtOnce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2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2895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685800"/>
            <a:ext cx="3276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সময়ঃ৫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72200" y="1676400"/>
            <a:ext cx="2209800" cy="3124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66294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প্লাইষ্টোসিনকালের সোপানসমূহের বিশ্লেষণ আলোচনা করে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54" y="2178662"/>
            <a:ext cx="3596546" cy="239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731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C18DC-08D8-42B2-B6AA-9D7E99881812}"/>
              </a:ext>
            </a:extLst>
          </p:cNvPr>
          <p:cNvSpPr txBox="1"/>
          <p:nvPr/>
        </p:nvSpPr>
        <p:spPr>
          <a:xfrm>
            <a:off x="514350" y="1628239"/>
            <a:ext cx="811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১।বাংলাদেশের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ভূ-প্রকৃতিতে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বৈচিত্রতা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624FE-CAA7-43B2-920B-14E9AC0065D7}"/>
              </a:ext>
            </a:extLst>
          </p:cNvPr>
          <p:cNvSpPr txBox="1"/>
          <p:nvPr/>
        </p:nvSpPr>
        <p:spPr>
          <a:xfrm>
            <a:off x="620151" y="322717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97526-5BE3-4814-8D0C-37E009C12CF4}"/>
              </a:ext>
            </a:extLst>
          </p:cNvPr>
          <p:cNvSpPr txBox="1"/>
          <p:nvPr/>
        </p:nvSpPr>
        <p:spPr>
          <a:xfrm>
            <a:off x="514350" y="5229761"/>
            <a:ext cx="779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বরেন্দ্রভূমি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731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09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981200"/>
            <a:ext cx="7513320" cy="2371725"/>
            <a:chOff x="1295400" y="1981200"/>
            <a:chExt cx="7513320" cy="2371725"/>
          </a:xfrm>
        </p:grpSpPr>
        <p:pic>
          <p:nvPicPr>
            <p:cNvPr id="5" name="Picture 4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Picture 5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838200" y="518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ভূপ্রাকৃতিক বৈশিষ্ট্য বিশ্লেষণ করো 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1"/>
            <a:ext cx="4495800" cy="2431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মোঃসাইফুল ইসলাম </a:t>
            </a:r>
          </a:p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প্রধান শিক্ষক </a:t>
            </a:r>
          </a:p>
          <a:p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 বালিকা উচ্চ বিদ্যালয়</a:t>
            </a:r>
          </a:p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০১৭১৪৬২৭৬৫৫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5179" y="3352800"/>
            <a:ext cx="347044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 ও পরিবেশ </a:t>
            </a:r>
            <a:endParaRPr lang="bn-IN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শ্রেণীঃ নবম/দশম </a:t>
            </a:r>
          </a:p>
          <a:p>
            <a:r>
              <a:rPr lang="bn-IN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অধ্যায়ঃ</a:t>
            </a:r>
            <a:r>
              <a:rPr lang="en-US" sz="32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সময়ঃ ৫০ মিনিট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200325_135241.jpg"/>
          <p:cNvPicPr>
            <a:picLocks noChangeAspect="1"/>
          </p:cNvPicPr>
          <p:nvPr/>
        </p:nvPicPr>
        <p:blipFill>
          <a:blip r:embed="rId2"/>
          <a:srcRect t="4511" r="4000" b="3008"/>
          <a:stretch>
            <a:fillRect/>
          </a:stretch>
        </p:blipFill>
        <p:spPr>
          <a:xfrm>
            <a:off x="6211882" y="562810"/>
            <a:ext cx="2154598" cy="27605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7032" y="533400"/>
            <a:ext cx="2287336" cy="236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4442" y="609600"/>
            <a:ext cx="35493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3546306">
            <a:off x="3975043" y="1268777"/>
            <a:ext cx="1085336" cy="171043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038586" y="4343386"/>
            <a:ext cx="2438400" cy="2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14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10671267_774933049267466_3529137057126786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21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914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63500" extrusionH="57150">
              <a:bevelT w="57150" h="38100" prst="artDeco"/>
            </a:sp3d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800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9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5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শিক্ষার্থীরা নিবিড় ভাবে পর্যবেক্ষণ কর </a:t>
            </a:r>
            <a:r>
              <a:rPr lang="bn-IN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2819400" cy="2819400"/>
          </a:xfrm>
          <a:prstGeom prst="rect">
            <a:avLst/>
          </a:prstGeom>
        </p:spPr>
      </p:pic>
      <p:pic>
        <p:nvPicPr>
          <p:cNvPr id="6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0201"/>
            <a:ext cx="3810000" cy="371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2667000" y="1600200"/>
            <a:ext cx="3784209" cy="3711191"/>
          </a:xfrm>
          <a:custGeom>
            <a:avLst/>
            <a:gdLst>
              <a:gd name="connsiteX0" fmla="*/ 1969477 w 3784209"/>
              <a:gd name="connsiteY0" fmla="*/ 2965603 h 3711191"/>
              <a:gd name="connsiteX1" fmla="*/ 1983545 w 3784209"/>
              <a:gd name="connsiteY1" fmla="*/ 3261025 h 3711191"/>
              <a:gd name="connsiteX2" fmla="*/ 2011680 w 3784209"/>
              <a:gd name="connsiteY2" fmla="*/ 3317296 h 3711191"/>
              <a:gd name="connsiteX3" fmla="*/ 2053883 w 3784209"/>
              <a:gd name="connsiteY3" fmla="*/ 3331363 h 3711191"/>
              <a:gd name="connsiteX4" fmla="*/ 2110154 w 3784209"/>
              <a:gd name="connsiteY4" fmla="*/ 3401702 h 3711191"/>
              <a:gd name="connsiteX5" fmla="*/ 2124222 w 3784209"/>
              <a:gd name="connsiteY5" fmla="*/ 3443905 h 3711191"/>
              <a:gd name="connsiteX6" fmla="*/ 2180493 w 3784209"/>
              <a:gd name="connsiteY6" fmla="*/ 3528311 h 3711191"/>
              <a:gd name="connsiteX7" fmla="*/ 2208628 w 3784209"/>
              <a:gd name="connsiteY7" fmla="*/ 3570514 h 3711191"/>
              <a:gd name="connsiteX8" fmla="*/ 2194560 w 3784209"/>
              <a:gd name="connsiteY8" fmla="*/ 3668988 h 3711191"/>
              <a:gd name="connsiteX9" fmla="*/ 2110154 w 3784209"/>
              <a:gd name="connsiteY9" fmla="*/ 3711191 h 3711191"/>
              <a:gd name="connsiteX10" fmla="*/ 2025748 w 3784209"/>
              <a:gd name="connsiteY10" fmla="*/ 3697123 h 3711191"/>
              <a:gd name="connsiteX11" fmla="*/ 2053883 w 3784209"/>
              <a:gd name="connsiteY11" fmla="*/ 3500176 h 3711191"/>
              <a:gd name="connsiteX12" fmla="*/ 2039816 w 3784209"/>
              <a:gd name="connsiteY12" fmla="*/ 3373566 h 3711191"/>
              <a:gd name="connsiteX13" fmla="*/ 1997613 w 3784209"/>
              <a:gd name="connsiteY13" fmla="*/ 3345431 h 3711191"/>
              <a:gd name="connsiteX14" fmla="*/ 1941342 w 3784209"/>
              <a:gd name="connsiteY14" fmla="*/ 3289160 h 3711191"/>
              <a:gd name="connsiteX15" fmla="*/ 1927274 w 3784209"/>
              <a:gd name="connsiteY15" fmla="*/ 3204754 h 3711191"/>
              <a:gd name="connsiteX16" fmla="*/ 1885071 w 3784209"/>
              <a:gd name="connsiteY16" fmla="*/ 3176619 h 3711191"/>
              <a:gd name="connsiteX17" fmla="*/ 1856936 w 3784209"/>
              <a:gd name="connsiteY17" fmla="*/ 3261025 h 3711191"/>
              <a:gd name="connsiteX18" fmla="*/ 1786597 w 3784209"/>
              <a:gd name="connsiteY18" fmla="*/ 3317296 h 3711191"/>
              <a:gd name="connsiteX19" fmla="*/ 1744394 w 3784209"/>
              <a:gd name="connsiteY19" fmla="*/ 3415769 h 3711191"/>
              <a:gd name="connsiteX20" fmla="*/ 1674056 w 3784209"/>
              <a:gd name="connsiteY20" fmla="*/ 3401702 h 3711191"/>
              <a:gd name="connsiteX21" fmla="*/ 1617785 w 3784209"/>
              <a:gd name="connsiteY21" fmla="*/ 3289160 h 3711191"/>
              <a:gd name="connsiteX22" fmla="*/ 1575582 w 3784209"/>
              <a:gd name="connsiteY22" fmla="*/ 3162551 h 3711191"/>
              <a:gd name="connsiteX23" fmla="*/ 1533379 w 3784209"/>
              <a:gd name="connsiteY23" fmla="*/ 3078145 h 3711191"/>
              <a:gd name="connsiteX24" fmla="*/ 1519311 w 3784209"/>
              <a:gd name="connsiteY24" fmla="*/ 3035942 h 3711191"/>
              <a:gd name="connsiteX25" fmla="*/ 1491176 w 3784209"/>
              <a:gd name="connsiteY25" fmla="*/ 2993739 h 3711191"/>
              <a:gd name="connsiteX26" fmla="*/ 1463040 w 3784209"/>
              <a:gd name="connsiteY26" fmla="*/ 2895265 h 3711191"/>
              <a:gd name="connsiteX27" fmla="*/ 1406769 w 3784209"/>
              <a:gd name="connsiteY27" fmla="*/ 2768656 h 3711191"/>
              <a:gd name="connsiteX28" fmla="*/ 1392702 w 3784209"/>
              <a:gd name="connsiteY28" fmla="*/ 2726453 h 3711191"/>
              <a:gd name="connsiteX29" fmla="*/ 1364566 w 3784209"/>
              <a:gd name="connsiteY29" fmla="*/ 2684249 h 3711191"/>
              <a:gd name="connsiteX30" fmla="*/ 1350499 w 3784209"/>
              <a:gd name="connsiteY30" fmla="*/ 2627979 h 3711191"/>
              <a:gd name="connsiteX31" fmla="*/ 1322363 w 3784209"/>
              <a:gd name="connsiteY31" fmla="*/ 2543573 h 3711191"/>
              <a:gd name="connsiteX32" fmla="*/ 1266093 w 3784209"/>
              <a:gd name="connsiteY32" fmla="*/ 2473234 h 3711191"/>
              <a:gd name="connsiteX33" fmla="*/ 1237957 w 3784209"/>
              <a:gd name="connsiteY33" fmla="*/ 2374760 h 3711191"/>
              <a:gd name="connsiteX34" fmla="*/ 1223889 w 3784209"/>
              <a:gd name="connsiteY34" fmla="*/ 2191880 h 3711191"/>
              <a:gd name="connsiteX35" fmla="*/ 1209822 w 3784209"/>
              <a:gd name="connsiteY35" fmla="*/ 2093406 h 3711191"/>
              <a:gd name="connsiteX36" fmla="*/ 1181686 w 3784209"/>
              <a:gd name="connsiteY36" fmla="*/ 1671376 h 3711191"/>
              <a:gd name="connsiteX37" fmla="*/ 1139483 w 3784209"/>
              <a:gd name="connsiteY37" fmla="*/ 1685443 h 3711191"/>
              <a:gd name="connsiteX38" fmla="*/ 1083213 w 3784209"/>
              <a:gd name="connsiteY38" fmla="*/ 1755782 h 3711191"/>
              <a:gd name="connsiteX39" fmla="*/ 1041009 w 3784209"/>
              <a:gd name="connsiteY39" fmla="*/ 1840188 h 3711191"/>
              <a:gd name="connsiteX40" fmla="*/ 998806 w 3784209"/>
              <a:gd name="connsiteY40" fmla="*/ 1868323 h 3711191"/>
              <a:gd name="connsiteX41" fmla="*/ 928468 w 3784209"/>
              <a:gd name="connsiteY41" fmla="*/ 1854256 h 3711191"/>
              <a:gd name="connsiteX42" fmla="*/ 872197 w 3784209"/>
              <a:gd name="connsiteY42" fmla="*/ 1797985 h 3711191"/>
              <a:gd name="connsiteX43" fmla="*/ 858129 w 3784209"/>
              <a:gd name="connsiteY43" fmla="*/ 1755782 h 3711191"/>
              <a:gd name="connsiteX44" fmla="*/ 956603 w 3784209"/>
              <a:gd name="connsiteY44" fmla="*/ 1713579 h 3711191"/>
              <a:gd name="connsiteX45" fmla="*/ 998806 w 3784209"/>
              <a:gd name="connsiteY45" fmla="*/ 1643240 h 3711191"/>
              <a:gd name="connsiteX46" fmla="*/ 956603 w 3784209"/>
              <a:gd name="connsiteY46" fmla="*/ 1615105 h 3711191"/>
              <a:gd name="connsiteX47" fmla="*/ 872197 w 3784209"/>
              <a:gd name="connsiteY47" fmla="*/ 1586969 h 3711191"/>
              <a:gd name="connsiteX48" fmla="*/ 773723 w 3784209"/>
              <a:gd name="connsiteY48" fmla="*/ 1615105 h 3711191"/>
              <a:gd name="connsiteX49" fmla="*/ 731520 w 3784209"/>
              <a:gd name="connsiteY49" fmla="*/ 1586969 h 3711191"/>
              <a:gd name="connsiteX50" fmla="*/ 717453 w 3784209"/>
              <a:gd name="connsiteY50" fmla="*/ 1488496 h 3711191"/>
              <a:gd name="connsiteX51" fmla="*/ 689317 w 3784209"/>
              <a:gd name="connsiteY51" fmla="*/ 1460360 h 3711191"/>
              <a:gd name="connsiteX52" fmla="*/ 661182 w 3784209"/>
              <a:gd name="connsiteY52" fmla="*/ 1418157 h 3711191"/>
              <a:gd name="connsiteX53" fmla="*/ 590843 w 3784209"/>
              <a:gd name="connsiteY53" fmla="*/ 1277480 h 3711191"/>
              <a:gd name="connsiteX54" fmla="*/ 450166 w 3784209"/>
              <a:gd name="connsiteY54" fmla="*/ 1235277 h 3711191"/>
              <a:gd name="connsiteX55" fmla="*/ 211016 w 3784209"/>
              <a:gd name="connsiteY55" fmla="*/ 1221209 h 3711191"/>
              <a:gd name="connsiteX56" fmla="*/ 0 w 3784209"/>
              <a:gd name="connsiteY56" fmla="*/ 1207142 h 3711191"/>
              <a:gd name="connsiteX57" fmla="*/ 98474 w 3784209"/>
              <a:gd name="connsiteY57" fmla="*/ 1164939 h 3711191"/>
              <a:gd name="connsiteX58" fmla="*/ 182880 w 3784209"/>
              <a:gd name="connsiteY58" fmla="*/ 1136803 h 3711191"/>
              <a:gd name="connsiteX59" fmla="*/ 196948 w 3784209"/>
              <a:gd name="connsiteY59" fmla="*/ 1038329 h 3711191"/>
              <a:gd name="connsiteX60" fmla="*/ 126609 w 3784209"/>
              <a:gd name="connsiteY60" fmla="*/ 967991 h 3711191"/>
              <a:gd name="connsiteX61" fmla="*/ 84406 w 3784209"/>
              <a:gd name="connsiteY61" fmla="*/ 897653 h 3711191"/>
              <a:gd name="connsiteX62" fmla="*/ 56271 w 3784209"/>
              <a:gd name="connsiteY62" fmla="*/ 799179 h 3711191"/>
              <a:gd name="connsiteX63" fmla="*/ 28136 w 3784209"/>
              <a:gd name="connsiteY63" fmla="*/ 771043 h 3711191"/>
              <a:gd name="connsiteX64" fmla="*/ 70339 w 3784209"/>
              <a:gd name="connsiteY64" fmla="*/ 742908 h 3711191"/>
              <a:gd name="connsiteX65" fmla="*/ 225083 w 3784209"/>
              <a:gd name="connsiteY65" fmla="*/ 756976 h 3711191"/>
              <a:gd name="connsiteX66" fmla="*/ 253219 w 3784209"/>
              <a:gd name="connsiteY66" fmla="*/ 785111 h 3711191"/>
              <a:gd name="connsiteX67" fmla="*/ 295422 w 3784209"/>
              <a:gd name="connsiteY67" fmla="*/ 813246 h 3711191"/>
              <a:gd name="connsiteX68" fmla="*/ 323557 w 3784209"/>
              <a:gd name="connsiteY68" fmla="*/ 841382 h 3711191"/>
              <a:gd name="connsiteX69" fmla="*/ 365760 w 3784209"/>
              <a:gd name="connsiteY69" fmla="*/ 855449 h 3711191"/>
              <a:gd name="connsiteX70" fmla="*/ 548640 w 3784209"/>
              <a:gd name="connsiteY70" fmla="*/ 841382 h 3711191"/>
              <a:gd name="connsiteX71" fmla="*/ 562708 w 3784209"/>
              <a:gd name="connsiteY71" fmla="*/ 785111 h 3711191"/>
              <a:gd name="connsiteX72" fmla="*/ 576776 w 3784209"/>
              <a:gd name="connsiteY72" fmla="*/ 742908 h 3711191"/>
              <a:gd name="connsiteX73" fmla="*/ 731520 w 3784209"/>
              <a:gd name="connsiteY73" fmla="*/ 672569 h 3711191"/>
              <a:gd name="connsiteX74" fmla="*/ 773723 w 3784209"/>
              <a:gd name="connsiteY74" fmla="*/ 658502 h 3711191"/>
              <a:gd name="connsiteX75" fmla="*/ 815926 w 3784209"/>
              <a:gd name="connsiteY75" fmla="*/ 630366 h 3711191"/>
              <a:gd name="connsiteX76" fmla="*/ 844062 w 3784209"/>
              <a:gd name="connsiteY76" fmla="*/ 602231 h 3711191"/>
              <a:gd name="connsiteX77" fmla="*/ 886265 w 3784209"/>
              <a:gd name="connsiteY77" fmla="*/ 588163 h 3711191"/>
              <a:gd name="connsiteX78" fmla="*/ 942536 w 3784209"/>
              <a:gd name="connsiteY78" fmla="*/ 517825 h 3711191"/>
              <a:gd name="connsiteX79" fmla="*/ 998806 w 3784209"/>
              <a:gd name="connsiteY79" fmla="*/ 447486 h 3711191"/>
              <a:gd name="connsiteX80" fmla="*/ 1012874 w 3784209"/>
              <a:gd name="connsiteY80" fmla="*/ 405283 h 3711191"/>
              <a:gd name="connsiteX81" fmla="*/ 1055077 w 3784209"/>
              <a:gd name="connsiteY81" fmla="*/ 377148 h 3711191"/>
              <a:gd name="connsiteX82" fmla="*/ 1083213 w 3784209"/>
              <a:gd name="connsiteY82" fmla="*/ 334945 h 3711191"/>
              <a:gd name="connsiteX83" fmla="*/ 1125416 w 3784209"/>
              <a:gd name="connsiteY83" fmla="*/ 208336 h 3711191"/>
              <a:gd name="connsiteX84" fmla="*/ 1139483 w 3784209"/>
              <a:gd name="connsiteY84" fmla="*/ 166133 h 3711191"/>
              <a:gd name="connsiteX85" fmla="*/ 1153551 w 3784209"/>
              <a:gd name="connsiteY85" fmla="*/ 123929 h 3711191"/>
              <a:gd name="connsiteX86" fmla="*/ 1167619 w 3784209"/>
              <a:gd name="connsiteY86" fmla="*/ 25456 h 3711191"/>
              <a:gd name="connsiteX87" fmla="*/ 1420837 w 3784209"/>
              <a:gd name="connsiteY87" fmla="*/ 39523 h 3711191"/>
              <a:gd name="connsiteX88" fmla="*/ 1505243 w 3784209"/>
              <a:gd name="connsiteY88" fmla="*/ 67659 h 3711191"/>
              <a:gd name="connsiteX89" fmla="*/ 1603717 w 3784209"/>
              <a:gd name="connsiteY89" fmla="*/ 109862 h 3711191"/>
              <a:gd name="connsiteX90" fmla="*/ 1645920 w 3784209"/>
              <a:gd name="connsiteY90" fmla="*/ 123929 h 3711191"/>
              <a:gd name="connsiteX91" fmla="*/ 1702191 w 3784209"/>
              <a:gd name="connsiteY91" fmla="*/ 152065 h 3711191"/>
              <a:gd name="connsiteX92" fmla="*/ 1871003 w 3784209"/>
              <a:gd name="connsiteY92" fmla="*/ 180200 h 3711191"/>
              <a:gd name="connsiteX93" fmla="*/ 1955409 w 3784209"/>
              <a:gd name="connsiteY93" fmla="*/ 208336 h 3711191"/>
              <a:gd name="connsiteX94" fmla="*/ 1997613 w 3784209"/>
              <a:gd name="connsiteY94" fmla="*/ 222403 h 3711191"/>
              <a:gd name="connsiteX95" fmla="*/ 2011680 w 3784209"/>
              <a:gd name="connsiteY95" fmla="*/ 264606 h 3711191"/>
              <a:gd name="connsiteX96" fmla="*/ 1997613 w 3784209"/>
              <a:gd name="connsiteY96" fmla="*/ 334945 h 3711191"/>
              <a:gd name="connsiteX97" fmla="*/ 1927274 w 3784209"/>
              <a:gd name="connsiteY97" fmla="*/ 377148 h 3711191"/>
              <a:gd name="connsiteX98" fmla="*/ 1885071 w 3784209"/>
              <a:gd name="connsiteY98" fmla="*/ 405283 h 3711191"/>
              <a:gd name="connsiteX99" fmla="*/ 1871003 w 3784209"/>
              <a:gd name="connsiteY99" fmla="*/ 447486 h 3711191"/>
              <a:gd name="connsiteX100" fmla="*/ 1885071 w 3784209"/>
              <a:gd name="connsiteY100" fmla="*/ 545960 h 3711191"/>
              <a:gd name="connsiteX101" fmla="*/ 1814733 w 3784209"/>
              <a:gd name="connsiteY101" fmla="*/ 588163 h 3711191"/>
              <a:gd name="connsiteX102" fmla="*/ 1828800 w 3784209"/>
              <a:gd name="connsiteY102" fmla="*/ 714773 h 3711191"/>
              <a:gd name="connsiteX103" fmla="*/ 1885071 w 3784209"/>
              <a:gd name="connsiteY103" fmla="*/ 728840 h 3711191"/>
              <a:gd name="connsiteX104" fmla="*/ 2110154 w 3784209"/>
              <a:gd name="connsiteY104" fmla="*/ 756976 h 3711191"/>
              <a:gd name="connsiteX105" fmla="*/ 2222696 w 3784209"/>
              <a:gd name="connsiteY105" fmla="*/ 841382 h 3711191"/>
              <a:gd name="connsiteX106" fmla="*/ 2250831 w 3784209"/>
              <a:gd name="connsiteY106" fmla="*/ 883585 h 3711191"/>
              <a:gd name="connsiteX107" fmla="*/ 2335237 w 3784209"/>
              <a:gd name="connsiteY107" fmla="*/ 911720 h 3711191"/>
              <a:gd name="connsiteX108" fmla="*/ 2419643 w 3784209"/>
              <a:gd name="connsiteY108" fmla="*/ 953923 h 3711191"/>
              <a:gd name="connsiteX109" fmla="*/ 2532185 w 3784209"/>
              <a:gd name="connsiteY109" fmla="*/ 996126 h 3711191"/>
              <a:gd name="connsiteX110" fmla="*/ 2588456 w 3784209"/>
              <a:gd name="connsiteY110" fmla="*/ 1024262 h 3711191"/>
              <a:gd name="connsiteX111" fmla="*/ 2630659 w 3784209"/>
              <a:gd name="connsiteY111" fmla="*/ 1038329 h 3711191"/>
              <a:gd name="connsiteX112" fmla="*/ 2658794 w 3784209"/>
              <a:gd name="connsiteY112" fmla="*/ 1066465 h 3711191"/>
              <a:gd name="connsiteX113" fmla="*/ 2700997 w 3784209"/>
              <a:gd name="connsiteY113" fmla="*/ 1080533 h 3711191"/>
              <a:gd name="connsiteX114" fmla="*/ 2841674 w 3784209"/>
              <a:gd name="connsiteY114" fmla="*/ 1122736 h 3711191"/>
              <a:gd name="connsiteX115" fmla="*/ 2954216 w 3784209"/>
              <a:gd name="connsiteY115" fmla="*/ 1108668 h 3711191"/>
              <a:gd name="connsiteX116" fmla="*/ 3010486 w 3784209"/>
              <a:gd name="connsiteY116" fmla="*/ 1024262 h 3711191"/>
              <a:gd name="connsiteX117" fmla="*/ 3207434 w 3784209"/>
              <a:gd name="connsiteY117" fmla="*/ 1038329 h 3711191"/>
              <a:gd name="connsiteX118" fmla="*/ 3249637 w 3784209"/>
              <a:gd name="connsiteY118" fmla="*/ 1052397 h 3711191"/>
              <a:gd name="connsiteX119" fmla="*/ 3390314 w 3784209"/>
              <a:gd name="connsiteY119" fmla="*/ 1038329 h 3711191"/>
              <a:gd name="connsiteX120" fmla="*/ 3432517 w 3784209"/>
              <a:gd name="connsiteY120" fmla="*/ 1010194 h 3711191"/>
              <a:gd name="connsiteX121" fmla="*/ 3502856 w 3784209"/>
              <a:gd name="connsiteY121" fmla="*/ 925788 h 3711191"/>
              <a:gd name="connsiteX122" fmla="*/ 3587262 w 3784209"/>
              <a:gd name="connsiteY122" fmla="*/ 883585 h 3711191"/>
              <a:gd name="connsiteX123" fmla="*/ 3615397 w 3784209"/>
              <a:gd name="connsiteY123" fmla="*/ 855449 h 3711191"/>
              <a:gd name="connsiteX124" fmla="*/ 3699803 w 3784209"/>
              <a:gd name="connsiteY124" fmla="*/ 967991 h 3711191"/>
              <a:gd name="connsiteX125" fmla="*/ 3742006 w 3784209"/>
              <a:gd name="connsiteY125" fmla="*/ 982059 h 3711191"/>
              <a:gd name="connsiteX126" fmla="*/ 3784209 w 3784209"/>
              <a:gd name="connsiteY126" fmla="*/ 1010194 h 3711191"/>
              <a:gd name="connsiteX127" fmla="*/ 3770142 w 3784209"/>
              <a:gd name="connsiteY127" fmla="*/ 1052397 h 3711191"/>
              <a:gd name="connsiteX128" fmla="*/ 3756074 w 3784209"/>
              <a:gd name="connsiteY128" fmla="*/ 1108668 h 3711191"/>
              <a:gd name="connsiteX129" fmla="*/ 3713871 w 3784209"/>
              <a:gd name="connsiteY129" fmla="*/ 1122736 h 3711191"/>
              <a:gd name="connsiteX130" fmla="*/ 3629465 w 3784209"/>
              <a:gd name="connsiteY130" fmla="*/ 1193074 h 3711191"/>
              <a:gd name="connsiteX131" fmla="*/ 3601329 w 3784209"/>
              <a:gd name="connsiteY131" fmla="*/ 1305616 h 3711191"/>
              <a:gd name="connsiteX132" fmla="*/ 3587262 w 3784209"/>
              <a:gd name="connsiteY132" fmla="*/ 1347819 h 3711191"/>
              <a:gd name="connsiteX133" fmla="*/ 3573194 w 3784209"/>
              <a:gd name="connsiteY133" fmla="*/ 1404089 h 3711191"/>
              <a:gd name="connsiteX134" fmla="*/ 3559126 w 3784209"/>
              <a:gd name="connsiteY134" fmla="*/ 1446293 h 3711191"/>
              <a:gd name="connsiteX135" fmla="*/ 3545059 w 3784209"/>
              <a:gd name="connsiteY135" fmla="*/ 1516631 h 3711191"/>
              <a:gd name="connsiteX136" fmla="*/ 3432517 w 3784209"/>
              <a:gd name="connsiteY136" fmla="*/ 1558834 h 3711191"/>
              <a:gd name="connsiteX137" fmla="*/ 3418449 w 3784209"/>
              <a:gd name="connsiteY137" fmla="*/ 1699511 h 3711191"/>
              <a:gd name="connsiteX138" fmla="*/ 3376246 w 3784209"/>
              <a:gd name="connsiteY138" fmla="*/ 1713579 h 3711191"/>
              <a:gd name="connsiteX139" fmla="*/ 3348111 w 3784209"/>
              <a:gd name="connsiteY139" fmla="*/ 1755782 h 3711191"/>
              <a:gd name="connsiteX140" fmla="*/ 3334043 w 3784209"/>
              <a:gd name="connsiteY140" fmla="*/ 1812053 h 3711191"/>
              <a:gd name="connsiteX141" fmla="*/ 3277773 w 3784209"/>
              <a:gd name="connsiteY141" fmla="*/ 1783917 h 3711191"/>
              <a:gd name="connsiteX142" fmla="*/ 3207434 w 3784209"/>
              <a:gd name="connsiteY142" fmla="*/ 1727646 h 3711191"/>
              <a:gd name="connsiteX143" fmla="*/ 3165231 w 3784209"/>
              <a:gd name="connsiteY143" fmla="*/ 1643240 h 3711191"/>
              <a:gd name="connsiteX144" fmla="*/ 3123028 w 3784209"/>
              <a:gd name="connsiteY144" fmla="*/ 1657308 h 3711191"/>
              <a:gd name="connsiteX145" fmla="*/ 3010486 w 3784209"/>
              <a:gd name="connsiteY145" fmla="*/ 1741714 h 3711191"/>
              <a:gd name="connsiteX146" fmla="*/ 2813539 w 3784209"/>
              <a:gd name="connsiteY146" fmla="*/ 1755782 h 3711191"/>
              <a:gd name="connsiteX147" fmla="*/ 2757268 w 3784209"/>
              <a:gd name="connsiteY147" fmla="*/ 1812053 h 3711191"/>
              <a:gd name="connsiteX148" fmla="*/ 2729133 w 3784209"/>
              <a:gd name="connsiteY148" fmla="*/ 1854256 h 3711191"/>
              <a:gd name="connsiteX149" fmla="*/ 2686929 w 3784209"/>
              <a:gd name="connsiteY149" fmla="*/ 1868323 h 3711191"/>
              <a:gd name="connsiteX150" fmla="*/ 2686929 w 3784209"/>
              <a:gd name="connsiteY150" fmla="*/ 2009000 h 3711191"/>
              <a:gd name="connsiteX151" fmla="*/ 2644726 w 3784209"/>
              <a:gd name="connsiteY151" fmla="*/ 2023068 h 3711191"/>
              <a:gd name="connsiteX152" fmla="*/ 2489982 w 3784209"/>
              <a:gd name="connsiteY152" fmla="*/ 2149677 h 3711191"/>
              <a:gd name="connsiteX153" fmla="*/ 2447779 w 3784209"/>
              <a:gd name="connsiteY153" fmla="*/ 2163745 h 3711191"/>
              <a:gd name="connsiteX154" fmla="*/ 2363373 w 3784209"/>
              <a:gd name="connsiteY154" fmla="*/ 2205948 h 3711191"/>
              <a:gd name="connsiteX155" fmla="*/ 2307102 w 3784209"/>
              <a:gd name="connsiteY155" fmla="*/ 2262219 h 3711191"/>
              <a:gd name="connsiteX156" fmla="*/ 2278966 w 3784209"/>
              <a:gd name="connsiteY156" fmla="*/ 2290354 h 3711191"/>
              <a:gd name="connsiteX157" fmla="*/ 2222696 w 3784209"/>
              <a:gd name="connsiteY157" fmla="*/ 2388828 h 3711191"/>
              <a:gd name="connsiteX158" fmla="*/ 2194560 w 3784209"/>
              <a:gd name="connsiteY158" fmla="*/ 2416963 h 3711191"/>
              <a:gd name="connsiteX159" fmla="*/ 2067951 w 3784209"/>
              <a:gd name="connsiteY159" fmla="*/ 2431031 h 3711191"/>
              <a:gd name="connsiteX160" fmla="*/ 2039816 w 3784209"/>
              <a:gd name="connsiteY160" fmla="*/ 2473234 h 3711191"/>
              <a:gd name="connsiteX161" fmla="*/ 1997613 w 3784209"/>
              <a:gd name="connsiteY161" fmla="*/ 2515437 h 3711191"/>
              <a:gd name="connsiteX162" fmla="*/ 1983545 w 3784209"/>
              <a:gd name="connsiteY162" fmla="*/ 2698317 h 3711191"/>
              <a:gd name="connsiteX163" fmla="*/ 1955409 w 3784209"/>
              <a:gd name="connsiteY163" fmla="*/ 2810859 h 3711191"/>
              <a:gd name="connsiteX164" fmla="*/ 1969477 w 3784209"/>
              <a:gd name="connsiteY164" fmla="*/ 2965603 h 37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784209" h="3711191">
                <a:moveTo>
                  <a:pt x="1969477" y="2965603"/>
                </a:moveTo>
                <a:cubicBezTo>
                  <a:pt x="1974166" y="3040631"/>
                  <a:pt x="1971799" y="3163142"/>
                  <a:pt x="1983545" y="3261025"/>
                </a:cubicBezTo>
                <a:cubicBezTo>
                  <a:pt x="1986044" y="3281847"/>
                  <a:pt x="1996851" y="3302467"/>
                  <a:pt x="2011680" y="3317296"/>
                </a:cubicBezTo>
                <a:cubicBezTo>
                  <a:pt x="2022165" y="3327781"/>
                  <a:pt x="2039815" y="3326674"/>
                  <a:pt x="2053883" y="3331363"/>
                </a:cubicBezTo>
                <a:cubicBezTo>
                  <a:pt x="2080053" y="3357533"/>
                  <a:pt x="2092407" y="3366209"/>
                  <a:pt x="2110154" y="3401702"/>
                </a:cubicBezTo>
                <a:cubicBezTo>
                  <a:pt x="2116786" y="3414965"/>
                  <a:pt x="2117021" y="3430942"/>
                  <a:pt x="2124222" y="3443905"/>
                </a:cubicBezTo>
                <a:cubicBezTo>
                  <a:pt x="2140644" y="3473464"/>
                  <a:pt x="2161736" y="3500176"/>
                  <a:pt x="2180493" y="3528311"/>
                </a:cubicBezTo>
                <a:lnTo>
                  <a:pt x="2208628" y="3570514"/>
                </a:lnTo>
                <a:cubicBezTo>
                  <a:pt x="2203939" y="3603339"/>
                  <a:pt x="2208027" y="3638688"/>
                  <a:pt x="2194560" y="3668988"/>
                </a:cubicBezTo>
                <a:cubicBezTo>
                  <a:pt x="2185075" y="3690329"/>
                  <a:pt x="2128879" y="3704949"/>
                  <a:pt x="2110154" y="3711191"/>
                </a:cubicBezTo>
                <a:lnTo>
                  <a:pt x="2025748" y="3697123"/>
                </a:lnTo>
                <a:cubicBezTo>
                  <a:pt x="2002919" y="3642334"/>
                  <a:pt x="2034386" y="3558670"/>
                  <a:pt x="2053883" y="3500176"/>
                </a:cubicBezTo>
                <a:cubicBezTo>
                  <a:pt x="2049194" y="3457973"/>
                  <a:pt x="2054327" y="3413473"/>
                  <a:pt x="2039816" y="3373566"/>
                </a:cubicBezTo>
                <a:cubicBezTo>
                  <a:pt x="2034038" y="3357677"/>
                  <a:pt x="2010450" y="3356434"/>
                  <a:pt x="1997613" y="3345431"/>
                </a:cubicBezTo>
                <a:cubicBezTo>
                  <a:pt x="1977473" y="3328168"/>
                  <a:pt x="1941342" y="3289160"/>
                  <a:pt x="1941342" y="3289160"/>
                </a:cubicBezTo>
                <a:cubicBezTo>
                  <a:pt x="1936653" y="3261025"/>
                  <a:pt x="1940030" y="3230266"/>
                  <a:pt x="1927274" y="3204754"/>
                </a:cubicBezTo>
                <a:cubicBezTo>
                  <a:pt x="1919713" y="3189632"/>
                  <a:pt x="1898273" y="3166057"/>
                  <a:pt x="1885071" y="3176619"/>
                </a:cubicBezTo>
                <a:cubicBezTo>
                  <a:pt x="1861913" y="3195146"/>
                  <a:pt x="1877907" y="3240055"/>
                  <a:pt x="1856936" y="3261025"/>
                </a:cubicBezTo>
                <a:cubicBezTo>
                  <a:pt x="1816844" y="3301115"/>
                  <a:pt x="1839836" y="3281803"/>
                  <a:pt x="1786597" y="3317296"/>
                </a:cubicBezTo>
                <a:cubicBezTo>
                  <a:pt x="1780921" y="3334323"/>
                  <a:pt x="1757914" y="3409975"/>
                  <a:pt x="1744394" y="3415769"/>
                </a:cubicBezTo>
                <a:cubicBezTo>
                  <a:pt x="1722417" y="3425188"/>
                  <a:pt x="1697502" y="3406391"/>
                  <a:pt x="1674056" y="3401702"/>
                </a:cubicBezTo>
                <a:cubicBezTo>
                  <a:pt x="1624949" y="3352595"/>
                  <a:pt x="1650115" y="3386149"/>
                  <a:pt x="1617785" y="3289160"/>
                </a:cubicBezTo>
                <a:lnTo>
                  <a:pt x="1575582" y="3162551"/>
                </a:lnTo>
                <a:cubicBezTo>
                  <a:pt x="1540225" y="3056480"/>
                  <a:pt x="1587916" y="3187219"/>
                  <a:pt x="1533379" y="3078145"/>
                </a:cubicBezTo>
                <a:cubicBezTo>
                  <a:pt x="1526747" y="3064882"/>
                  <a:pt x="1525943" y="3049205"/>
                  <a:pt x="1519311" y="3035942"/>
                </a:cubicBezTo>
                <a:cubicBezTo>
                  <a:pt x="1511750" y="3020820"/>
                  <a:pt x="1498737" y="3008861"/>
                  <a:pt x="1491176" y="2993739"/>
                </a:cubicBezTo>
                <a:cubicBezTo>
                  <a:pt x="1479356" y="2970099"/>
                  <a:pt x="1469801" y="2917803"/>
                  <a:pt x="1463040" y="2895265"/>
                </a:cubicBezTo>
                <a:cubicBezTo>
                  <a:pt x="1435645" y="2803949"/>
                  <a:pt x="1447886" y="2830330"/>
                  <a:pt x="1406769" y="2768656"/>
                </a:cubicBezTo>
                <a:cubicBezTo>
                  <a:pt x="1402080" y="2754588"/>
                  <a:pt x="1399333" y="2739716"/>
                  <a:pt x="1392702" y="2726453"/>
                </a:cubicBezTo>
                <a:cubicBezTo>
                  <a:pt x="1385141" y="2711330"/>
                  <a:pt x="1371226" y="2699790"/>
                  <a:pt x="1364566" y="2684249"/>
                </a:cubicBezTo>
                <a:cubicBezTo>
                  <a:pt x="1356950" y="2666478"/>
                  <a:pt x="1356055" y="2646497"/>
                  <a:pt x="1350499" y="2627979"/>
                </a:cubicBezTo>
                <a:cubicBezTo>
                  <a:pt x="1341977" y="2599572"/>
                  <a:pt x="1343334" y="2564544"/>
                  <a:pt x="1322363" y="2543573"/>
                </a:cubicBezTo>
                <a:cubicBezTo>
                  <a:pt x="1296194" y="2517403"/>
                  <a:pt x="1283839" y="2508726"/>
                  <a:pt x="1266093" y="2473234"/>
                </a:cubicBezTo>
                <a:cubicBezTo>
                  <a:pt x="1256002" y="2453051"/>
                  <a:pt x="1242465" y="2392791"/>
                  <a:pt x="1237957" y="2374760"/>
                </a:cubicBezTo>
                <a:cubicBezTo>
                  <a:pt x="1233268" y="2313800"/>
                  <a:pt x="1229973" y="2252717"/>
                  <a:pt x="1223889" y="2191880"/>
                </a:cubicBezTo>
                <a:cubicBezTo>
                  <a:pt x="1220590" y="2158887"/>
                  <a:pt x="1212028" y="2126490"/>
                  <a:pt x="1209822" y="2093406"/>
                </a:cubicBezTo>
                <a:cubicBezTo>
                  <a:pt x="1178808" y="1628183"/>
                  <a:pt x="1215784" y="1910056"/>
                  <a:pt x="1181686" y="1671376"/>
                </a:cubicBezTo>
                <a:cubicBezTo>
                  <a:pt x="1167618" y="1676065"/>
                  <a:pt x="1152198" y="1677814"/>
                  <a:pt x="1139483" y="1685443"/>
                </a:cubicBezTo>
                <a:cubicBezTo>
                  <a:pt x="1120792" y="1696658"/>
                  <a:pt x="1091427" y="1739353"/>
                  <a:pt x="1083213" y="1755782"/>
                </a:cubicBezTo>
                <a:cubicBezTo>
                  <a:pt x="1060330" y="1801548"/>
                  <a:pt x="1081325" y="1799872"/>
                  <a:pt x="1041009" y="1840188"/>
                </a:cubicBezTo>
                <a:cubicBezTo>
                  <a:pt x="1029054" y="1852143"/>
                  <a:pt x="1012874" y="1858945"/>
                  <a:pt x="998806" y="1868323"/>
                </a:cubicBezTo>
                <a:cubicBezTo>
                  <a:pt x="975360" y="1863634"/>
                  <a:pt x="949369" y="1865868"/>
                  <a:pt x="928468" y="1854256"/>
                </a:cubicBezTo>
                <a:cubicBezTo>
                  <a:pt x="905280" y="1841374"/>
                  <a:pt x="872197" y="1797985"/>
                  <a:pt x="872197" y="1797985"/>
                </a:cubicBezTo>
                <a:cubicBezTo>
                  <a:pt x="867508" y="1783917"/>
                  <a:pt x="852622" y="1769550"/>
                  <a:pt x="858129" y="1755782"/>
                </a:cubicBezTo>
                <a:cubicBezTo>
                  <a:pt x="868924" y="1728795"/>
                  <a:pt x="938242" y="1718169"/>
                  <a:pt x="956603" y="1713579"/>
                </a:cubicBezTo>
                <a:cubicBezTo>
                  <a:pt x="969556" y="1700626"/>
                  <a:pt x="1009242" y="1669329"/>
                  <a:pt x="998806" y="1643240"/>
                </a:cubicBezTo>
                <a:cubicBezTo>
                  <a:pt x="992527" y="1627542"/>
                  <a:pt x="972053" y="1621972"/>
                  <a:pt x="956603" y="1615105"/>
                </a:cubicBezTo>
                <a:cubicBezTo>
                  <a:pt x="929502" y="1603060"/>
                  <a:pt x="872197" y="1586969"/>
                  <a:pt x="872197" y="1586969"/>
                </a:cubicBezTo>
                <a:cubicBezTo>
                  <a:pt x="856359" y="1592248"/>
                  <a:pt x="786088" y="1616871"/>
                  <a:pt x="773723" y="1615105"/>
                </a:cubicBezTo>
                <a:cubicBezTo>
                  <a:pt x="756986" y="1612714"/>
                  <a:pt x="745588" y="1596348"/>
                  <a:pt x="731520" y="1586969"/>
                </a:cubicBezTo>
                <a:cubicBezTo>
                  <a:pt x="726831" y="1554145"/>
                  <a:pt x="727938" y="1519952"/>
                  <a:pt x="717453" y="1488496"/>
                </a:cubicBezTo>
                <a:cubicBezTo>
                  <a:pt x="713259" y="1475913"/>
                  <a:pt x="697603" y="1470717"/>
                  <a:pt x="689317" y="1460360"/>
                </a:cubicBezTo>
                <a:cubicBezTo>
                  <a:pt x="678755" y="1447158"/>
                  <a:pt x="670560" y="1432225"/>
                  <a:pt x="661182" y="1418157"/>
                </a:cubicBezTo>
                <a:cubicBezTo>
                  <a:pt x="651101" y="1377835"/>
                  <a:pt x="636522" y="1292706"/>
                  <a:pt x="590843" y="1277480"/>
                </a:cubicBezTo>
                <a:cubicBezTo>
                  <a:pt x="572890" y="1271496"/>
                  <a:pt x="479929" y="1238112"/>
                  <a:pt x="450166" y="1235277"/>
                </a:cubicBezTo>
                <a:cubicBezTo>
                  <a:pt x="370671" y="1227706"/>
                  <a:pt x="290715" y="1226190"/>
                  <a:pt x="211016" y="1221209"/>
                </a:cubicBezTo>
                <a:lnTo>
                  <a:pt x="0" y="1207142"/>
                </a:lnTo>
                <a:cubicBezTo>
                  <a:pt x="49667" y="1157475"/>
                  <a:pt x="6795" y="1189943"/>
                  <a:pt x="98474" y="1164939"/>
                </a:cubicBezTo>
                <a:cubicBezTo>
                  <a:pt x="127086" y="1157136"/>
                  <a:pt x="182880" y="1136803"/>
                  <a:pt x="182880" y="1136803"/>
                </a:cubicBezTo>
                <a:cubicBezTo>
                  <a:pt x="216366" y="1103318"/>
                  <a:pt x="234454" y="1100838"/>
                  <a:pt x="196948" y="1038329"/>
                </a:cubicBezTo>
                <a:cubicBezTo>
                  <a:pt x="179888" y="1009896"/>
                  <a:pt x="126609" y="967991"/>
                  <a:pt x="126609" y="967991"/>
                </a:cubicBezTo>
                <a:cubicBezTo>
                  <a:pt x="86758" y="848434"/>
                  <a:pt x="142338" y="994207"/>
                  <a:pt x="84406" y="897653"/>
                </a:cubicBezTo>
                <a:cubicBezTo>
                  <a:pt x="63674" y="863100"/>
                  <a:pt x="74654" y="835946"/>
                  <a:pt x="56271" y="799179"/>
                </a:cubicBezTo>
                <a:cubicBezTo>
                  <a:pt x="50340" y="787316"/>
                  <a:pt x="37514" y="780422"/>
                  <a:pt x="28136" y="771043"/>
                </a:cubicBezTo>
                <a:cubicBezTo>
                  <a:pt x="42204" y="761665"/>
                  <a:pt x="53475" y="744113"/>
                  <a:pt x="70339" y="742908"/>
                </a:cubicBezTo>
                <a:cubicBezTo>
                  <a:pt x="122001" y="739218"/>
                  <a:pt x="174615" y="745330"/>
                  <a:pt x="225083" y="756976"/>
                </a:cubicBezTo>
                <a:cubicBezTo>
                  <a:pt x="238007" y="759958"/>
                  <a:pt x="242862" y="776826"/>
                  <a:pt x="253219" y="785111"/>
                </a:cubicBezTo>
                <a:cubicBezTo>
                  <a:pt x="266421" y="795673"/>
                  <a:pt x="282220" y="802684"/>
                  <a:pt x="295422" y="813246"/>
                </a:cubicBezTo>
                <a:cubicBezTo>
                  <a:pt x="305779" y="821532"/>
                  <a:pt x="312184" y="834558"/>
                  <a:pt x="323557" y="841382"/>
                </a:cubicBezTo>
                <a:cubicBezTo>
                  <a:pt x="336272" y="849011"/>
                  <a:pt x="351692" y="850760"/>
                  <a:pt x="365760" y="855449"/>
                </a:cubicBezTo>
                <a:cubicBezTo>
                  <a:pt x="426720" y="850760"/>
                  <a:pt x="491062" y="861945"/>
                  <a:pt x="548640" y="841382"/>
                </a:cubicBezTo>
                <a:cubicBezTo>
                  <a:pt x="566848" y="834879"/>
                  <a:pt x="557396" y="803701"/>
                  <a:pt x="562708" y="785111"/>
                </a:cubicBezTo>
                <a:cubicBezTo>
                  <a:pt x="566782" y="770853"/>
                  <a:pt x="568551" y="755246"/>
                  <a:pt x="576776" y="742908"/>
                </a:cubicBezTo>
                <a:cubicBezTo>
                  <a:pt x="621361" y="676031"/>
                  <a:pt x="648193" y="700343"/>
                  <a:pt x="731520" y="672569"/>
                </a:cubicBezTo>
                <a:lnTo>
                  <a:pt x="773723" y="658502"/>
                </a:lnTo>
                <a:cubicBezTo>
                  <a:pt x="787791" y="649123"/>
                  <a:pt x="802724" y="640928"/>
                  <a:pt x="815926" y="630366"/>
                </a:cubicBezTo>
                <a:cubicBezTo>
                  <a:pt x="826283" y="622081"/>
                  <a:pt x="832689" y="609055"/>
                  <a:pt x="844062" y="602231"/>
                </a:cubicBezTo>
                <a:cubicBezTo>
                  <a:pt x="856778" y="594602"/>
                  <a:pt x="872197" y="592852"/>
                  <a:pt x="886265" y="588163"/>
                </a:cubicBezTo>
                <a:cubicBezTo>
                  <a:pt x="972861" y="458267"/>
                  <a:pt x="862355" y="618051"/>
                  <a:pt x="942536" y="517825"/>
                </a:cubicBezTo>
                <a:cubicBezTo>
                  <a:pt x="1013531" y="429082"/>
                  <a:pt x="930865" y="515430"/>
                  <a:pt x="998806" y="447486"/>
                </a:cubicBezTo>
                <a:cubicBezTo>
                  <a:pt x="1003495" y="433418"/>
                  <a:pt x="1003611" y="416862"/>
                  <a:pt x="1012874" y="405283"/>
                </a:cubicBezTo>
                <a:cubicBezTo>
                  <a:pt x="1023436" y="392081"/>
                  <a:pt x="1043122" y="389103"/>
                  <a:pt x="1055077" y="377148"/>
                </a:cubicBezTo>
                <a:cubicBezTo>
                  <a:pt x="1067032" y="365193"/>
                  <a:pt x="1073834" y="349013"/>
                  <a:pt x="1083213" y="334945"/>
                </a:cubicBezTo>
                <a:lnTo>
                  <a:pt x="1125416" y="208336"/>
                </a:lnTo>
                <a:lnTo>
                  <a:pt x="1139483" y="166133"/>
                </a:lnTo>
                <a:lnTo>
                  <a:pt x="1153551" y="123929"/>
                </a:lnTo>
                <a:cubicBezTo>
                  <a:pt x="1158240" y="91105"/>
                  <a:pt x="1136000" y="35441"/>
                  <a:pt x="1167619" y="25456"/>
                </a:cubicBezTo>
                <a:cubicBezTo>
                  <a:pt x="1248231" y="0"/>
                  <a:pt x="1336954" y="29038"/>
                  <a:pt x="1420837" y="39523"/>
                </a:cubicBezTo>
                <a:cubicBezTo>
                  <a:pt x="1450265" y="43202"/>
                  <a:pt x="1477108" y="58281"/>
                  <a:pt x="1505243" y="67659"/>
                </a:cubicBezTo>
                <a:cubicBezTo>
                  <a:pt x="1604233" y="100656"/>
                  <a:pt x="1482010" y="57702"/>
                  <a:pt x="1603717" y="109862"/>
                </a:cubicBezTo>
                <a:cubicBezTo>
                  <a:pt x="1617347" y="115703"/>
                  <a:pt x="1632290" y="118088"/>
                  <a:pt x="1645920" y="123929"/>
                </a:cubicBezTo>
                <a:cubicBezTo>
                  <a:pt x="1665195" y="132190"/>
                  <a:pt x="1682555" y="144701"/>
                  <a:pt x="1702191" y="152065"/>
                </a:cubicBezTo>
                <a:cubicBezTo>
                  <a:pt x="1748666" y="169494"/>
                  <a:pt x="1830148" y="175093"/>
                  <a:pt x="1871003" y="180200"/>
                </a:cubicBezTo>
                <a:lnTo>
                  <a:pt x="1955409" y="208336"/>
                </a:lnTo>
                <a:lnTo>
                  <a:pt x="1997613" y="222403"/>
                </a:lnTo>
                <a:cubicBezTo>
                  <a:pt x="2002302" y="236471"/>
                  <a:pt x="2011680" y="249777"/>
                  <a:pt x="2011680" y="264606"/>
                </a:cubicBezTo>
                <a:cubicBezTo>
                  <a:pt x="2011680" y="288517"/>
                  <a:pt x="2007032" y="312968"/>
                  <a:pt x="1997613" y="334945"/>
                </a:cubicBezTo>
                <a:cubicBezTo>
                  <a:pt x="1982626" y="369914"/>
                  <a:pt x="1955635" y="362967"/>
                  <a:pt x="1927274" y="377148"/>
                </a:cubicBezTo>
                <a:cubicBezTo>
                  <a:pt x="1912152" y="384709"/>
                  <a:pt x="1899139" y="395905"/>
                  <a:pt x="1885071" y="405283"/>
                </a:cubicBezTo>
                <a:cubicBezTo>
                  <a:pt x="1880382" y="419351"/>
                  <a:pt x="1871003" y="432657"/>
                  <a:pt x="1871003" y="447486"/>
                </a:cubicBezTo>
                <a:cubicBezTo>
                  <a:pt x="1871003" y="480644"/>
                  <a:pt x="1888732" y="513005"/>
                  <a:pt x="1885071" y="545960"/>
                </a:cubicBezTo>
                <a:cubicBezTo>
                  <a:pt x="1882100" y="572699"/>
                  <a:pt x="1829662" y="583187"/>
                  <a:pt x="1814733" y="588163"/>
                </a:cubicBezTo>
                <a:cubicBezTo>
                  <a:pt x="1819422" y="630366"/>
                  <a:pt x="1809810" y="676793"/>
                  <a:pt x="1828800" y="714773"/>
                </a:cubicBezTo>
                <a:cubicBezTo>
                  <a:pt x="1837446" y="732066"/>
                  <a:pt x="1866481" y="723529"/>
                  <a:pt x="1885071" y="728840"/>
                </a:cubicBezTo>
                <a:cubicBezTo>
                  <a:pt x="2008137" y="764001"/>
                  <a:pt x="1818233" y="734520"/>
                  <a:pt x="2110154" y="756976"/>
                </a:cubicBezTo>
                <a:cubicBezTo>
                  <a:pt x="2168323" y="776365"/>
                  <a:pt x="2176511" y="772103"/>
                  <a:pt x="2222696" y="841382"/>
                </a:cubicBezTo>
                <a:cubicBezTo>
                  <a:pt x="2232074" y="855450"/>
                  <a:pt x="2236494" y="874624"/>
                  <a:pt x="2250831" y="883585"/>
                </a:cubicBezTo>
                <a:cubicBezTo>
                  <a:pt x="2275980" y="899303"/>
                  <a:pt x="2335237" y="911720"/>
                  <a:pt x="2335237" y="911720"/>
                </a:cubicBezTo>
                <a:cubicBezTo>
                  <a:pt x="2386531" y="963014"/>
                  <a:pt x="2336677" y="922811"/>
                  <a:pt x="2419643" y="953923"/>
                </a:cubicBezTo>
                <a:cubicBezTo>
                  <a:pt x="2566767" y="1009095"/>
                  <a:pt x="2387750" y="960019"/>
                  <a:pt x="2532185" y="996126"/>
                </a:cubicBezTo>
                <a:cubicBezTo>
                  <a:pt x="2550942" y="1005505"/>
                  <a:pt x="2569181" y="1016001"/>
                  <a:pt x="2588456" y="1024262"/>
                </a:cubicBezTo>
                <a:cubicBezTo>
                  <a:pt x="2602086" y="1030103"/>
                  <a:pt x="2617944" y="1030700"/>
                  <a:pt x="2630659" y="1038329"/>
                </a:cubicBezTo>
                <a:cubicBezTo>
                  <a:pt x="2642032" y="1045153"/>
                  <a:pt x="2647421" y="1059641"/>
                  <a:pt x="2658794" y="1066465"/>
                </a:cubicBezTo>
                <a:cubicBezTo>
                  <a:pt x="2671509" y="1074094"/>
                  <a:pt x="2687112" y="1075326"/>
                  <a:pt x="2700997" y="1080533"/>
                </a:cubicBezTo>
                <a:cubicBezTo>
                  <a:pt x="2806753" y="1120191"/>
                  <a:pt x="2734059" y="1101212"/>
                  <a:pt x="2841674" y="1122736"/>
                </a:cubicBezTo>
                <a:cubicBezTo>
                  <a:pt x="2879188" y="1118047"/>
                  <a:pt x="2921560" y="1127717"/>
                  <a:pt x="2954216" y="1108668"/>
                </a:cubicBezTo>
                <a:cubicBezTo>
                  <a:pt x="2983424" y="1091630"/>
                  <a:pt x="3010486" y="1024262"/>
                  <a:pt x="3010486" y="1024262"/>
                </a:cubicBezTo>
                <a:cubicBezTo>
                  <a:pt x="3076135" y="1028951"/>
                  <a:pt x="3142068" y="1030639"/>
                  <a:pt x="3207434" y="1038329"/>
                </a:cubicBezTo>
                <a:cubicBezTo>
                  <a:pt x="3222161" y="1040062"/>
                  <a:pt x="3234808" y="1052397"/>
                  <a:pt x="3249637" y="1052397"/>
                </a:cubicBezTo>
                <a:cubicBezTo>
                  <a:pt x="3296763" y="1052397"/>
                  <a:pt x="3343422" y="1043018"/>
                  <a:pt x="3390314" y="1038329"/>
                </a:cubicBezTo>
                <a:cubicBezTo>
                  <a:pt x="3404382" y="1028951"/>
                  <a:pt x="3420562" y="1022149"/>
                  <a:pt x="3432517" y="1010194"/>
                </a:cubicBezTo>
                <a:cubicBezTo>
                  <a:pt x="3543176" y="899536"/>
                  <a:pt x="3364579" y="1041018"/>
                  <a:pt x="3502856" y="925788"/>
                </a:cubicBezTo>
                <a:cubicBezTo>
                  <a:pt x="3539216" y="895488"/>
                  <a:pt x="3544966" y="897684"/>
                  <a:pt x="3587262" y="883585"/>
                </a:cubicBezTo>
                <a:cubicBezTo>
                  <a:pt x="3596640" y="874206"/>
                  <a:pt x="3602267" y="857325"/>
                  <a:pt x="3615397" y="855449"/>
                </a:cubicBezTo>
                <a:cubicBezTo>
                  <a:pt x="3731153" y="838912"/>
                  <a:pt x="3664461" y="897306"/>
                  <a:pt x="3699803" y="967991"/>
                </a:cubicBezTo>
                <a:cubicBezTo>
                  <a:pt x="3706434" y="981254"/>
                  <a:pt x="3728743" y="975427"/>
                  <a:pt x="3742006" y="982059"/>
                </a:cubicBezTo>
                <a:cubicBezTo>
                  <a:pt x="3757128" y="989620"/>
                  <a:pt x="3770141" y="1000816"/>
                  <a:pt x="3784209" y="1010194"/>
                </a:cubicBezTo>
                <a:cubicBezTo>
                  <a:pt x="3779520" y="1024262"/>
                  <a:pt x="3774216" y="1038139"/>
                  <a:pt x="3770142" y="1052397"/>
                </a:cubicBezTo>
                <a:cubicBezTo>
                  <a:pt x="3764831" y="1070987"/>
                  <a:pt x="3768152" y="1093570"/>
                  <a:pt x="3756074" y="1108668"/>
                </a:cubicBezTo>
                <a:cubicBezTo>
                  <a:pt x="3746811" y="1120247"/>
                  <a:pt x="3727134" y="1116104"/>
                  <a:pt x="3713871" y="1122736"/>
                </a:cubicBezTo>
                <a:cubicBezTo>
                  <a:pt x="3674699" y="1142322"/>
                  <a:pt x="3660578" y="1161961"/>
                  <a:pt x="3629465" y="1193074"/>
                </a:cubicBezTo>
                <a:cubicBezTo>
                  <a:pt x="3620086" y="1230588"/>
                  <a:pt x="3613557" y="1268932"/>
                  <a:pt x="3601329" y="1305616"/>
                </a:cubicBezTo>
                <a:cubicBezTo>
                  <a:pt x="3596640" y="1319684"/>
                  <a:pt x="3591336" y="1333561"/>
                  <a:pt x="3587262" y="1347819"/>
                </a:cubicBezTo>
                <a:cubicBezTo>
                  <a:pt x="3581951" y="1366409"/>
                  <a:pt x="3578506" y="1385499"/>
                  <a:pt x="3573194" y="1404089"/>
                </a:cubicBezTo>
                <a:cubicBezTo>
                  <a:pt x="3569120" y="1418347"/>
                  <a:pt x="3562722" y="1431907"/>
                  <a:pt x="3559126" y="1446293"/>
                </a:cubicBezTo>
                <a:cubicBezTo>
                  <a:pt x="3553327" y="1469489"/>
                  <a:pt x="3556922" y="1495871"/>
                  <a:pt x="3545059" y="1516631"/>
                </a:cubicBezTo>
                <a:cubicBezTo>
                  <a:pt x="3526363" y="1549349"/>
                  <a:pt x="3458054" y="1553727"/>
                  <a:pt x="3432517" y="1558834"/>
                </a:cubicBezTo>
                <a:cubicBezTo>
                  <a:pt x="3427828" y="1605726"/>
                  <a:pt x="3434554" y="1655222"/>
                  <a:pt x="3418449" y="1699511"/>
                </a:cubicBezTo>
                <a:cubicBezTo>
                  <a:pt x="3413381" y="1713447"/>
                  <a:pt x="3387825" y="1704316"/>
                  <a:pt x="3376246" y="1713579"/>
                </a:cubicBezTo>
                <a:cubicBezTo>
                  <a:pt x="3363044" y="1724141"/>
                  <a:pt x="3357489" y="1741714"/>
                  <a:pt x="3348111" y="1755782"/>
                </a:cubicBezTo>
                <a:cubicBezTo>
                  <a:pt x="3343422" y="1774539"/>
                  <a:pt x="3351994" y="1804872"/>
                  <a:pt x="3334043" y="1812053"/>
                </a:cubicBezTo>
                <a:cubicBezTo>
                  <a:pt x="3314572" y="1819841"/>
                  <a:pt x="3295981" y="1794321"/>
                  <a:pt x="3277773" y="1783917"/>
                </a:cubicBezTo>
                <a:cubicBezTo>
                  <a:pt x="3236360" y="1760252"/>
                  <a:pt x="3238246" y="1758459"/>
                  <a:pt x="3207434" y="1727646"/>
                </a:cubicBezTo>
                <a:cubicBezTo>
                  <a:pt x="3201512" y="1709881"/>
                  <a:pt x="3186207" y="1651631"/>
                  <a:pt x="3165231" y="1643240"/>
                </a:cubicBezTo>
                <a:cubicBezTo>
                  <a:pt x="3151463" y="1637733"/>
                  <a:pt x="3137096" y="1652619"/>
                  <a:pt x="3123028" y="1657308"/>
                </a:cubicBezTo>
                <a:cubicBezTo>
                  <a:pt x="3082467" y="1697868"/>
                  <a:pt x="3066139" y="1735166"/>
                  <a:pt x="3010486" y="1741714"/>
                </a:cubicBezTo>
                <a:cubicBezTo>
                  <a:pt x="2945121" y="1749404"/>
                  <a:pt x="2879188" y="1751093"/>
                  <a:pt x="2813539" y="1755782"/>
                </a:cubicBezTo>
                <a:cubicBezTo>
                  <a:pt x="2794782" y="1774539"/>
                  <a:pt x="2771982" y="1789982"/>
                  <a:pt x="2757268" y="1812053"/>
                </a:cubicBezTo>
                <a:cubicBezTo>
                  <a:pt x="2747890" y="1826121"/>
                  <a:pt x="2742335" y="1843694"/>
                  <a:pt x="2729133" y="1854256"/>
                </a:cubicBezTo>
                <a:cubicBezTo>
                  <a:pt x="2717554" y="1863519"/>
                  <a:pt x="2700997" y="1863634"/>
                  <a:pt x="2686929" y="1868323"/>
                </a:cubicBezTo>
                <a:cubicBezTo>
                  <a:pt x="2695586" y="1911609"/>
                  <a:pt x="2715786" y="1965714"/>
                  <a:pt x="2686929" y="2009000"/>
                </a:cubicBezTo>
                <a:cubicBezTo>
                  <a:pt x="2678704" y="2021338"/>
                  <a:pt x="2658794" y="2018379"/>
                  <a:pt x="2644726" y="2023068"/>
                </a:cubicBezTo>
                <a:cubicBezTo>
                  <a:pt x="2593145" y="2065271"/>
                  <a:pt x="2544214" y="2110940"/>
                  <a:pt x="2489982" y="2149677"/>
                </a:cubicBezTo>
                <a:cubicBezTo>
                  <a:pt x="2477915" y="2158296"/>
                  <a:pt x="2460495" y="2156116"/>
                  <a:pt x="2447779" y="2163745"/>
                </a:cubicBezTo>
                <a:cubicBezTo>
                  <a:pt x="2358193" y="2217496"/>
                  <a:pt x="2502157" y="2171251"/>
                  <a:pt x="2363373" y="2205948"/>
                </a:cubicBezTo>
                <a:lnTo>
                  <a:pt x="2307102" y="2262219"/>
                </a:lnTo>
                <a:lnTo>
                  <a:pt x="2278966" y="2290354"/>
                </a:lnTo>
                <a:cubicBezTo>
                  <a:pt x="2259713" y="2328861"/>
                  <a:pt x="2249207" y="2355690"/>
                  <a:pt x="2222696" y="2388828"/>
                </a:cubicBezTo>
                <a:cubicBezTo>
                  <a:pt x="2214410" y="2399185"/>
                  <a:pt x="2207356" y="2413473"/>
                  <a:pt x="2194560" y="2416963"/>
                </a:cubicBezTo>
                <a:cubicBezTo>
                  <a:pt x="2153593" y="2428136"/>
                  <a:pt x="2110154" y="2426342"/>
                  <a:pt x="2067951" y="2431031"/>
                </a:cubicBezTo>
                <a:cubicBezTo>
                  <a:pt x="2058573" y="2445099"/>
                  <a:pt x="2050640" y="2460246"/>
                  <a:pt x="2039816" y="2473234"/>
                </a:cubicBezTo>
                <a:cubicBezTo>
                  <a:pt x="2027080" y="2488518"/>
                  <a:pt x="2002438" y="2496136"/>
                  <a:pt x="1997613" y="2515437"/>
                </a:cubicBezTo>
                <a:cubicBezTo>
                  <a:pt x="1982784" y="2574752"/>
                  <a:pt x="1991129" y="2637649"/>
                  <a:pt x="1983545" y="2698317"/>
                </a:cubicBezTo>
                <a:cubicBezTo>
                  <a:pt x="1964787" y="2848374"/>
                  <a:pt x="1967754" y="2588645"/>
                  <a:pt x="1955409" y="2810859"/>
                </a:cubicBezTo>
                <a:cubicBezTo>
                  <a:pt x="1952027" y="2871725"/>
                  <a:pt x="1964788" y="2890575"/>
                  <a:pt x="1969477" y="2965603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55" y="1600201"/>
            <a:ext cx="390694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208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শিক্ষার্থীরা নিবিড় ভাবে পর্যবেক্ষণ কর </a:t>
            </a:r>
            <a:r>
              <a:rPr lang="bn-IN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90694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italRealConure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2169871" cy="215265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48000" y="1676400"/>
            <a:ext cx="4062105" cy="3812344"/>
          </a:xfrm>
          <a:custGeom>
            <a:avLst/>
            <a:gdLst>
              <a:gd name="connsiteX0" fmla="*/ 2208627 w 4062105"/>
              <a:gd name="connsiteY0" fmla="*/ 3348110 h 3812344"/>
              <a:gd name="connsiteX1" fmla="*/ 2222695 w 4062105"/>
              <a:gd name="connsiteY1" fmla="*/ 3390313 h 3812344"/>
              <a:gd name="connsiteX2" fmla="*/ 2278966 w 4062105"/>
              <a:gd name="connsiteY2" fmla="*/ 3446584 h 3812344"/>
              <a:gd name="connsiteX3" fmla="*/ 2307101 w 4062105"/>
              <a:gd name="connsiteY3" fmla="*/ 3488787 h 3812344"/>
              <a:gd name="connsiteX4" fmla="*/ 2349304 w 4062105"/>
              <a:gd name="connsiteY4" fmla="*/ 3615397 h 3812344"/>
              <a:gd name="connsiteX5" fmla="*/ 2377440 w 4062105"/>
              <a:gd name="connsiteY5" fmla="*/ 3643532 h 3812344"/>
              <a:gd name="connsiteX6" fmla="*/ 2363372 w 4062105"/>
              <a:gd name="connsiteY6" fmla="*/ 3742006 h 3812344"/>
              <a:gd name="connsiteX7" fmla="*/ 2307101 w 4062105"/>
              <a:gd name="connsiteY7" fmla="*/ 3812344 h 3812344"/>
              <a:gd name="connsiteX8" fmla="*/ 2180492 w 4062105"/>
              <a:gd name="connsiteY8" fmla="*/ 3798277 h 3812344"/>
              <a:gd name="connsiteX9" fmla="*/ 2110154 w 4062105"/>
              <a:gd name="connsiteY9" fmla="*/ 3713870 h 3812344"/>
              <a:gd name="connsiteX10" fmla="*/ 2124221 w 4062105"/>
              <a:gd name="connsiteY10" fmla="*/ 3643532 h 3812344"/>
              <a:gd name="connsiteX11" fmla="*/ 2166424 w 4062105"/>
              <a:gd name="connsiteY11" fmla="*/ 3615397 h 3812344"/>
              <a:gd name="connsiteX12" fmla="*/ 2152357 w 4062105"/>
              <a:gd name="connsiteY12" fmla="*/ 3474720 h 3812344"/>
              <a:gd name="connsiteX13" fmla="*/ 2138289 w 4062105"/>
              <a:gd name="connsiteY13" fmla="*/ 3291840 h 3812344"/>
              <a:gd name="connsiteX14" fmla="*/ 2124221 w 4062105"/>
              <a:gd name="connsiteY14" fmla="*/ 3249637 h 3812344"/>
              <a:gd name="connsiteX15" fmla="*/ 2096086 w 4062105"/>
              <a:gd name="connsiteY15" fmla="*/ 3221501 h 3812344"/>
              <a:gd name="connsiteX16" fmla="*/ 2082018 w 4062105"/>
              <a:gd name="connsiteY16" fmla="*/ 3179298 h 3812344"/>
              <a:gd name="connsiteX17" fmla="*/ 2096086 w 4062105"/>
              <a:gd name="connsiteY17" fmla="*/ 3137095 h 3812344"/>
              <a:gd name="connsiteX18" fmla="*/ 2110154 w 4062105"/>
              <a:gd name="connsiteY18" fmla="*/ 3066757 h 3812344"/>
              <a:gd name="connsiteX19" fmla="*/ 2138289 w 4062105"/>
              <a:gd name="connsiteY19" fmla="*/ 2982350 h 3812344"/>
              <a:gd name="connsiteX20" fmla="*/ 2152357 w 4062105"/>
              <a:gd name="connsiteY20" fmla="*/ 2940147 h 3812344"/>
              <a:gd name="connsiteX21" fmla="*/ 2138289 w 4062105"/>
              <a:gd name="connsiteY21" fmla="*/ 2813538 h 3812344"/>
              <a:gd name="connsiteX22" fmla="*/ 2138289 w 4062105"/>
              <a:gd name="connsiteY22" fmla="*/ 2602523 h 3812344"/>
              <a:gd name="connsiteX23" fmla="*/ 2166424 w 4062105"/>
              <a:gd name="connsiteY23" fmla="*/ 2574387 h 3812344"/>
              <a:gd name="connsiteX24" fmla="*/ 2250830 w 4062105"/>
              <a:gd name="connsiteY24" fmla="*/ 2546252 h 3812344"/>
              <a:gd name="connsiteX25" fmla="*/ 2293034 w 4062105"/>
              <a:gd name="connsiteY25" fmla="*/ 2532184 h 3812344"/>
              <a:gd name="connsiteX26" fmla="*/ 2335237 w 4062105"/>
              <a:gd name="connsiteY26" fmla="*/ 2518117 h 3812344"/>
              <a:gd name="connsiteX27" fmla="*/ 2377440 w 4062105"/>
              <a:gd name="connsiteY27" fmla="*/ 2504049 h 3812344"/>
              <a:gd name="connsiteX28" fmla="*/ 2419643 w 4062105"/>
              <a:gd name="connsiteY28" fmla="*/ 2419643 h 3812344"/>
              <a:gd name="connsiteX29" fmla="*/ 2447778 w 4062105"/>
              <a:gd name="connsiteY29" fmla="*/ 2391507 h 3812344"/>
              <a:gd name="connsiteX30" fmla="*/ 2532184 w 4062105"/>
              <a:gd name="connsiteY30" fmla="*/ 2377440 h 3812344"/>
              <a:gd name="connsiteX31" fmla="*/ 2560320 w 4062105"/>
              <a:gd name="connsiteY31" fmla="*/ 2349304 h 3812344"/>
              <a:gd name="connsiteX32" fmla="*/ 2588455 w 4062105"/>
              <a:gd name="connsiteY32" fmla="*/ 2307101 h 3812344"/>
              <a:gd name="connsiteX33" fmla="*/ 2630658 w 4062105"/>
              <a:gd name="connsiteY33" fmla="*/ 2293033 h 3812344"/>
              <a:gd name="connsiteX34" fmla="*/ 2686929 w 4062105"/>
              <a:gd name="connsiteY34" fmla="*/ 2222695 h 3812344"/>
              <a:gd name="connsiteX35" fmla="*/ 2700997 w 4062105"/>
              <a:gd name="connsiteY35" fmla="*/ 2180492 h 3812344"/>
              <a:gd name="connsiteX36" fmla="*/ 2757267 w 4062105"/>
              <a:gd name="connsiteY36" fmla="*/ 2096086 h 3812344"/>
              <a:gd name="connsiteX37" fmla="*/ 2897944 w 4062105"/>
              <a:gd name="connsiteY37" fmla="*/ 2067950 h 3812344"/>
              <a:gd name="connsiteX38" fmla="*/ 2940147 w 4062105"/>
              <a:gd name="connsiteY38" fmla="*/ 1941341 h 3812344"/>
              <a:gd name="connsiteX39" fmla="*/ 2996418 w 4062105"/>
              <a:gd name="connsiteY39" fmla="*/ 1856935 h 3812344"/>
              <a:gd name="connsiteX40" fmla="*/ 3080824 w 4062105"/>
              <a:gd name="connsiteY40" fmla="*/ 1828800 h 3812344"/>
              <a:gd name="connsiteX41" fmla="*/ 3221501 w 4062105"/>
              <a:gd name="connsiteY41" fmla="*/ 1800664 h 3812344"/>
              <a:gd name="connsiteX42" fmla="*/ 3319975 w 4062105"/>
              <a:gd name="connsiteY42" fmla="*/ 1702190 h 3812344"/>
              <a:gd name="connsiteX43" fmla="*/ 3362178 w 4062105"/>
              <a:gd name="connsiteY43" fmla="*/ 1716258 h 3812344"/>
              <a:gd name="connsiteX44" fmla="*/ 3418449 w 4062105"/>
              <a:gd name="connsiteY44" fmla="*/ 1800664 h 3812344"/>
              <a:gd name="connsiteX45" fmla="*/ 3474720 w 4062105"/>
              <a:gd name="connsiteY45" fmla="*/ 1885070 h 3812344"/>
              <a:gd name="connsiteX46" fmla="*/ 3502855 w 4062105"/>
              <a:gd name="connsiteY46" fmla="*/ 1927273 h 3812344"/>
              <a:gd name="connsiteX47" fmla="*/ 3545058 w 4062105"/>
              <a:gd name="connsiteY47" fmla="*/ 1955409 h 3812344"/>
              <a:gd name="connsiteX48" fmla="*/ 3559126 w 4062105"/>
              <a:gd name="connsiteY48" fmla="*/ 1786597 h 3812344"/>
              <a:gd name="connsiteX49" fmla="*/ 3587261 w 4062105"/>
              <a:gd name="connsiteY49" fmla="*/ 1758461 h 3812344"/>
              <a:gd name="connsiteX50" fmla="*/ 3601329 w 4062105"/>
              <a:gd name="connsiteY50" fmla="*/ 1716258 h 3812344"/>
              <a:gd name="connsiteX51" fmla="*/ 3615397 w 4062105"/>
              <a:gd name="connsiteY51" fmla="*/ 1589649 h 3812344"/>
              <a:gd name="connsiteX52" fmla="*/ 3699803 w 4062105"/>
              <a:gd name="connsiteY52" fmla="*/ 1561513 h 3812344"/>
              <a:gd name="connsiteX53" fmla="*/ 3727938 w 4062105"/>
              <a:gd name="connsiteY53" fmla="*/ 1463040 h 3812344"/>
              <a:gd name="connsiteX54" fmla="*/ 3742006 w 4062105"/>
              <a:gd name="connsiteY54" fmla="*/ 1420837 h 3812344"/>
              <a:gd name="connsiteX55" fmla="*/ 3770141 w 4062105"/>
              <a:gd name="connsiteY55" fmla="*/ 1322363 h 3812344"/>
              <a:gd name="connsiteX56" fmla="*/ 3798277 w 4062105"/>
              <a:gd name="connsiteY56" fmla="*/ 1280160 h 3812344"/>
              <a:gd name="connsiteX57" fmla="*/ 3840480 w 4062105"/>
              <a:gd name="connsiteY57" fmla="*/ 1195753 h 3812344"/>
              <a:gd name="connsiteX58" fmla="*/ 3882683 w 4062105"/>
              <a:gd name="connsiteY58" fmla="*/ 1125415 h 3812344"/>
              <a:gd name="connsiteX59" fmla="*/ 3953021 w 4062105"/>
              <a:gd name="connsiteY59" fmla="*/ 1111347 h 3812344"/>
              <a:gd name="connsiteX60" fmla="*/ 4051495 w 4062105"/>
              <a:gd name="connsiteY60" fmla="*/ 1041009 h 3812344"/>
              <a:gd name="connsiteX61" fmla="*/ 4023360 w 4062105"/>
              <a:gd name="connsiteY61" fmla="*/ 1012873 h 3812344"/>
              <a:gd name="connsiteX62" fmla="*/ 3981157 w 4062105"/>
              <a:gd name="connsiteY62" fmla="*/ 998806 h 3812344"/>
              <a:gd name="connsiteX63" fmla="*/ 3840480 w 4062105"/>
              <a:gd name="connsiteY63" fmla="*/ 970670 h 3812344"/>
              <a:gd name="connsiteX64" fmla="*/ 3882683 w 4062105"/>
              <a:gd name="connsiteY64" fmla="*/ 956603 h 3812344"/>
              <a:gd name="connsiteX65" fmla="*/ 3826412 w 4062105"/>
              <a:gd name="connsiteY65" fmla="*/ 886264 h 3812344"/>
              <a:gd name="connsiteX66" fmla="*/ 3657600 w 4062105"/>
              <a:gd name="connsiteY66" fmla="*/ 914400 h 3812344"/>
              <a:gd name="connsiteX67" fmla="*/ 3615397 w 4062105"/>
              <a:gd name="connsiteY67" fmla="*/ 942535 h 3812344"/>
              <a:gd name="connsiteX68" fmla="*/ 3559126 w 4062105"/>
              <a:gd name="connsiteY68" fmla="*/ 998806 h 3812344"/>
              <a:gd name="connsiteX69" fmla="*/ 3488787 w 4062105"/>
              <a:gd name="connsiteY69" fmla="*/ 1069144 h 3812344"/>
              <a:gd name="connsiteX70" fmla="*/ 3460652 w 4062105"/>
              <a:gd name="connsiteY70" fmla="*/ 1097280 h 3812344"/>
              <a:gd name="connsiteX71" fmla="*/ 3418449 w 4062105"/>
              <a:gd name="connsiteY71" fmla="*/ 1111347 h 3812344"/>
              <a:gd name="connsiteX72" fmla="*/ 3376246 w 4062105"/>
              <a:gd name="connsiteY72" fmla="*/ 1097280 h 3812344"/>
              <a:gd name="connsiteX73" fmla="*/ 3334043 w 4062105"/>
              <a:gd name="connsiteY73" fmla="*/ 1069144 h 3812344"/>
              <a:gd name="connsiteX74" fmla="*/ 3123027 w 4062105"/>
              <a:gd name="connsiteY74" fmla="*/ 1083212 h 3812344"/>
              <a:gd name="connsiteX75" fmla="*/ 3080824 w 4062105"/>
              <a:gd name="connsiteY75" fmla="*/ 1111347 h 3812344"/>
              <a:gd name="connsiteX76" fmla="*/ 3052689 w 4062105"/>
              <a:gd name="connsiteY76" fmla="*/ 1139483 h 3812344"/>
              <a:gd name="connsiteX77" fmla="*/ 2996418 w 4062105"/>
              <a:gd name="connsiteY77" fmla="*/ 1083212 h 3812344"/>
              <a:gd name="connsiteX78" fmla="*/ 2912012 w 4062105"/>
              <a:gd name="connsiteY78" fmla="*/ 1041009 h 3812344"/>
              <a:gd name="connsiteX79" fmla="*/ 2700997 w 4062105"/>
              <a:gd name="connsiteY79" fmla="*/ 1026941 h 3812344"/>
              <a:gd name="connsiteX80" fmla="*/ 2658794 w 4062105"/>
              <a:gd name="connsiteY80" fmla="*/ 998806 h 3812344"/>
              <a:gd name="connsiteX81" fmla="*/ 2574387 w 4062105"/>
              <a:gd name="connsiteY81" fmla="*/ 970670 h 3812344"/>
              <a:gd name="connsiteX82" fmla="*/ 2489981 w 4062105"/>
              <a:gd name="connsiteY82" fmla="*/ 914400 h 3812344"/>
              <a:gd name="connsiteX83" fmla="*/ 2405575 w 4062105"/>
              <a:gd name="connsiteY83" fmla="*/ 872197 h 3812344"/>
              <a:gd name="connsiteX84" fmla="*/ 2236763 w 4062105"/>
              <a:gd name="connsiteY84" fmla="*/ 829993 h 3812344"/>
              <a:gd name="connsiteX85" fmla="*/ 2152357 w 4062105"/>
              <a:gd name="connsiteY85" fmla="*/ 787790 h 3812344"/>
              <a:gd name="connsiteX86" fmla="*/ 2082018 w 4062105"/>
              <a:gd name="connsiteY86" fmla="*/ 745587 h 3812344"/>
              <a:gd name="connsiteX87" fmla="*/ 2039815 w 4062105"/>
              <a:gd name="connsiteY87" fmla="*/ 703384 h 3812344"/>
              <a:gd name="connsiteX88" fmla="*/ 1969477 w 4062105"/>
              <a:gd name="connsiteY88" fmla="*/ 647113 h 3812344"/>
              <a:gd name="connsiteX89" fmla="*/ 2011680 w 4062105"/>
              <a:gd name="connsiteY89" fmla="*/ 548640 h 3812344"/>
              <a:gd name="connsiteX90" fmla="*/ 2053883 w 4062105"/>
              <a:gd name="connsiteY90" fmla="*/ 534572 h 3812344"/>
              <a:gd name="connsiteX91" fmla="*/ 2053883 w 4062105"/>
              <a:gd name="connsiteY91" fmla="*/ 436098 h 3812344"/>
              <a:gd name="connsiteX92" fmla="*/ 1997612 w 4062105"/>
              <a:gd name="connsiteY92" fmla="*/ 379827 h 3812344"/>
              <a:gd name="connsiteX93" fmla="*/ 2039815 w 4062105"/>
              <a:gd name="connsiteY93" fmla="*/ 351692 h 3812344"/>
              <a:gd name="connsiteX94" fmla="*/ 2096086 w 4062105"/>
              <a:gd name="connsiteY94" fmla="*/ 337624 h 3812344"/>
              <a:gd name="connsiteX95" fmla="*/ 2236763 w 4062105"/>
              <a:gd name="connsiteY95" fmla="*/ 309489 h 3812344"/>
              <a:gd name="connsiteX96" fmla="*/ 2222695 w 4062105"/>
              <a:gd name="connsiteY96" fmla="*/ 211015 h 3812344"/>
              <a:gd name="connsiteX97" fmla="*/ 2124221 w 4062105"/>
              <a:gd name="connsiteY97" fmla="*/ 154744 h 3812344"/>
              <a:gd name="connsiteX98" fmla="*/ 1856935 w 4062105"/>
              <a:gd name="connsiteY98" fmla="*/ 112541 h 3812344"/>
              <a:gd name="connsiteX99" fmla="*/ 1842867 w 4062105"/>
              <a:gd name="connsiteY99" fmla="*/ 70338 h 3812344"/>
              <a:gd name="connsiteX100" fmla="*/ 1730326 w 4062105"/>
              <a:gd name="connsiteY100" fmla="*/ 42203 h 3812344"/>
              <a:gd name="connsiteX101" fmla="*/ 1688123 w 4062105"/>
              <a:gd name="connsiteY101" fmla="*/ 28135 h 3812344"/>
              <a:gd name="connsiteX102" fmla="*/ 1575581 w 4062105"/>
              <a:gd name="connsiteY102" fmla="*/ 0 h 3812344"/>
              <a:gd name="connsiteX103" fmla="*/ 1364566 w 4062105"/>
              <a:gd name="connsiteY103" fmla="*/ 14067 h 3812344"/>
              <a:gd name="connsiteX104" fmla="*/ 1026941 w 4062105"/>
              <a:gd name="connsiteY104" fmla="*/ 28135 h 3812344"/>
              <a:gd name="connsiteX105" fmla="*/ 1111347 w 4062105"/>
              <a:gd name="connsiteY105" fmla="*/ 56270 h 3812344"/>
              <a:gd name="connsiteX106" fmla="*/ 1252024 w 4062105"/>
              <a:gd name="connsiteY106" fmla="*/ 84406 h 3812344"/>
              <a:gd name="connsiteX107" fmla="*/ 1223889 w 4062105"/>
              <a:gd name="connsiteY107" fmla="*/ 126609 h 3812344"/>
              <a:gd name="connsiteX108" fmla="*/ 1181686 w 4062105"/>
              <a:gd name="connsiteY108" fmla="*/ 140677 h 3812344"/>
              <a:gd name="connsiteX109" fmla="*/ 1139483 w 4062105"/>
              <a:gd name="connsiteY109" fmla="*/ 337624 h 3812344"/>
              <a:gd name="connsiteX110" fmla="*/ 1097280 w 4062105"/>
              <a:gd name="connsiteY110" fmla="*/ 365760 h 3812344"/>
              <a:gd name="connsiteX111" fmla="*/ 1069144 w 4062105"/>
              <a:gd name="connsiteY111" fmla="*/ 407963 h 3812344"/>
              <a:gd name="connsiteX112" fmla="*/ 1055077 w 4062105"/>
              <a:gd name="connsiteY112" fmla="*/ 506437 h 3812344"/>
              <a:gd name="connsiteX113" fmla="*/ 1012874 w 4062105"/>
              <a:gd name="connsiteY113" fmla="*/ 520504 h 3812344"/>
              <a:gd name="connsiteX114" fmla="*/ 984738 w 4062105"/>
              <a:gd name="connsiteY114" fmla="*/ 562707 h 3812344"/>
              <a:gd name="connsiteX115" fmla="*/ 815926 w 4062105"/>
              <a:gd name="connsiteY115" fmla="*/ 604910 h 3812344"/>
              <a:gd name="connsiteX116" fmla="*/ 773723 w 4062105"/>
              <a:gd name="connsiteY116" fmla="*/ 618978 h 3812344"/>
              <a:gd name="connsiteX117" fmla="*/ 675249 w 4062105"/>
              <a:gd name="connsiteY117" fmla="*/ 647113 h 3812344"/>
              <a:gd name="connsiteX118" fmla="*/ 647114 w 4062105"/>
              <a:gd name="connsiteY118" fmla="*/ 675249 h 3812344"/>
              <a:gd name="connsiteX119" fmla="*/ 618978 w 4062105"/>
              <a:gd name="connsiteY119" fmla="*/ 773723 h 3812344"/>
              <a:gd name="connsiteX120" fmla="*/ 154744 w 4062105"/>
              <a:gd name="connsiteY120" fmla="*/ 731520 h 3812344"/>
              <a:gd name="connsiteX121" fmla="*/ 112541 w 4062105"/>
              <a:gd name="connsiteY121" fmla="*/ 703384 h 3812344"/>
              <a:gd name="connsiteX122" fmla="*/ 0 w 4062105"/>
              <a:gd name="connsiteY122" fmla="*/ 759655 h 3812344"/>
              <a:gd name="connsiteX123" fmla="*/ 28135 w 4062105"/>
              <a:gd name="connsiteY123" fmla="*/ 801858 h 3812344"/>
              <a:gd name="connsiteX124" fmla="*/ 70338 w 4062105"/>
              <a:gd name="connsiteY124" fmla="*/ 829993 h 3812344"/>
              <a:gd name="connsiteX125" fmla="*/ 98474 w 4062105"/>
              <a:gd name="connsiteY125" fmla="*/ 858129 h 3812344"/>
              <a:gd name="connsiteX126" fmla="*/ 140677 w 4062105"/>
              <a:gd name="connsiteY126" fmla="*/ 886264 h 3812344"/>
              <a:gd name="connsiteX127" fmla="*/ 211015 w 4062105"/>
              <a:gd name="connsiteY127" fmla="*/ 956603 h 3812344"/>
              <a:gd name="connsiteX128" fmla="*/ 211015 w 4062105"/>
              <a:gd name="connsiteY128" fmla="*/ 1139483 h 3812344"/>
              <a:gd name="connsiteX129" fmla="*/ 168812 w 4062105"/>
              <a:gd name="connsiteY129" fmla="*/ 1153550 h 3812344"/>
              <a:gd name="connsiteX130" fmla="*/ 98474 w 4062105"/>
              <a:gd name="connsiteY130" fmla="*/ 1167618 h 3812344"/>
              <a:gd name="connsiteX131" fmla="*/ 70338 w 4062105"/>
              <a:gd name="connsiteY131" fmla="*/ 1195753 h 3812344"/>
              <a:gd name="connsiteX132" fmla="*/ 42203 w 4062105"/>
              <a:gd name="connsiteY132" fmla="*/ 1294227 h 3812344"/>
              <a:gd name="connsiteX133" fmla="*/ 98474 w 4062105"/>
              <a:gd name="connsiteY133" fmla="*/ 1364566 h 3812344"/>
              <a:gd name="connsiteX134" fmla="*/ 647114 w 4062105"/>
              <a:gd name="connsiteY134" fmla="*/ 1406769 h 3812344"/>
              <a:gd name="connsiteX135" fmla="*/ 689317 w 4062105"/>
              <a:gd name="connsiteY135" fmla="*/ 1491175 h 3812344"/>
              <a:gd name="connsiteX136" fmla="*/ 773723 w 4062105"/>
              <a:gd name="connsiteY136" fmla="*/ 1603717 h 3812344"/>
              <a:gd name="connsiteX137" fmla="*/ 900332 w 4062105"/>
              <a:gd name="connsiteY137" fmla="*/ 1631852 h 3812344"/>
              <a:gd name="connsiteX138" fmla="*/ 984738 w 4062105"/>
              <a:gd name="connsiteY138" fmla="*/ 1674055 h 3812344"/>
              <a:gd name="connsiteX139" fmla="*/ 1069144 w 4062105"/>
              <a:gd name="connsiteY139" fmla="*/ 1645920 h 3812344"/>
              <a:gd name="connsiteX140" fmla="*/ 1041009 w 4062105"/>
              <a:gd name="connsiteY140" fmla="*/ 1730326 h 3812344"/>
              <a:gd name="connsiteX141" fmla="*/ 984738 w 4062105"/>
              <a:gd name="connsiteY141" fmla="*/ 1744393 h 3812344"/>
              <a:gd name="connsiteX142" fmla="*/ 900332 w 4062105"/>
              <a:gd name="connsiteY142" fmla="*/ 1772529 h 3812344"/>
              <a:gd name="connsiteX143" fmla="*/ 1012874 w 4062105"/>
              <a:gd name="connsiteY143" fmla="*/ 1885070 h 3812344"/>
              <a:gd name="connsiteX144" fmla="*/ 1041009 w 4062105"/>
              <a:gd name="connsiteY144" fmla="*/ 1913206 h 3812344"/>
              <a:gd name="connsiteX145" fmla="*/ 1083212 w 4062105"/>
              <a:gd name="connsiteY145" fmla="*/ 1941341 h 3812344"/>
              <a:gd name="connsiteX146" fmla="*/ 1195754 w 4062105"/>
              <a:gd name="connsiteY146" fmla="*/ 1927273 h 3812344"/>
              <a:gd name="connsiteX147" fmla="*/ 1252024 w 4062105"/>
              <a:gd name="connsiteY147" fmla="*/ 1814732 h 3812344"/>
              <a:gd name="connsiteX148" fmla="*/ 1266092 w 4062105"/>
              <a:gd name="connsiteY148" fmla="*/ 1772529 h 3812344"/>
              <a:gd name="connsiteX149" fmla="*/ 1294227 w 4062105"/>
              <a:gd name="connsiteY149" fmla="*/ 1814732 h 3812344"/>
              <a:gd name="connsiteX150" fmla="*/ 1322363 w 4062105"/>
              <a:gd name="connsiteY150" fmla="*/ 2096086 h 3812344"/>
              <a:gd name="connsiteX151" fmla="*/ 1336430 w 4062105"/>
              <a:gd name="connsiteY151" fmla="*/ 2236763 h 3812344"/>
              <a:gd name="connsiteX152" fmla="*/ 1350498 w 4062105"/>
              <a:gd name="connsiteY152" fmla="*/ 2278966 h 3812344"/>
              <a:gd name="connsiteX153" fmla="*/ 1378634 w 4062105"/>
              <a:gd name="connsiteY153" fmla="*/ 2433710 h 3812344"/>
              <a:gd name="connsiteX154" fmla="*/ 1406769 w 4062105"/>
              <a:gd name="connsiteY154" fmla="*/ 2518117 h 3812344"/>
              <a:gd name="connsiteX155" fmla="*/ 1434904 w 4062105"/>
              <a:gd name="connsiteY155" fmla="*/ 2658793 h 3812344"/>
              <a:gd name="connsiteX156" fmla="*/ 1463040 w 4062105"/>
              <a:gd name="connsiteY156" fmla="*/ 2715064 h 3812344"/>
              <a:gd name="connsiteX157" fmla="*/ 1491175 w 4062105"/>
              <a:gd name="connsiteY157" fmla="*/ 2883877 h 3812344"/>
              <a:gd name="connsiteX158" fmla="*/ 1533378 w 4062105"/>
              <a:gd name="connsiteY158" fmla="*/ 3052689 h 3812344"/>
              <a:gd name="connsiteX159" fmla="*/ 1561514 w 4062105"/>
              <a:gd name="connsiteY159" fmla="*/ 3080824 h 3812344"/>
              <a:gd name="connsiteX160" fmla="*/ 1589649 w 4062105"/>
              <a:gd name="connsiteY160" fmla="*/ 3165230 h 3812344"/>
              <a:gd name="connsiteX161" fmla="*/ 1603717 w 4062105"/>
              <a:gd name="connsiteY161" fmla="*/ 3207433 h 3812344"/>
              <a:gd name="connsiteX162" fmla="*/ 1631852 w 4062105"/>
              <a:gd name="connsiteY162" fmla="*/ 3235569 h 3812344"/>
              <a:gd name="connsiteX163" fmla="*/ 1702190 w 4062105"/>
              <a:gd name="connsiteY163" fmla="*/ 3376246 h 3812344"/>
              <a:gd name="connsiteX164" fmla="*/ 1702190 w 4062105"/>
              <a:gd name="connsiteY164" fmla="*/ 3376246 h 3812344"/>
              <a:gd name="connsiteX165" fmla="*/ 1744394 w 4062105"/>
              <a:gd name="connsiteY165" fmla="*/ 3460652 h 3812344"/>
              <a:gd name="connsiteX166" fmla="*/ 1800664 w 4062105"/>
              <a:gd name="connsiteY166" fmla="*/ 3474720 h 3812344"/>
              <a:gd name="connsiteX167" fmla="*/ 1927274 w 4062105"/>
              <a:gd name="connsiteY167" fmla="*/ 3460652 h 3812344"/>
              <a:gd name="connsiteX168" fmla="*/ 1955409 w 4062105"/>
              <a:gd name="connsiteY168" fmla="*/ 3418449 h 3812344"/>
              <a:gd name="connsiteX169" fmla="*/ 1997612 w 4062105"/>
              <a:gd name="connsiteY169" fmla="*/ 3390313 h 3812344"/>
              <a:gd name="connsiteX170" fmla="*/ 2011680 w 4062105"/>
              <a:gd name="connsiteY170" fmla="*/ 3348110 h 3812344"/>
              <a:gd name="connsiteX171" fmla="*/ 1983544 w 4062105"/>
              <a:gd name="connsiteY171" fmla="*/ 3193366 h 3812344"/>
              <a:gd name="connsiteX172" fmla="*/ 2025747 w 4062105"/>
              <a:gd name="connsiteY172" fmla="*/ 3207433 h 3812344"/>
              <a:gd name="connsiteX173" fmla="*/ 2053883 w 4062105"/>
              <a:gd name="connsiteY173" fmla="*/ 3235569 h 3812344"/>
              <a:gd name="connsiteX174" fmla="*/ 2124221 w 4062105"/>
              <a:gd name="connsiteY174" fmla="*/ 3291840 h 3812344"/>
              <a:gd name="connsiteX175" fmla="*/ 2124221 w 4062105"/>
              <a:gd name="connsiteY175" fmla="*/ 3305907 h 381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062105" h="3812344">
                <a:moveTo>
                  <a:pt x="2208627" y="3348110"/>
                </a:moveTo>
                <a:cubicBezTo>
                  <a:pt x="2213316" y="3362178"/>
                  <a:pt x="2214076" y="3378246"/>
                  <a:pt x="2222695" y="3390313"/>
                </a:cubicBezTo>
                <a:cubicBezTo>
                  <a:pt x="2238113" y="3411898"/>
                  <a:pt x="2264252" y="3424513"/>
                  <a:pt x="2278966" y="3446584"/>
                </a:cubicBezTo>
                <a:lnTo>
                  <a:pt x="2307101" y="3488787"/>
                </a:lnTo>
                <a:cubicBezTo>
                  <a:pt x="2318957" y="3548064"/>
                  <a:pt x="2316023" y="3565476"/>
                  <a:pt x="2349304" y="3615397"/>
                </a:cubicBezTo>
                <a:cubicBezTo>
                  <a:pt x="2356661" y="3626433"/>
                  <a:pt x="2368061" y="3634154"/>
                  <a:pt x="2377440" y="3643532"/>
                </a:cubicBezTo>
                <a:cubicBezTo>
                  <a:pt x="2372751" y="3676357"/>
                  <a:pt x="2372900" y="3710246"/>
                  <a:pt x="2363372" y="3742006"/>
                </a:cubicBezTo>
                <a:cubicBezTo>
                  <a:pt x="2355766" y="3767360"/>
                  <a:pt x="2325317" y="3794129"/>
                  <a:pt x="2307101" y="3812344"/>
                </a:cubicBezTo>
                <a:cubicBezTo>
                  <a:pt x="2264898" y="3807655"/>
                  <a:pt x="2220776" y="3811705"/>
                  <a:pt x="2180492" y="3798277"/>
                </a:cubicBezTo>
                <a:cubicBezTo>
                  <a:pt x="2157282" y="3790540"/>
                  <a:pt x="2123024" y="3733176"/>
                  <a:pt x="2110154" y="3713870"/>
                </a:cubicBezTo>
                <a:cubicBezTo>
                  <a:pt x="2114843" y="3690424"/>
                  <a:pt x="2112358" y="3664292"/>
                  <a:pt x="2124221" y="3643532"/>
                </a:cubicBezTo>
                <a:cubicBezTo>
                  <a:pt x="2132609" y="3628852"/>
                  <a:pt x="2163644" y="3632074"/>
                  <a:pt x="2166424" y="3615397"/>
                </a:cubicBezTo>
                <a:cubicBezTo>
                  <a:pt x="2174172" y="3568912"/>
                  <a:pt x="2156439" y="3521669"/>
                  <a:pt x="2152357" y="3474720"/>
                </a:cubicBezTo>
                <a:cubicBezTo>
                  <a:pt x="2147061" y="3413810"/>
                  <a:pt x="2145873" y="3352508"/>
                  <a:pt x="2138289" y="3291840"/>
                </a:cubicBezTo>
                <a:cubicBezTo>
                  <a:pt x="2136450" y="3277126"/>
                  <a:pt x="2131850" y="3262353"/>
                  <a:pt x="2124221" y="3249637"/>
                </a:cubicBezTo>
                <a:cubicBezTo>
                  <a:pt x="2117397" y="3238264"/>
                  <a:pt x="2105464" y="3230880"/>
                  <a:pt x="2096086" y="3221501"/>
                </a:cubicBezTo>
                <a:cubicBezTo>
                  <a:pt x="2091397" y="3207433"/>
                  <a:pt x="2082018" y="3194127"/>
                  <a:pt x="2082018" y="3179298"/>
                </a:cubicBezTo>
                <a:cubicBezTo>
                  <a:pt x="2082018" y="3164469"/>
                  <a:pt x="2092489" y="3151481"/>
                  <a:pt x="2096086" y="3137095"/>
                </a:cubicBezTo>
                <a:cubicBezTo>
                  <a:pt x="2101885" y="3113899"/>
                  <a:pt x="2103863" y="3089825"/>
                  <a:pt x="2110154" y="3066757"/>
                </a:cubicBezTo>
                <a:cubicBezTo>
                  <a:pt x="2117957" y="3038144"/>
                  <a:pt x="2128911" y="3010486"/>
                  <a:pt x="2138289" y="2982350"/>
                </a:cubicBezTo>
                <a:lnTo>
                  <a:pt x="2152357" y="2940147"/>
                </a:lnTo>
                <a:cubicBezTo>
                  <a:pt x="2147668" y="2897944"/>
                  <a:pt x="2143556" y="2855673"/>
                  <a:pt x="2138289" y="2813538"/>
                </a:cubicBezTo>
                <a:cubicBezTo>
                  <a:pt x="2127153" y="2724453"/>
                  <a:pt x="2110669" y="2694590"/>
                  <a:pt x="2138289" y="2602523"/>
                </a:cubicBezTo>
                <a:cubicBezTo>
                  <a:pt x="2142100" y="2589819"/>
                  <a:pt x="2154561" y="2580319"/>
                  <a:pt x="2166424" y="2574387"/>
                </a:cubicBezTo>
                <a:cubicBezTo>
                  <a:pt x="2192950" y="2561124"/>
                  <a:pt x="2222695" y="2555630"/>
                  <a:pt x="2250830" y="2546252"/>
                </a:cubicBezTo>
                <a:lnTo>
                  <a:pt x="2293034" y="2532184"/>
                </a:lnTo>
                <a:lnTo>
                  <a:pt x="2335237" y="2518117"/>
                </a:lnTo>
                <a:lnTo>
                  <a:pt x="2377440" y="2504049"/>
                </a:lnTo>
                <a:cubicBezTo>
                  <a:pt x="2392299" y="2459471"/>
                  <a:pt x="2388475" y="2458603"/>
                  <a:pt x="2419643" y="2419643"/>
                </a:cubicBezTo>
                <a:cubicBezTo>
                  <a:pt x="2427928" y="2409286"/>
                  <a:pt x="2435359" y="2396164"/>
                  <a:pt x="2447778" y="2391507"/>
                </a:cubicBezTo>
                <a:cubicBezTo>
                  <a:pt x="2474485" y="2381492"/>
                  <a:pt x="2504049" y="2382129"/>
                  <a:pt x="2532184" y="2377440"/>
                </a:cubicBezTo>
                <a:cubicBezTo>
                  <a:pt x="2541563" y="2368061"/>
                  <a:pt x="2552034" y="2359661"/>
                  <a:pt x="2560320" y="2349304"/>
                </a:cubicBezTo>
                <a:cubicBezTo>
                  <a:pt x="2570882" y="2336102"/>
                  <a:pt x="2575253" y="2317663"/>
                  <a:pt x="2588455" y="2307101"/>
                </a:cubicBezTo>
                <a:cubicBezTo>
                  <a:pt x="2600034" y="2297838"/>
                  <a:pt x="2616590" y="2297722"/>
                  <a:pt x="2630658" y="2293033"/>
                </a:cubicBezTo>
                <a:cubicBezTo>
                  <a:pt x="2656829" y="2266863"/>
                  <a:pt x="2669182" y="2258190"/>
                  <a:pt x="2686929" y="2222695"/>
                </a:cubicBezTo>
                <a:cubicBezTo>
                  <a:pt x="2693561" y="2209432"/>
                  <a:pt x="2693796" y="2193455"/>
                  <a:pt x="2700997" y="2180492"/>
                </a:cubicBezTo>
                <a:cubicBezTo>
                  <a:pt x="2717419" y="2150933"/>
                  <a:pt x="2725188" y="2106779"/>
                  <a:pt x="2757267" y="2096086"/>
                </a:cubicBezTo>
                <a:cubicBezTo>
                  <a:pt x="2830926" y="2071532"/>
                  <a:pt x="2784790" y="2084115"/>
                  <a:pt x="2897944" y="2067950"/>
                </a:cubicBezTo>
                <a:cubicBezTo>
                  <a:pt x="2924061" y="1911250"/>
                  <a:pt x="2890696" y="2040244"/>
                  <a:pt x="2940147" y="1941341"/>
                </a:cubicBezTo>
                <a:cubicBezTo>
                  <a:pt x="2962517" y="1896602"/>
                  <a:pt x="2941033" y="1887705"/>
                  <a:pt x="2996418" y="1856935"/>
                </a:cubicBezTo>
                <a:cubicBezTo>
                  <a:pt x="3022343" y="1842532"/>
                  <a:pt x="3051743" y="1834616"/>
                  <a:pt x="3080824" y="1828800"/>
                </a:cubicBezTo>
                <a:lnTo>
                  <a:pt x="3221501" y="1800664"/>
                </a:lnTo>
                <a:cubicBezTo>
                  <a:pt x="3318245" y="1736168"/>
                  <a:pt x="3295214" y="1776472"/>
                  <a:pt x="3319975" y="1702190"/>
                </a:cubicBezTo>
                <a:cubicBezTo>
                  <a:pt x="3334043" y="1706879"/>
                  <a:pt x="3349462" y="1708629"/>
                  <a:pt x="3362178" y="1716258"/>
                </a:cubicBezTo>
                <a:cubicBezTo>
                  <a:pt x="3395766" y="1736411"/>
                  <a:pt x="3399209" y="1768597"/>
                  <a:pt x="3418449" y="1800664"/>
                </a:cubicBezTo>
                <a:cubicBezTo>
                  <a:pt x="3435846" y="1829660"/>
                  <a:pt x="3455963" y="1856935"/>
                  <a:pt x="3474720" y="1885070"/>
                </a:cubicBezTo>
                <a:cubicBezTo>
                  <a:pt x="3484098" y="1899138"/>
                  <a:pt x="3488787" y="1917894"/>
                  <a:pt x="3502855" y="1927273"/>
                </a:cubicBezTo>
                <a:lnTo>
                  <a:pt x="3545058" y="1955409"/>
                </a:lnTo>
                <a:cubicBezTo>
                  <a:pt x="3549747" y="1899138"/>
                  <a:pt x="3547295" y="1841809"/>
                  <a:pt x="3559126" y="1786597"/>
                </a:cubicBezTo>
                <a:cubicBezTo>
                  <a:pt x="3561905" y="1773628"/>
                  <a:pt x="3580437" y="1769834"/>
                  <a:pt x="3587261" y="1758461"/>
                </a:cubicBezTo>
                <a:cubicBezTo>
                  <a:pt x="3594890" y="1745745"/>
                  <a:pt x="3596640" y="1730326"/>
                  <a:pt x="3601329" y="1716258"/>
                </a:cubicBezTo>
                <a:cubicBezTo>
                  <a:pt x="3606018" y="1674055"/>
                  <a:pt x="3592600" y="1625473"/>
                  <a:pt x="3615397" y="1589649"/>
                </a:cubicBezTo>
                <a:cubicBezTo>
                  <a:pt x="3631319" y="1564628"/>
                  <a:pt x="3699803" y="1561513"/>
                  <a:pt x="3699803" y="1561513"/>
                </a:cubicBezTo>
                <a:cubicBezTo>
                  <a:pt x="3733538" y="1460304"/>
                  <a:pt x="3692601" y="1586715"/>
                  <a:pt x="3727938" y="1463040"/>
                </a:cubicBezTo>
                <a:cubicBezTo>
                  <a:pt x="3732012" y="1448782"/>
                  <a:pt x="3737932" y="1435095"/>
                  <a:pt x="3742006" y="1420837"/>
                </a:cubicBezTo>
                <a:cubicBezTo>
                  <a:pt x="3748014" y="1399810"/>
                  <a:pt x="3758900" y="1344844"/>
                  <a:pt x="3770141" y="1322363"/>
                </a:cubicBezTo>
                <a:cubicBezTo>
                  <a:pt x="3777702" y="1307241"/>
                  <a:pt x="3788898" y="1294228"/>
                  <a:pt x="3798277" y="1280160"/>
                </a:cubicBezTo>
                <a:cubicBezTo>
                  <a:pt x="3832972" y="1141373"/>
                  <a:pt x="3786728" y="1285340"/>
                  <a:pt x="3840480" y="1195753"/>
                </a:cubicBezTo>
                <a:cubicBezTo>
                  <a:pt x="3858481" y="1165752"/>
                  <a:pt x="3844294" y="1141867"/>
                  <a:pt x="3882683" y="1125415"/>
                </a:cubicBezTo>
                <a:cubicBezTo>
                  <a:pt x="3904660" y="1115996"/>
                  <a:pt x="3929575" y="1116036"/>
                  <a:pt x="3953021" y="1111347"/>
                </a:cubicBezTo>
                <a:cubicBezTo>
                  <a:pt x="3986597" y="977047"/>
                  <a:pt x="3929444" y="1132549"/>
                  <a:pt x="4051495" y="1041009"/>
                </a:cubicBezTo>
                <a:cubicBezTo>
                  <a:pt x="4062105" y="1033051"/>
                  <a:pt x="4034733" y="1019697"/>
                  <a:pt x="4023360" y="1012873"/>
                </a:cubicBezTo>
                <a:cubicBezTo>
                  <a:pt x="4010645" y="1005244"/>
                  <a:pt x="3995606" y="1002140"/>
                  <a:pt x="3981157" y="998806"/>
                </a:cubicBezTo>
                <a:cubicBezTo>
                  <a:pt x="3934561" y="988053"/>
                  <a:pt x="3840480" y="970670"/>
                  <a:pt x="3840480" y="970670"/>
                </a:cubicBezTo>
                <a:cubicBezTo>
                  <a:pt x="3854548" y="965981"/>
                  <a:pt x="3877176" y="970371"/>
                  <a:pt x="3882683" y="956603"/>
                </a:cubicBezTo>
                <a:cubicBezTo>
                  <a:pt x="3905542" y="899454"/>
                  <a:pt x="3855877" y="896086"/>
                  <a:pt x="3826412" y="886264"/>
                </a:cubicBezTo>
                <a:cubicBezTo>
                  <a:pt x="3801593" y="889366"/>
                  <a:pt x="3695874" y="897997"/>
                  <a:pt x="3657600" y="914400"/>
                </a:cubicBezTo>
                <a:cubicBezTo>
                  <a:pt x="3642060" y="921060"/>
                  <a:pt x="3628234" y="931532"/>
                  <a:pt x="3615397" y="942535"/>
                </a:cubicBezTo>
                <a:cubicBezTo>
                  <a:pt x="3595257" y="959798"/>
                  <a:pt x="3577883" y="980049"/>
                  <a:pt x="3559126" y="998806"/>
                </a:cubicBezTo>
                <a:lnTo>
                  <a:pt x="3488787" y="1069144"/>
                </a:lnTo>
                <a:cubicBezTo>
                  <a:pt x="3479408" y="1078523"/>
                  <a:pt x="3473235" y="1093086"/>
                  <a:pt x="3460652" y="1097280"/>
                </a:cubicBezTo>
                <a:lnTo>
                  <a:pt x="3418449" y="1111347"/>
                </a:lnTo>
                <a:cubicBezTo>
                  <a:pt x="3404381" y="1106658"/>
                  <a:pt x="3389509" y="1103912"/>
                  <a:pt x="3376246" y="1097280"/>
                </a:cubicBezTo>
                <a:cubicBezTo>
                  <a:pt x="3361124" y="1089719"/>
                  <a:pt x="3350924" y="1070082"/>
                  <a:pt x="3334043" y="1069144"/>
                </a:cubicBezTo>
                <a:cubicBezTo>
                  <a:pt x="3263657" y="1065234"/>
                  <a:pt x="3193366" y="1078523"/>
                  <a:pt x="3123027" y="1083212"/>
                </a:cubicBezTo>
                <a:cubicBezTo>
                  <a:pt x="3108959" y="1092590"/>
                  <a:pt x="3094026" y="1100785"/>
                  <a:pt x="3080824" y="1111347"/>
                </a:cubicBezTo>
                <a:cubicBezTo>
                  <a:pt x="3070467" y="1119633"/>
                  <a:pt x="3065272" y="1143677"/>
                  <a:pt x="3052689" y="1139483"/>
                </a:cubicBezTo>
                <a:cubicBezTo>
                  <a:pt x="3027524" y="1131095"/>
                  <a:pt x="3018489" y="1097926"/>
                  <a:pt x="2996418" y="1083212"/>
                </a:cubicBezTo>
                <a:cubicBezTo>
                  <a:pt x="2968440" y="1064560"/>
                  <a:pt x="2946957" y="1044892"/>
                  <a:pt x="2912012" y="1041009"/>
                </a:cubicBezTo>
                <a:cubicBezTo>
                  <a:pt x="2841949" y="1033224"/>
                  <a:pt x="2771335" y="1031630"/>
                  <a:pt x="2700997" y="1026941"/>
                </a:cubicBezTo>
                <a:cubicBezTo>
                  <a:pt x="2686929" y="1017563"/>
                  <a:pt x="2674244" y="1005673"/>
                  <a:pt x="2658794" y="998806"/>
                </a:cubicBezTo>
                <a:cubicBezTo>
                  <a:pt x="2631693" y="986761"/>
                  <a:pt x="2599064" y="987121"/>
                  <a:pt x="2574387" y="970670"/>
                </a:cubicBezTo>
                <a:lnTo>
                  <a:pt x="2489981" y="914400"/>
                </a:lnTo>
                <a:cubicBezTo>
                  <a:pt x="2452038" y="889105"/>
                  <a:pt x="2449261" y="881905"/>
                  <a:pt x="2405575" y="872197"/>
                </a:cubicBezTo>
                <a:cubicBezTo>
                  <a:pt x="2358109" y="861649"/>
                  <a:pt x="2279403" y="858419"/>
                  <a:pt x="2236763" y="829993"/>
                </a:cubicBezTo>
                <a:cubicBezTo>
                  <a:pt x="2182222" y="793633"/>
                  <a:pt x="2210600" y="807205"/>
                  <a:pt x="2152357" y="787790"/>
                </a:cubicBezTo>
                <a:cubicBezTo>
                  <a:pt x="2064728" y="700164"/>
                  <a:pt x="2191595" y="818639"/>
                  <a:pt x="2082018" y="745587"/>
                </a:cubicBezTo>
                <a:cubicBezTo>
                  <a:pt x="2065465" y="734551"/>
                  <a:pt x="2055099" y="716120"/>
                  <a:pt x="2039815" y="703384"/>
                </a:cubicBezTo>
                <a:cubicBezTo>
                  <a:pt x="1933349" y="614663"/>
                  <a:pt x="2051322" y="728961"/>
                  <a:pt x="1969477" y="647113"/>
                </a:cubicBezTo>
                <a:cubicBezTo>
                  <a:pt x="1978764" y="600676"/>
                  <a:pt x="1970731" y="573209"/>
                  <a:pt x="2011680" y="548640"/>
                </a:cubicBezTo>
                <a:cubicBezTo>
                  <a:pt x="2024396" y="541011"/>
                  <a:pt x="2039815" y="539261"/>
                  <a:pt x="2053883" y="534572"/>
                </a:cubicBezTo>
                <a:cubicBezTo>
                  <a:pt x="2066995" y="495233"/>
                  <a:pt x="2080762" y="479105"/>
                  <a:pt x="2053883" y="436098"/>
                </a:cubicBezTo>
                <a:cubicBezTo>
                  <a:pt x="2039824" y="413604"/>
                  <a:pt x="1997612" y="379827"/>
                  <a:pt x="1997612" y="379827"/>
                </a:cubicBezTo>
                <a:cubicBezTo>
                  <a:pt x="2011680" y="370449"/>
                  <a:pt x="2024275" y="358352"/>
                  <a:pt x="2039815" y="351692"/>
                </a:cubicBezTo>
                <a:cubicBezTo>
                  <a:pt x="2057586" y="344076"/>
                  <a:pt x="2077496" y="342935"/>
                  <a:pt x="2096086" y="337624"/>
                </a:cubicBezTo>
                <a:cubicBezTo>
                  <a:pt x="2194294" y="309565"/>
                  <a:pt x="2068717" y="333496"/>
                  <a:pt x="2236763" y="309489"/>
                </a:cubicBezTo>
                <a:cubicBezTo>
                  <a:pt x="2232074" y="276664"/>
                  <a:pt x="2235010" y="241801"/>
                  <a:pt x="2222695" y="211015"/>
                </a:cubicBezTo>
                <a:cubicBezTo>
                  <a:pt x="2203150" y="162152"/>
                  <a:pt x="2164487" y="166824"/>
                  <a:pt x="2124221" y="154744"/>
                </a:cubicBezTo>
                <a:cubicBezTo>
                  <a:pt x="1960535" y="105638"/>
                  <a:pt x="2113250" y="132258"/>
                  <a:pt x="1856935" y="112541"/>
                </a:cubicBezTo>
                <a:cubicBezTo>
                  <a:pt x="1852246" y="98473"/>
                  <a:pt x="1855830" y="77539"/>
                  <a:pt x="1842867" y="70338"/>
                </a:cubicBezTo>
                <a:cubicBezTo>
                  <a:pt x="1809065" y="51559"/>
                  <a:pt x="1767010" y="54431"/>
                  <a:pt x="1730326" y="42203"/>
                </a:cubicBezTo>
                <a:cubicBezTo>
                  <a:pt x="1716258" y="37514"/>
                  <a:pt x="1702509" y="31732"/>
                  <a:pt x="1688123" y="28135"/>
                </a:cubicBezTo>
                <a:lnTo>
                  <a:pt x="1575581" y="0"/>
                </a:lnTo>
                <a:lnTo>
                  <a:pt x="1364566" y="14067"/>
                </a:lnTo>
                <a:cubicBezTo>
                  <a:pt x="1252074" y="19836"/>
                  <a:pt x="1138048" y="9617"/>
                  <a:pt x="1026941" y="28135"/>
                </a:cubicBezTo>
                <a:cubicBezTo>
                  <a:pt x="997687" y="33011"/>
                  <a:pt x="1082266" y="50454"/>
                  <a:pt x="1111347" y="56270"/>
                </a:cubicBezTo>
                <a:lnTo>
                  <a:pt x="1252024" y="84406"/>
                </a:lnTo>
                <a:cubicBezTo>
                  <a:pt x="1242646" y="98474"/>
                  <a:pt x="1237091" y="116047"/>
                  <a:pt x="1223889" y="126609"/>
                </a:cubicBezTo>
                <a:cubicBezTo>
                  <a:pt x="1212310" y="135872"/>
                  <a:pt x="1187709" y="127126"/>
                  <a:pt x="1181686" y="140677"/>
                </a:cubicBezTo>
                <a:cubicBezTo>
                  <a:pt x="1174807" y="156155"/>
                  <a:pt x="1171048" y="316580"/>
                  <a:pt x="1139483" y="337624"/>
                </a:cubicBezTo>
                <a:lnTo>
                  <a:pt x="1097280" y="365760"/>
                </a:lnTo>
                <a:cubicBezTo>
                  <a:pt x="1087901" y="379828"/>
                  <a:pt x="1074002" y="391769"/>
                  <a:pt x="1069144" y="407963"/>
                </a:cubicBezTo>
                <a:cubicBezTo>
                  <a:pt x="1059616" y="439723"/>
                  <a:pt x="1069906" y="476780"/>
                  <a:pt x="1055077" y="506437"/>
                </a:cubicBezTo>
                <a:cubicBezTo>
                  <a:pt x="1048446" y="519700"/>
                  <a:pt x="1026942" y="515815"/>
                  <a:pt x="1012874" y="520504"/>
                </a:cubicBezTo>
                <a:cubicBezTo>
                  <a:pt x="1003495" y="534572"/>
                  <a:pt x="995300" y="549505"/>
                  <a:pt x="984738" y="562707"/>
                </a:cubicBezTo>
                <a:cubicBezTo>
                  <a:pt x="936639" y="622831"/>
                  <a:pt x="922335" y="594270"/>
                  <a:pt x="815926" y="604910"/>
                </a:cubicBezTo>
                <a:cubicBezTo>
                  <a:pt x="801858" y="609599"/>
                  <a:pt x="787981" y="614904"/>
                  <a:pt x="773723" y="618978"/>
                </a:cubicBezTo>
                <a:cubicBezTo>
                  <a:pt x="650048" y="654315"/>
                  <a:pt x="776457" y="613379"/>
                  <a:pt x="675249" y="647113"/>
                </a:cubicBezTo>
                <a:cubicBezTo>
                  <a:pt x="665871" y="656492"/>
                  <a:pt x="653938" y="663876"/>
                  <a:pt x="647114" y="675249"/>
                </a:cubicBezTo>
                <a:cubicBezTo>
                  <a:pt x="638464" y="689666"/>
                  <a:pt x="621606" y="763211"/>
                  <a:pt x="618978" y="773723"/>
                </a:cubicBezTo>
                <a:cubicBezTo>
                  <a:pt x="415383" y="766452"/>
                  <a:pt x="305641" y="806969"/>
                  <a:pt x="154744" y="731520"/>
                </a:cubicBezTo>
                <a:cubicBezTo>
                  <a:pt x="139622" y="723959"/>
                  <a:pt x="126609" y="712763"/>
                  <a:pt x="112541" y="703384"/>
                </a:cubicBezTo>
                <a:cubicBezTo>
                  <a:pt x="85616" y="707872"/>
                  <a:pt x="0" y="701045"/>
                  <a:pt x="0" y="759655"/>
                </a:cubicBezTo>
                <a:cubicBezTo>
                  <a:pt x="0" y="776562"/>
                  <a:pt x="16180" y="789903"/>
                  <a:pt x="28135" y="801858"/>
                </a:cubicBezTo>
                <a:cubicBezTo>
                  <a:pt x="40090" y="813813"/>
                  <a:pt x="57136" y="819431"/>
                  <a:pt x="70338" y="829993"/>
                </a:cubicBezTo>
                <a:cubicBezTo>
                  <a:pt x="80695" y="838279"/>
                  <a:pt x="88117" y="849843"/>
                  <a:pt x="98474" y="858129"/>
                </a:cubicBezTo>
                <a:cubicBezTo>
                  <a:pt x="111676" y="868691"/>
                  <a:pt x="127953" y="875131"/>
                  <a:pt x="140677" y="886264"/>
                </a:cubicBezTo>
                <a:cubicBezTo>
                  <a:pt x="165631" y="908099"/>
                  <a:pt x="211015" y="956603"/>
                  <a:pt x="211015" y="956603"/>
                </a:cubicBezTo>
                <a:cubicBezTo>
                  <a:pt x="215535" y="992761"/>
                  <a:pt x="240412" y="1095388"/>
                  <a:pt x="211015" y="1139483"/>
                </a:cubicBezTo>
                <a:cubicBezTo>
                  <a:pt x="202790" y="1151821"/>
                  <a:pt x="183198" y="1149954"/>
                  <a:pt x="168812" y="1153550"/>
                </a:cubicBezTo>
                <a:cubicBezTo>
                  <a:pt x="145616" y="1159349"/>
                  <a:pt x="121920" y="1162929"/>
                  <a:pt x="98474" y="1167618"/>
                </a:cubicBezTo>
                <a:cubicBezTo>
                  <a:pt x="89095" y="1176996"/>
                  <a:pt x="77162" y="1184380"/>
                  <a:pt x="70338" y="1195753"/>
                </a:cubicBezTo>
                <a:cubicBezTo>
                  <a:pt x="61688" y="1210169"/>
                  <a:pt x="44831" y="1283714"/>
                  <a:pt x="42203" y="1294227"/>
                </a:cubicBezTo>
                <a:cubicBezTo>
                  <a:pt x="57254" y="1316803"/>
                  <a:pt x="74419" y="1348529"/>
                  <a:pt x="98474" y="1364566"/>
                </a:cubicBezTo>
                <a:cubicBezTo>
                  <a:pt x="248544" y="1464613"/>
                  <a:pt x="549189" y="1403971"/>
                  <a:pt x="647114" y="1406769"/>
                </a:cubicBezTo>
                <a:cubicBezTo>
                  <a:pt x="682472" y="1512847"/>
                  <a:pt x="634776" y="1382093"/>
                  <a:pt x="689317" y="1491175"/>
                </a:cubicBezTo>
                <a:cubicBezTo>
                  <a:pt x="714144" y="1540829"/>
                  <a:pt x="692284" y="1576572"/>
                  <a:pt x="773723" y="1603717"/>
                </a:cubicBezTo>
                <a:cubicBezTo>
                  <a:pt x="842986" y="1626804"/>
                  <a:pt x="801299" y="1615346"/>
                  <a:pt x="900332" y="1631852"/>
                </a:cubicBezTo>
                <a:cubicBezTo>
                  <a:pt x="916926" y="1642914"/>
                  <a:pt x="959778" y="1676828"/>
                  <a:pt x="984738" y="1674055"/>
                </a:cubicBezTo>
                <a:cubicBezTo>
                  <a:pt x="1014214" y="1670780"/>
                  <a:pt x="1069144" y="1645920"/>
                  <a:pt x="1069144" y="1645920"/>
                </a:cubicBezTo>
                <a:cubicBezTo>
                  <a:pt x="1059766" y="1674055"/>
                  <a:pt x="1069781" y="1723133"/>
                  <a:pt x="1041009" y="1730326"/>
                </a:cubicBezTo>
                <a:cubicBezTo>
                  <a:pt x="1022252" y="1735015"/>
                  <a:pt x="1003257" y="1738837"/>
                  <a:pt x="984738" y="1744393"/>
                </a:cubicBezTo>
                <a:cubicBezTo>
                  <a:pt x="956331" y="1752915"/>
                  <a:pt x="900332" y="1772529"/>
                  <a:pt x="900332" y="1772529"/>
                </a:cubicBezTo>
                <a:lnTo>
                  <a:pt x="1012874" y="1885070"/>
                </a:lnTo>
                <a:cubicBezTo>
                  <a:pt x="1022253" y="1894449"/>
                  <a:pt x="1029973" y="1905849"/>
                  <a:pt x="1041009" y="1913206"/>
                </a:cubicBezTo>
                <a:lnTo>
                  <a:pt x="1083212" y="1941341"/>
                </a:lnTo>
                <a:cubicBezTo>
                  <a:pt x="1120726" y="1936652"/>
                  <a:pt x="1159280" y="1937220"/>
                  <a:pt x="1195754" y="1927273"/>
                </a:cubicBezTo>
                <a:cubicBezTo>
                  <a:pt x="1259089" y="1910000"/>
                  <a:pt x="1239565" y="1870798"/>
                  <a:pt x="1252024" y="1814732"/>
                </a:cubicBezTo>
                <a:cubicBezTo>
                  <a:pt x="1255241" y="1800256"/>
                  <a:pt x="1261403" y="1786597"/>
                  <a:pt x="1266092" y="1772529"/>
                </a:cubicBezTo>
                <a:cubicBezTo>
                  <a:pt x="1275470" y="1786597"/>
                  <a:pt x="1286666" y="1799610"/>
                  <a:pt x="1294227" y="1814732"/>
                </a:cubicBezTo>
                <a:cubicBezTo>
                  <a:pt x="1330973" y="1888224"/>
                  <a:pt x="1321290" y="2081597"/>
                  <a:pt x="1322363" y="2096086"/>
                </a:cubicBezTo>
                <a:cubicBezTo>
                  <a:pt x="1325844" y="2143083"/>
                  <a:pt x="1329264" y="2190185"/>
                  <a:pt x="1336430" y="2236763"/>
                </a:cubicBezTo>
                <a:cubicBezTo>
                  <a:pt x="1338685" y="2251419"/>
                  <a:pt x="1347281" y="2264490"/>
                  <a:pt x="1350498" y="2278966"/>
                </a:cubicBezTo>
                <a:cubicBezTo>
                  <a:pt x="1363369" y="2336885"/>
                  <a:pt x="1363270" y="2377377"/>
                  <a:pt x="1378634" y="2433710"/>
                </a:cubicBezTo>
                <a:cubicBezTo>
                  <a:pt x="1386437" y="2462323"/>
                  <a:pt x="1401893" y="2488863"/>
                  <a:pt x="1406769" y="2518117"/>
                </a:cubicBezTo>
                <a:cubicBezTo>
                  <a:pt x="1411630" y="2547283"/>
                  <a:pt x="1422314" y="2625221"/>
                  <a:pt x="1434904" y="2658793"/>
                </a:cubicBezTo>
                <a:cubicBezTo>
                  <a:pt x="1442267" y="2678429"/>
                  <a:pt x="1453661" y="2696307"/>
                  <a:pt x="1463040" y="2715064"/>
                </a:cubicBezTo>
                <a:cubicBezTo>
                  <a:pt x="1494648" y="2967940"/>
                  <a:pt x="1460193" y="2728972"/>
                  <a:pt x="1491175" y="2883877"/>
                </a:cubicBezTo>
                <a:cubicBezTo>
                  <a:pt x="1496986" y="2912933"/>
                  <a:pt x="1509877" y="3029189"/>
                  <a:pt x="1533378" y="3052689"/>
                </a:cubicBezTo>
                <a:lnTo>
                  <a:pt x="1561514" y="3080824"/>
                </a:lnTo>
                <a:lnTo>
                  <a:pt x="1589649" y="3165230"/>
                </a:lnTo>
                <a:cubicBezTo>
                  <a:pt x="1594338" y="3179298"/>
                  <a:pt x="1593232" y="3196947"/>
                  <a:pt x="1603717" y="3207433"/>
                </a:cubicBezTo>
                <a:lnTo>
                  <a:pt x="1631852" y="3235569"/>
                </a:lnTo>
                <a:cubicBezTo>
                  <a:pt x="1654121" y="3324645"/>
                  <a:pt x="1635195" y="3275753"/>
                  <a:pt x="1702190" y="3376246"/>
                </a:cubicBezTo>
                <a:lnTo>
                  <a:pt x="1702190" y="3376246"/>
                </a:lnTo>
                <a:cubicBezTo>
                  <a:pt x="1710215" y="3400321"/>
                  <a:pt x="1721018" y="3445068"/>
                  <a:pt x="1744394" y="3460652"/>
                </a:cubicBezTo>
                <a:cubicBezTo>
                  <a:pt x="1760481" y="3471377"/>
                  <a:pt x="1781907" y="3470031"/>
                  <a:pt x="1800664" y="3474720"/>
                </a:cubicBezTo>
                <a:cubicBezTo>
                  <a:pt x="1842867" y="3470031"/>
                  <a:pt x="1887368" y="3475163"/>
                  <a:pt x="1927274" y="3460652"/>
                </a:cubicBezTo>
                <a:cubicBezTo>
                  <a:pt x="1943163" y="3454874"/>
                  <a:pt x="1943454" y="3430404"/>
                  <a:pt x="1955409" y="3418449"/>
                </a:cubicBezTo>
                <a:cubicBezTo>
                  <a:pt x="1967364" y="3406494"/>
                  <a:pt x="1983544" y="3399692"/>
                  <a:pt x="1997612" y="3390313"/>
                </a:cubicBezTo>
                <a:cubicBezTo>
                  <a:pt x="2002301" y="3376245"/>
                  <a:pt x="2011680" y="3362939"/>
                  <a:pt x="2011680" y="3348110"/>
                </a:cubicBezTo>
                <a:cubicBezTo>
                  <a:pt x="2011680" y="3291311"/>
                  <a:pt x="1962427" y="3256718"/>
                  <a:pt x="1983544" y="3193366"/>
                </a:cubicBezTo>
                <a:cubicBezTo>
                  <a:pt x="1988233" y="3179298"/>
                  <a:pt x="2011679" y="3202744"/>
                  <a:pt x="2025747" y="3207433"/>
                </a:cubicBezTo>
                <a:cubicBezTo>
                  <a:pt x="2035126" y="3216812"/>
                  <a:pt x="2043526" y="3227283"/>
                  <a:pt x="2053883" y="3235569"/>
                </a:cubicBezTo>
                <a:cubicBezTo>
                  <a:pt x="2080762" y="3257072"/>
                  <a:pt x="2104810" y="3262723"/>
                  <a:pt x="2124221" y="3291840"/>
                </a:cubicBezTo>
                <a:cubicBezTo>
                  <a:pt x="2126822" y="3295741"/>
                  <a:pt x="2124221" y="3301218"/>
                  <a:pt x="2124221" y="3305907"/>
                </a:cubicBezTo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334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4181309" cy="407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6212114" y="2830286"/>
            <a:ext cx="666817" cy="787833"/>
          </a:xfrm>
          <a:custGeom>
            <a:avLst/>
            <a:gdLst>
              <a:gd name="connsiteX0" fmla="*/ 580572 w 666817"/>
              <a:gd name="connsiteY0" fmla="*/ 740228 h 787833"/>
              <a:gd name="connsiteX1" fmla="*/ 624115 w 666817"/>
              <a:gd name="connsiteY1" fmla="*/ 725714 h 787833"/>
              <a:gd name="connsiteX2" fmla="*/ 638629 w 666817"/>
              <a:gd name="connsiteY2" fmla="*/ 566057 h 787833"/>
              <a:gd name="connsiteX3" fmla="*/ 595086 w 666817"/>
              <a:gd name="connsiteY3" fmla="*/ 522514 h 787833"/>
              <a:gd name="connsiteX4" fmla="*/ 580572 w 666817"/>
              <a:gd name="connsiteY4" fmla="*/ 362857 h 787833"/>
              <a:gd name="connsiteX5" fmla="*/ 551543 w 666817"/>
              <a:gd name="connsiteY5" fmla="*/ 319314 h 787833"/>
              <a:gd name="connsiteX6" fmla="*/ 522515 w 666817"/>
              <a:gd name="connsiteY6" fmla="*/ 406400 h 787833"/>
              <a:gd name="connsiteX7" fmla="*/ 493486 w 666817"/>
              <a:gd name="connsiteY7" fmla="*/ 449943 h 787833"/>
              <a:gd name="connsiteX8" fmla="*/ 449943 w 666817"/>
              <a:gd name="connsiteY8" fmla="*/ 464457 h 787833"/>
              <a:gd name="connsiteX9" fmla="*/ 435429 w 666817"/>
              <a:gd name="connsiteY9" fmla="*/ 362857 h 787833"/>
              <a:gd name="connsiteX10" fmla="*/ 478972 w 666817"/>
              <a:gd name="connsiteY10" fmla="*/ 348343 h 787833"/>
              <a:gd name="connsiteX11" fmla="*/ 566057 w 666817"/>
              <a:gd name="connsiteY11" fmla="*/ 275771 h 787833"/>
              <a:gd name="connsiteX12" fmla="*/ 551543 w 666817"/>
              <a:gd name="connsiteY12" fmla="*/ 203200 h 787833"/>
              <a:gd name="connsiteX13" fmla="*/ 508000 w 666817"/>
              <a:gd name="connsiteY13" fmla="*/ 188685 h 787833"/>
              <a:gd name="connsiteX14" fmla="*/ 275772 w 666817"/>
              <a:gd name="connsiteY14" fmla="*/ 188685 h 787833"/>
              <a:gd name="connsiteX15" fmla="*/ 246743 w 666817"/>
              <a:gd name="connsiteY15" fmla="*/ 101600 h 787833"/>
              <a:gd name="connsiteX16" fmla="*/ 203200 w 666817"/>
              <a:gd name="connsiteY16" fmla="*/ 116114 h 787833"/>
              <a:gd name="connsiteX17" fmla="*/ 145143 w 666817"/>
              <a:gd name="connsiteY17" fmla="*/ 29028 h 787833"/>
              <a:gd name="connsiteX18" fmla="*/ 101600 w 666817"/>
              <a:gd name="connsiteY18" fmla="*/ 0 h 787833"/>
              <a:gd name="connsiteX19" fmla="*/ 72572 w 666817"/>
              <a:gd name="connsiteY19" fmla="*/ 43543 h 787833"/>
              <a:gd name="connsiteX20" fmla="*/ 58057 w 666817"/>
              <a:gd name="connsiteY20" fmla="*/ 116114 h 787833"/>
              <a:gd name="connsiteX21" fmla="*/ 43543 w 666817"/>
              <a:gd name="connsiteY21" fmla="*/ 159657 h 787833"/>
              <a:gd name="connsiteX22" fmla="*/ 43543 w 666817"/>
              <a:gd name="connsiteY22" fmla="*/ 246743 h 787833"/>
              <a:gd name="connsiteX23" fmla="*/ 0 w 666817"/>
              <a:gd name="connsiteY23" fmla="*/ 261257 h 787833"/>
              <a:gd name="connsiteX24" fmla="*/ 14515 w 666817"/>
              <a:gd name="connsiteY24" fmla="*/ 304800 h 787833"/>
              <a:gd name="connsiteX25" fmla="*/ 101600 w 666817"/>
              <a:gd name="connsiteY25" fmla="*/ 362857 h 787833"/>
              <a:gd name="connsiteX26" fmla="*/ 116115 w 666817"/>
              <a:gd name="connsiteY26" fmla="*/ 508000 h 787833"/>
              <a:gd name="connsiteX27" fmla="*/ 145143 w 666817"/>
              <a:gd name="connsiteY27" fmla="*/ 595085 h 787833"/>
              <a:gd name="connsiteX28" fmla="*/ 188686 w 666817"/>
              <a:gd name="connsiteY28" fmla="*/ 696685 h 787833"/>
              <a:gd name="connsiteX29" fmla="*/ 246743 w 666817"/>
              <a:gd name="connsiteY29" fmla="*/ 609600 h 787833"/>
              <a:gd name="connsiteX30" fmla="*/ 333829 w 666817"/>
              <a:gd name="connsiteY30" fmla="*/ 508000 h 787833"/>
              <a:gd name="connsiteX31" fmla="*/ 464457 w 666817"/>
              <a:gd name="connsiteY31" fmla="*/ 537028 h 787833"/>
              <a:gd name="connsiteX32" fmla="*/ 508000 w 666817"/>
              <a:gd name="connsiteY32" fmla="*/ 580571 h 787833"/>
              <a:gd name="connsiteX33" fmla="*/ 551543 w 666817"/>
              <a:gd name="connsiteY33" fmla="*/ 667657 h 787833"/>
              <a:gd name="connsiteX34" fmla="*/ 595086 w 666817"/>
              <a:gd name="connsiteY34" fmla="*/ 754743 h 787833"/>
              <a:gd name="connsiteX35" fmla="*/ 624115 w 666817"/>
              <a:gd name="connsiteY35" fmla="*/ 682171 h 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817" h="787833">
                <a:moveTo>
                  <a:pt x="580572" y="740228"/>
                </a:moveTo>
                <a:cubicBezTo>
                  <a:pt x="595086" y="735390"/>
                  <a:pt x="613297" y="736532"/>
                  <a:pt x="624115" y="725714"/>
                </a:cubicBezTo>
                <a:cubicBezTo>
                  <a:pt x="666817" y="683012"/>
                  <a:pt x="658773" y="616416"/>
                  <a:pt x="638629" y="566057"/>
                </a:cubicBezTo>
                <a:cubicBezTo>
                  <a:pt x="631006" y="546999"/>
                  <a:pt x="609600" y="537028"/>
                  <a:pt x="595086" y="522514"/>
                </a:cubicBezTo>
                <a:cubicBezTo>
                  <a:pt x="590248" y="469295"/>
                  <a:pt x="591769" y="415109"/>
                  <a:pt x="580572" y="362857"/>
                </a:cubicBezTo>
                <a:cubicBezTo>
                  <a:pt x="576917" y="345800"/>
                  <a:pt x="565498" y="308847"/>
                  <a:pt x="551543" y="319314"/>
                </a:cubicBezTo>
                <a:cubicBezTo>
                  <a:pt x="527064" y="337673"/>
                  <a:pt x="539488" y="380940"/>
                  <a:pt x="522515" y="406400"/>
                </a:cubicBezTo>
                <a:cubicBezTo>
                  <a:pt x="512839" y="420914"/>
                  <a:pt x="507108" y="439046"/>
                  <a:pt x="493486" y="449943"/>
                </a:cubicBezTo>
                <a:cubicBezTo>
                  <a:pt x="481539" y="459500"/>
                  <a:pt x="464457" y="459619"/>
                  <a:pt x="449943" y="464457"/>
                </a:cubicBezTo>
                <a:cubicBezTo>
                  <a:pt x="426242" y="428905"/>
                  <a:pt x="397939" y="409719"/>
                  <a:pt x="435429" y="362857"/>
                </a:cubicBezTo>
                <a:cubicBezTo>
                  <a:pt x="444986" y="350910"/>
                  <a:pt x="464458" y="353181"/>
                  <a:pt x="478972" y="348343"/>
                </a:cubicBezTo>
                <a:cubicBezTo>
                  <a:pt x="496856" y="336420"/>
                  <a:pt x="560469" y="298123"/>
                  <a:pt x="566057" y="275771"/>
                </a:cubicBezTo>
                <a:cubicBezTo>
                  <a:pt x="572040" y="251838"/>
                  <a:pt x="565227" y="223726"/>
                  <a:pt x="551543" y="203200"/>
                </a:cubicBezTo>
                <a:cubicBezTo>
                  <a:pt x="543056" y="190470"/>
                  <a:pt x="522514" y="193523"/>
                  <a:pt x="508000" y="188685"/>
                </a:cubicBezTo>
                <a:cubicBezTo>
                  <a:pt x="475977" y="192243"/>
                  <a:pt x="317194" y="220902"/>
                  <a:pt x="275772" y="188685"/>
                </a:cubicBezTo>
                <a:cubicBezTo>
                  <a:pt x="251619" y="169899"/>
                  <a:pt x="246743" y="101600"/>
                  <a:pt x="246743" y="101600"/>
                </a:cubicBezTo>
                <a:cubicBezTo>
                  <a:pt x="232229" y="106438"/>
                  <a:pt x="215650" y="125007"/>
                  <a:pt x="203200" y="116114"/>
                </a:cubicBezTo>
                <a:cubicBezTo>
                  <a:pt x="174810" y="95836"/>
                  <a:pt x="174172" y="48380"/>
                  <a:pt x="145143" y="29028"/>
                </a:cubicBezTo>
                <a:lnTo>
                  <a:pt x="101600" y="0"/>
                </a:lnTo>
                <a:cubicBezTo>
                  <a:pt x="91924" y="14514"/>
                  <a:pt x="78697" y="27210"/>
                  <a:pt x="72572" y="43543"/>
                </a:cubicBezTo>
                <a:cubicBezTo>
                  <a:pt x="63910" y="66642"/>
                  <a:pt x="64040" y="92181"/>
                  <a:pt x="58057" y="116114"/>
                </a:cubicBezTo>
                <a:cubicBezTo>
                  <a:pt x="54346" y="130957"/>
                  <a:pt x="48381" y="145143"/>
                  <a:pt x="43543" y="159657"/>
                </a:cubicBezTo>
                <a:cubicBezTo>
                  <a:pt x="53219" y="188685"/>
                  <a:pt x="72571" y="217715"/>
                  <a:pt x="43543" y="246743"/>
                </a:cubicBezTo>
                <a:cubicBezTo>
                  <a:pt x="32725" y="257561"/>
                  <a:pt x="14514" y="256419"/>
                  <a:pt x="0" y="261257"/>
                </a:cubicBezTo>
                <a:cubicBezTo>
                  <a:pt x="4838" y="275771"/>
                  <a:pt x="1785" y="296313"/>
                  <a:pt x="14515" y="304800"/>
                </a:cubicBezTo>
                <a:cubicBezTo>
                  <a:pt x="119602" y="374858"/>
                  <a:pt x="68423" y="263324"/>
                  <a:pt x="101600" y="362857"/>
                </a:cubicBezTo>
                <a:cubicBezTo>
                  <a:pt x="106438" y="411238"/>
                  <a:pt x="107154" y="460210"/>
                  <a:pt x="116115" y="508000"/>
                </a:cubicBezTo>
                <a:cubicBezTo>
                  <a:pt x="121754" y="538074"/>
                  <a:pt x="135467" y="566057"/>
                  <a:pt x="145143" y="595085"/>
                </a:cubicBezTo>
                <a:cubicBezTo>
                  <a:pt x="166499" y="659155"/>
                  <a:pt x="152814" y="624942"/>
                  <a:pt x="188686" y="696685"/>
                </a:cubicBezTo>
                <a:cubicBezTo>
                  <a:pt x="290016" y="595357"/>
                  <a:pt x="190730" y="707624"/>
                  <a:pt x="246743" y="609600"/>
                </a:cubicBezTo>
                <a:cubicBezTo>
                  <a:pt x="271568" y="566155"/>
                  <a:pt x="299514" y="542315"/>
                  <a:pt x="333829" y="508000"/>
                </a:cubicBezTo>
                <a:cubicBezTo>
                  <a:pt x="344366" y="509756"/>
                  <a:pt x="440637" y="521148"/>
                  <a:pt x="464457" y="537028"/>
                </a:cubicBezTo>
                <a:cubicBezTo>
                  <a:pt x="481536" y="548414"/>
                  <a:pt x="493486" y="566057"/>
                  <a:pt x="508000" y="580571"/>
                </a:cubicBezTo>
                <a:cubicBezTo>
                  <a:pt x="544486" y="690025"/>
                  <a:pt x="495267" y="555103"/>
                  <a:pt x="551543" y="667657"/>
                </a:cubicBezTo>
                <a:cubicBezTo>
                  <a:pt x="611629" y="787833"/>
                  <a:pt x="511899" y="629964"/>
                  <a:pt x="595086" y="754743"/>
                </a:cubicBezTo>
                <a:cubicBezTo>
                  <a:pt x="626279" y="692358"/>
                  <a:pt x="624115" y="718322"/>
                  <a:pt x="624115" y="682171"/>
                </a:cubicBezTo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 মানচিত্রে বাংলাদেশের অবস্থান 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  <p:bldP spid="8" grpId="0"/>
      <p:bldP spid="8" grpId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731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sia-map.gif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228600" y="381000"/>
            <a:ext cx="8610600" cy="606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-vanish-1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362200" y="1447800"/>
            <a:ext cx="4027396" cy="4027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ভৌগলিক অবস্থান 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05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304800"/>
            <a:ext cx="3581400" cy="2209800"/>
          </a:xfrm>
          <a:prstGeom prst="frame">
            <a:avLst>
              <a:gd name="adj1" fmla="val 8009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191000" y="381000"/>
            <a:ext cx="4648200" cy="4953000"/>
          </a:xfrm>
          <a:prstGeom prst="frame">
            <a:avLst>
              <a:gd name="adj1" fmla="val 3444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33400" y="2743200"/>
            <a:ext cx="3505200" cy="3048000"/>
          </a:xfrm>
          <a:prstGeom prst="frame">
            <a:avLst>
              <a:gd name="adj1" fmla="val 5631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43400" y="609600"/>
            <a:ext cx="4191000" cy="4495800"/>
            <a:chOff x="4343400" y="609600"/>
            <a:chExt cx="4191000" cy="449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9600"/>
              <a:ext cx="4191000" cy="4495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477000" y="13716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822888">
              <a:off x="4800600" y="1371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2438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1752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4471227">
              <a:off x="7289022" y="365559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মায়ানমার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41148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বঙ্গোপসাগর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3" name="Quad Arrow 12"/>
          <p:cNvSpPr/>
          <p:nvPr/>
        </p:nvSpPr>
        <p:spPr>
          <a:xfrm>
            <a:off x="6248400" y="5638800"/>
            <a:ext cx="838200" cy="762000"/>
          </a:xfrm>
          <a:prstGeom prst="quad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উত্তর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5867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6248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791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019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Arial Narrow"/>
                <a:cs typeface="NikoshBAN" pitchFamily="2" charset="0"/>
              </a:rPr>
              <a:t>♣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উপরের বাটনগুলো অফ অন সিষ্টেমে কাজ করবে।</a:t>
            </a:r>
            <a:r>
              <a:rPr lang="bn-IN" sz="2400" dirty="0">
                <a:latin typeface="Arial Narrow"/>
                <a:cs typeface="NikoshBAN" pitchFamily="2" charset="0"/>
              </a:rPr>
              <a:t>♣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685800" y="533400"/>
            <a:ext cx="1371600" cy="609600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362200" y="533400"/>
            <a:ext cx="1295400" cy="609600"/>
          </a:xfrm>
          <a:prstGeom prst="beve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609600" y="1295400"/>
            <a:ext cx="1447800" cy="609600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2286000" y="1295400"/>
            <a:ext cx="1371600" cy="609600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895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উত্তরে ভারতের পশ্চিমবঙ্গ,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মেঘালয় ও আসাম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2971800"/>
            <a:ext cx="32004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বাংলাদেশের পূর্বে আসাম,ত্রিপুরা, মিজোরাম এবং মায়ানমার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3352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দক্ষিণে বঙ্গোপসাগর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124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বাংলাদেশের ভারতের পশ্চিমবঙ্গ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447800" y="1981200"/>
            <a:ext cx="1371600" cy="381000"/>
          </a:xfrm>
          <a:prstGeom prst="beve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3886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বাংলাদেশের আয়তঅন ১,৪৭,৫৭০ বর্গকিলোমিটার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752600"/>
            <a:ext cx="2514600" cy="2667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838200"/>
            <a:ext cx="2743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৩মিনিট 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85800"/>
            <a:ext cx="28194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716280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বাংলাদেশের ভৌগলিক অবস্থান ব্যাখ্যা করো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3396155" cy="419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7200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Frame 15"/>
          <p:cNvSpPr/>
          <p:nvPr/>
        </p:nvSpPr>
        <p:spPr>
          <a:xfrm>
            <a:off x="3886200" y="990600"/>
            <a:ext cx="4876800" cy="2590800"/>
          </a:xfrm>
          <a:prstGeom prst="frame">
            <a:avLst>
              <a:gd name="adj1" fmla="val 4588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3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1524000"/>
            <a:ext cx="44958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  টারশিয়ারি যুগের পাহাড়সমূহ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2133600"/>
            <a:ext cx="44958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প্লাইষ্টোসিনকালের সোপানসমূহ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2819400"/>
            <a:ext cx="44958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সাম্প্রতিককালের প্লাবনসমভূমি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1066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সাংকিতিক চিহ্ন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791200"/>
            <a:ext cx="1828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3962400" y="3733800"/>
            <a:ext cx="4800600" cy="1981200"/>
          </a:xfrm>
          <a:prstGeom prst="frame">
            <a:avLst>
              <a:gd name="adj1" fmla="val 4689"/>
            </a:avLst>
          </a:prstGeom>
          <a:blipFill dpi="0" rotWithShape="1">
            <a:blip r:embed="rId5"/>
            <a:srcRect/>
            <a:tile tx="25400" ty="4445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53432" y="3460652"/>
            <a:ext cx="726845" cy="2162842"/>
          </a:xfrm>
          <a:custGeom>
            <a:avLst/>
            <a:gdLst>
              <a:gd name="connsiteX0" fmla="*/ 449423 w 726845"/>
              <a:gd name="connsiteY0" fmla="*/ 2152357 h 2162842"/>
              <a:gd name="connsiteX1" fmla="*/ 421288 w 726845"/>
              <a:gd name="connsiteY1" fmla="*/ 2110154 h 2162842"/>
              <a:gd name="connsiteX2" fmla="*/ 350950 w 726845"/>
              <a:gd name="connsiteY2" fmla="*/ 2039816 h 2162842"/>
              <a:gd name="connsiteX3" fmla="*/ 322814 w 726845"/>
              <a:gd name="connsiteY3" fmla="*/ 1955410 h 2162842"/>
              <a:gd name="connsiteX4" fmla="*/ 308746 w 726845"/>
              <a:gd name="connsiteY4" fmla="*/ 1913206 h 2162842"/>
              <a:gd name="connsiteX5" fmla="*/ 308746 w 726845"/>
              <a:gd name="connsiteY5" fmla="*/ 1631853 h 2162842"/>
              <a:gd name="connsiteX6" fmla="*/ 336882 w 726845"/>
              <a:gd name="connsiteY6" fmla="*/ 1547446 h 2162842"/>
              <a:gd name="connsiteX7" fmla="*/ 365017 w 726845"/>
              <a:gd name="connsiteY7" fmla="*/ 1448973 h 2162842"/>
              <a:gd name="connsiteX8" fmla="*/ 336882 w 726845"/>
              <a:gd name="connsiteY8" fmla="*/ 1111348 h 2162842"/>
              <a:gd name="connsiteX9" fmla="*/ 308746 w 726845"/>
              <a:gd name="connsiteY9" fmla="*/ 928468 h 2162842"/>
              <a:gd name="connsiteX10" fmla="*/ 280611 w 726845"/>
              <a:gd name="connsiteY10" fmla="*/ 773723 h 2162842"/>
              <a:gd name="connsiteX11" fmla="*/ 252476 w 726845"/>
              <a:gd name="connsiteY11" fmla="*/ 689317 h 2162842"/>
              <a:gd name="connsiteX12" fmla="*/ 238408 w 726845"/>
              <a:gd name="connsiteY12" fmla="*/ 647114 h 2162842"/>
              <a:gd name="connsiteX13" fmla="*/ 196205 w 726845"/>
              <a:gd name="connsiteY13" fmla="*/ 618979 h 2162842"/>
              <a:gd name="connsiteX14" fmla="*/ 168070 w 726845"/>
              <a:gd name="connsiteY14" fmla="*/ 534573 h 2162842"/>
              <a:gd name="connsiteX15" fmla="*/ 111799 w 726845"/>
              <a:gd name="connsiteY15" fmla="*/ 464234 h 2162842"/>
              <a:gd name="connsiteX16" fmla="*/ 41460 w 726845"/>
              <a:gd name="connsiteY16" fmla="*/ 407963 h 2162842"/>
              <a:gd name="connsiteX17" fmla="*/ 13325 w 726845"/>
              <a:gd name="connsiteY17" fmla="*/ 365760 h 2162842"/>
              <a:gd name="connsiteX18" fmla="*/ 154002 w 726845"/>
              <a:gd name="connsiteY18" fmla="*/ 295422 h 2162842"/>
              <a:gd name="connsiteX19" fmla="*/ 154002 w 726845"/>
              <a:gd name="connsiteY19" fmla="*/ 84406 h 2162842"/>
              <a:gd name="connsiteX20" fmla="*/ 238408 w 726845"/>
              <a:gd name="connsiteY20" fmla="*/ 112542 h 2162842"/>
              <a:gd name="connsiteX21" fmla="*/ 252476 w 726845"/>
              <a:gd name="connsiteY21" fmla="*/ 42203 h 2162842"/>
              <a:gd name="connsiteX22" fmla="*/ 294679 w 726845"/>
              <a:gd name="connsiteY22" fmla="*/ 0 h 2162842"/>
              <a:gd name="connsiteX23" fmla="*/ 308746 w 726845"/>
              <a:gd name="connsiteY23" fmla="*/ 42203 h 2162842"/>
              <a:gd name="connsiteX24" fmla="*/ 322814 w 726845"/>
              <a:gd name="connsiteY24" fmla="*/ 98474 h 2162842"/>
              <a:gd name="connsiteX25" fmla="*/ 365017 w 726845"/>
              <a:gd name="connsiteY25" fmla="*/ 112542 h 2162842"/>
              <a:gd name="connsiteX26" fmla="*/ 393153 w 726845"/>
              <a:gd name="connsiteY26" fmla="*/ 84406 h 2162842"/>
              <a:gd name="connsiteX27" fmla="*/ 407220 w 726845"/>
              <a:gd name="connsiteY27" fmla="*/ 211016 h 2162842"/>
              <a:gd name="connsiteX28" fmla="*/ 421288 w 726845"/>
              <a:gd name="connsiteY28" fmla="*/ 281354 h 2162842"/>
              <a:gd name="connsiteX29" fmla="*/ 449423 w 726845"/>
              <a:gd name="connsiteY29" fmla="*/ 309490 h 2162842"/>
              <a:gd name="connsiteX30" fmla="*/ 491626 w 726845"/>
              <a:gd name="connsiteY30" fmla="*/ 407963 h 2162842"/>
              <a:gd name="connsiteX31" fmla="*/ 477559 w 726845"/>
              <a:gd name="connsiteY31" fmla="*/ 604911 h 2162842"/>
              <a:gd name="connsiteX32" fmla="*/ 561965 w 726845"/>
              <a:gd name="connsiteY32" fmla="*/ 675250 h 2162842"/>
              <a:gd name="connsiteX33" fmla="*/ 590100 w 726845"/>
              <a:gd name="connsiteY33" fmla="*/ 815926 h 2162842"/>
              <a:gd name="connsiteX34" fmla="*/ 646371 w 726845"/>
              <a:gd name="connsiteY34" fmla="*/ 984739 h 2162842"/>
              <a:gd name="connsiteX35" fmla="*/ 674506 w 726845"/>
              <a:gd name="connsiteY35" fmla="*/ 1069145 h 2162842"/>
              <a:gd name="connsiteX36" fmla="*/ 688574 w 726845"/>
              <a:gd name="connsiteY36" fmla="*/ 1125416 h 2162842"/>
              <a:gd name="connsiteX37" fmla="*/ 632303 w 726845"/>
              <a:gd name="connsiteY37" fmla="*/ 1181686 h 2162842"/>
              <a:gd name="connsiteX38" fmla="*/ 618236 w 726845"/>
              <a:gd name="connsiteY38" fmla="*/ 1223890 h 2162842"/>
              <a:gd name="connsiteX39" fmla="*/ 632303 w 726845"/>
              <a:gd name="connsiteY39" fmla="*/ 1463040 h 2162842"/>
              <a:gd name="connsiteX40" fmla="*/ 646371 w 726845"/>
              <a:gd name="connsiteY40" fmla="*/ 1505243 h 2162842"/>
              <a:gd name="connsiteX41" fmla="*/ 660439 w 726845"/>
              <a:gd name="connsiteY41" fmla="*/ 1575582 h 2162842"/>
              <a:gd name="connsiteX42" fmla="*/ 688574 w 726845"/>
              <a:gd name="connsiteY42" fmla="*/ 1674056 h 2162842"/>
              <a:gd name="connsiteX43" fmla="*/ 702642 w 726845"/>
              <a:gd name="connsiteY43" fmla="*/ 1786597 h 2162842"/>
              <a:gd name="connsiteX44" fmla="*/ 618236 w 726845"/>
              <a:gd name="connsiteY44" fmla="*/ 1758462 h 2162842"/>
              <a:gd name="connsiteX45" fmla="*/ 590100 w 726845"/>
              <a:gd name="connsiteY45" fmla="*/ 1730326 h 2162842"/>
              <a:gd name="connsiteX46" fmla="*/ 505694 w 726845"/>
              <a:gd name="connsiteY46" fmla="*/ 1716259 h 2162842"/>
              <a:gd name="connsiteX47" fmla="*/ 491626 w 726845"/>
              <a:gd name="connsiteY47" fmla="*/ 1645920 h 2162842"/>
              <a:gd name="connsiteX48" fmla="*/ 393153 w 726845"/>
              <a:gd name="connsiteY48" fmla="*/ 1659988 h 2162842"/>
              <a:gd name="connsiteX49" fmla="*/ 379085 w 726845"/>
              <a:gd name="connsiteY49" fmla="*/ 1716259 h 2162842"/>
              <a:gd name="connsiteX50" fmla="*/ 308746 w 726845"/>
              <a:gd name="connsiteY50" fmla="*/ 1842868 h 2162842"/>
              <a:gd name="connsiteX51" fmla="*/ 294679 w 726845"/>
              <a:gd name="connsiteY51" fmla="*/ 1885071 h 2162842"/>
              <a:gd name="connsiteX52" fmla="*/ 365017 w 726845"/>
              <a:gd name="connsiteY52" fmla="*/ 1814733 h 2162842"/>
              <a:gd name="connsiteX53" fmla="*/ 421288 w 726845"/>
              <a:gd name="connsiteY53" fmla="*/ 1885071 h 2162842"/>
              <a:gd name="connsiteX54" fmla="*/ 449423 w 726845"/>
              <a:gd name="connsiteY54" fmla="*/ 2039816 h 2162842"/>
              <a:gd name="connsiteX55" fmla="*/ 477559 w 726845"/>
              <a:gd name="connsiteY55" fmla="*/ 2082019 h 2162842"/>
              <a:gd name="connsiteX56" fmla="*/ 463491 w 726845"/>
              <a:gd name="connsiteY56" fmla="*/ 2152357 h 2162842"/>
              <a:gd name="connsiteX57" fmla="*/ 421288 w 726845"/>
              <a:gd name="connsiteY57" fmla="*/ 2138290 h 2162842"/>
              <a:gd name="connsiteX58" fmla="*/ 449423 w 726845"/>
              <a:gd name="connsiteY58" fmla="*/ 2152357 h 216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26845" h="2162842">
                <a:moveTo>
                  <a:pt x="449423" y="2152357"/>
                </a:moveTo>
                <a:cubicBezTo>
                  <a:pt x="449423" y="2147668"/>
                  <a:pt x="433243" y="2122109"/>
                  <a:pt x="421288" y="2110154"/>
                </a:cubicBezTo>
                <a:cubicBezTo>
                  <a:pt x="372519" y="2061385"/>
                  <a:pt x="380962" y="2107343"/>
                  <a:pt x="350950" y="2039816"/>
                </a:cubicBezTo>
                <a:cubicBezTo>
                  <a:pt x="338905" y="2012715"/>
                  <a:pt x="332193" y="1983545"/>
                  <a:pt x="322814" y="1955410"/>
                </a:cubicBezTo>
                <a:lnTo>
                  <a:pt x="308746" y="1913206"/>
                </a:lnTo>
                <a:cubicBezTo>
                  <a:pt x="290537" y="1785739"/>
                  <a:pt x="283831" y="1789652"/>
                  <a:pt x="308746" y="1631853"/>
                </a:cubicBezTo>
                <a:cubicBezTo>
                  <a:pt x="313371" y="1602558"/>
                  <a:pt x="329689" y="1576218"/>
                  <a:pt x="336882" y="1547446"/>
                </a:cubicBezTo>
                <a:cubicBezTo>
                  <a:pt x="354547" y="1476790"/>
                  <a:pt x="344836" y="1509518"/>
                  <a:pt x="365017" y="1448973"/>
                </a:cubicBezTo>
                <a:cubicBezTo>
                  <a:pt x="338226" y="993504"/>
                  <a:pt x="366718" y="1364951"/>
                  <a:pt x="336882" y="1111348"/>
                </a:cubicBezTo>
                <a:cubicBezTo>
                  <a:pt x="317099" y="943199"/>
                  <a:pt x="339051" y="1019380"/>
                  <a:pt x="308746" y="928468"/>
                </a:cubicBezTo>
                <a:cubicBezTo>
                  <a:pt x="304149" y="900883"/>
                  <a:pt x="289040" y="804628"/>
                  <a:pt x="280611" y="773723"/>
                </a:cubicBezTo>
                <a:cubicBezTo>
                  <a:pt x="272808" y="745111"/>
                  <a:pt x="261854" y="717452"/>
                  <a:pt x="252476" y="689317"/>
                </a:cubicBezTo>
                <a:cubicBezTo>
                  <a:pt x="247787" y="675249"/>
                  <a:pt x="250746" y="655339"/>
                  <a:pt x="238408" y="647114"/>
                </a:cubicBezTo>
                <a:lnTo>
                  <a:pt x="196205" y="618979"/>
                </a:lnTo>
                <a:cubicBezTo>
                  <a:pt x="186827" y="590844"/>
                  <a:pt x="189041" y="555544"/>
                  <a:pt x="168070" y="534573"/>
                </a:cubicBezTo>
                <a:cubicBezTo>
                  <a:pt x="100131" y="466634"/>
                  <a:pt x="182790" y="552971"/>
                  <a:pt x="111799" y="464234"/>
                </a:cubicBezTo>
                <a:cubicBezTo>
                  <a:pt x="88892" y="435600"/>
                  <a:pt x="72793" y="428852"/>
                  <a:pt x="41460" y="407963"/>
                </a:cubicBezTo>
                <a:cubicBezTo>
                  <a:pt x="32082" y="393895"/>
                  <a:pt x="15716" y="382497"/>
                  <a:pt x="13325" y="365760"/>
                </a:cubicBezTo>
                <a:cubicBezTo>
                  <a:pt x="0" y="272483"/>
                  <a:pt x="90959" y="302427"/>
                  <a:pt x="154002" y="295422"/>
                </a:cubicBezTo>
                <a:cubicBezTo>
                  <a:pt x="146171" y="248437"/>
                  <a:pt x="117106" y="121302"/>
                  <a:pt x="154002" y="84406"/>
                </a:cubicBezTo>
                <a:cubicBezTo>
                  <a:pt x="174973" y="63435"/>
                  <a:pt x="238408" y="112542"/>
                  <a:pt x="238408" y="112542"/>
                </a:cubicBezTo>
                <a:cubicBezTo>
                  <a:pt x="243097" y="89096"/>
                  <a:pt x="241783" y="63589"/>
                  <a:pt x="252476" y="42203"/>
                </a:cubicBezTo>
                <a:cubicBezTo>
                  <a:pt x="261373" y="24409"/>
                  <a:pt x="274784" y="0"/>
                  <a:pt x="294679" y="0"/>
                </a:cubicBezTo>
                <a:cubicBezTo>
                  <a:pt x="309508" y="0"/>
                  <a:pt x="304672" y="27945"/>
                  <a:pt x="308746" y="42203"/>
                </a:cubicBezTo>
                <a:cubicBezTo>
                  <a:pt x="314057" y="60793"/>
                  <a:pt x="310736" y="83376"/>
                  <a:pt x="322814" y="98474"/>
                </a:cubicBezTo>
                <a:cubicBezTo>
                  <a:pt x="332077" y="110053"/>
                  <a:pt x="350949" y="107853"/>
                  <a:pt x="365017" y="112542"/>
                </a:cubicBezTo>
                <a:cubicBezTo>
                  <a:pt x="374396" y="103163"/>
                  <a:pt x="387928" y="72215"/>
                  <a:pt x="393153" y="84406"/>
                </a:cubicBezTo>
                <a:cubicBezTo>
                  <a:pt x="409880" y="123436"/>
                  <a:pt x="401215" y="168980"/>
                  <a:pt x="407220" y="211016"/>
                </a:cubicBezTo>
                <a:cubicBezTo>
                  <a:pt x="410601" y="234686"/>
                  <a:pt x="411869" y="259377"/>
                  <a:pt x="421288" y="281354"/>
                </a:cubicBezTo>
                <a:cubicBezTo>
                  <a:pt x="426513" y="293545"/>
                  <a:pt x="442066" y="298454"/>
                  <a:pt x="449423" y="309490"/>
                </a:cubicBezTo>
                <a:cubicBezTo>
                  <a:pt x="472604" y="344261"/>
                  <a:pt x="479121" y="370445"/>
                  <a:pt x="491626" y="407963"/>
                </a:cubicBezTo>
                <a:cubicBezTo>
                  <a:pt x="464247" y="490103"/>
                  <a:pt x="443610" y="511551"/>
                  <a:pt x="477559" y="604911"/>
                </a:cubicBezTo>
                <a:cubicBezTo>
                  <a:pt x="486224" y="628740"/>
                  <a:pt x="541871" y="661854"/>
                  <a:pt x="561965" y="675250"/>
                </a:cubicBezTo>
                <a:cubicBezTo>
                  <a:pt x="571343" y="722142"/>
                  <a:pt x="574978" y="770559"/>
                  <a:pt x="590100" y="815926"/>
                </a:cubicBezTo>
                <a:lnTo>
                  <a:pt x="646371" y="984739"/>
                </a:lnTo>
                <a:lnTo>
                  <a:pt x="674506" y="1069145"/>
                </a:lnTo>
                <a:lnTo>
                  <a:pt x="688574" y="1125416"/>
                </a:lnTo>
                <a:cubicBezTo>
                  <a:pt x="651058" y="1237962"/>
                  <a:pt x="707332" y="1106655"/>
                  <a:pt x="632303" y="1181686"/>
                </a:cubicBezTo>
                <a:cubicBezTo>
                  <a:pt x="621817" y="1192172"/>
                  <a:pt x="622925" y="1209822"/>
                  <a:pt x="618236" y="1223890"/>
                </a:cubicBezTo>
                <a:cubicBezTo>
                  <a:pt x="622925" y="1303607"/>
                  <a:pt x="624357" y="1383582"/>
                  <a:pt x="632303" y="1463040"/>
                </a:cubicBezTo>
                <a:cubicBezTo>
                  <a:pt x="633778" y="1477795"/>
                  <a:pt x="642774" y="1490857"/>
                  <a:pt x="646371" y="1505243"/>
                </a:cubicBezTo>
                <a:cubicBezTo>
                  <a:pt x="652170" y="1528440"/>
                  <a:pt x="654640" y="1552385"/>
                  <a:pt x="660439" y="1575582"/>
                </a:cubicBezTo>
                <a:cubicBezTo>
                  <a:pt x="677162" y="1642474"/>
                  <a:pt x="675418" y="1595124"/>
                  <a:pt x="688574" y="1674056"/>
                </a:cubicBezTo>
                <a:cubicBezTo>
                  <a:pt x="694789" y="1711347"/>
                  <a:pt x="726845" y="1757554"/>
                  <a:pt x="702642" y="1786597"/>
                </a:cubicBezTo>
                <a:cubicBezTo>
                  <a:pt x="683656" y="1809380"/>
                  <a:pt x="618236" y="1758462"/>
                  <a:pt x="618236" y="1758462"/>
                </a:cubicBezTo>
                <a:cubicBezTo>
                  <a:pt x="608857" y="1749083"/>
                  <a:pt x="602519" y="1734983"/>
                  <a:pt x="590100" y="1730326"/>
                </a:cubicBezTo>
                <a:cubicBezTo>
                  <a:pt x="563393" y="1720311"/>
                  <a:pt x="527351" y="1734822"/>
                  <a:pt x="505694" y="1716259"/>
                </a:cubicBezTo>
                <a:cubicBezTo>
                  <a:pt x="487540" y="1700698"/>
                  <a:pt x="496315" y="1669366"/>
                  <a:pt x="491626" y="1645920"/>
                </a:cubicBezTo>
                <a:cubicBezTo>
                  <a:pt x="458802" y="1650609"/>
                  <a:pt x="421270" y="1642414"/>
                  <a:pt x="393153" y="1659988"/>
                </a:cubicBezTo>
                <a:cubicBezTo>
                  <a:pt x="376758" y="1670235"/>
                  <a:pt x="384172" y="1697606"/>
                  <a:pt x="379085" y="1716259"/>
                </a:cubicBezTo>
                <a:cubicBezTo>
                  <a:pt x="348126" y="1829776"/>
                  <a:pt x="378453" y="1796398"/>
                  <a:pt x="308746" y="1842868"/>
                </a:cubicBezTo>
                <a:cubicBezTo>
                  <a:pt x="304057" y="1856936"/>
                  <a:pt x="281416" y="1878439"/>
                  <a:pt x="294679" y="1885071"/>
                </a:cubicBezTo>
                <a:cubicBezTo>
                  <a:pt x="318126" y="1896794"/>
                  <a:pt x="360328" y="1821767"/>
                  <a:pt x="365017" y="1814733"/>
                </a:cubicBezTo>
                <a:cubicBezTo>
                  <a:pt x="384227" y="1833942"/>
                  <a:pt x="412414" y="1858450"/>
                  <a:pt x="421288" y="1885071"/>
                </a:cubicBezTo>
                <a:cubicBezTo>
                  <a:pt x="437076" y="1932436"/>
                  <a:pt x="431616" y="1992329"/>
                  <a:pt x="449423" y="2039816"/>
                </a:cubicBezTo>
                <a:cubicBezTo>
                  <a:pt x="455360" y="2055647"/>
                  <a:pt x="468180" y="2067951"/>
                  <a:pt x="477559" y="2082019"/>
                </a:cubicBezTo>
                <a:cubicBezTo>
                  <a:pt x="472870" y="2105465"/>
                  <a:pt x="480398" y="2135450"/>
                  <a:pt x="463491" y="2152357"/>
                </a:cubicBezTo>
                <a:cubicBezTo>
                  <a:pt x="453006" y="2162842"/>
                  <a:pt x="427920" y="2151553"/>
                  <a:pt x="421288" y="2138290"/>
                </a:cubicBezTo>
                <a:cubicBezTo>
                  <a:pt x="416599" y="2128912"/>
                  <a:pt x="449423" y="2157046"/>
                  <a:pt x="449423" y="2152357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883877" y="2698164"/>
            <a:ext cx="569611" cy="596020"/>
          </a:xfrm>
          <a:custGeom>
            <a:avLst/>
            <a:gdLst>
              <a:gd name="connsiteX0" fmla="*/ 14068 w 569611"/>
              <a:gd name="connsiteY0" fmla="*/ 579608 h 596020"/>
              <a:gd name="connsiteX1" fmla="*/ 42203 w 569611"/>
              <a:gd name="connsiteY1" fmla="*/ 452999 h 596020"/>
              <a:gd name="connsiteX2" fmla="*/ 98474 w 569611"/>
              <a:gd name="connsiteY2" fmla="*/ 368593 h 596020"/>
              <a:gd name="connsiteX3" fmla="*/ 154745 w 569611"/>
              <a:gd name="connsiteY3" fmla="*/ 284187 h 596020"/>
              <a:gd name="connsiteX4" fmla="*/ 182880 w 569611"/>
              <a:gd name="connsiteY4" fmla="*/ 256051 h 596020"/>
              <a:gd name="connsiteX5" fmla="*/ 225083 w 569611"/>
              <a:gd name="connsiteY5" fmla="*/ 129442 h 596020"/>
              <a:gd name="connsiteX6" fmla="*/ 239151 w 569611"/>
              <a:gd name="connsiteY6" fmla="*/ 16901 h 596020"/>
              <a:gd name="connsiteX7" fmla="*/ 295421 w 569611"/>
              <a:gd name="connsiteY7" fmla="*/ 2833 h 596020"/>
              <a:gd name="connsiteX8" fmla="*/ 492369 w 569611"/>
              <a:gd name="connsiteY8" fmla="*/ 30968 h 596020"/>
              <a:gd name="connsiteX9" fmla="*/ 520505 w 569611"/>
              <a:gd name="connsiteY9" fmla="*/ 59104 h 596020"/>
              <a:gd name="connsiteX10" fmla="*/ 548640 w 569611"/>
              <a:gd name="connsiteY10" fmla="*/ 143510 h 596020"/>
              <a:gd name="connsiteX11" fmla="*/ 478301 w 569611"/>
              <a:gd name="connsiteY11" fmla="*/ 213848 h 596020"/>
              <a:gd name="connsiteX12" fmla="*/ 450166 w 569611"/>
              <a:gd name="connsiteY12" fmla="*/ 298254 h 596020"/>
              <a:gd name="connsiteX13" fmla="*/ 436098 w 569611"/>
              <a:gd name="connsiteY13" fmla="*/ 396728 h 596020"/>
              <a:gd name="connsiteX14" fmla="*/ 337625 w 569611"/>
              <a:gd name="connsiteY14" fmla="*/ 410796 h 596020"/>
              <a:gd name="connsiteX15" fmla="*/ 253218 w 569611"/>
              <a:gd name="connsiteY15" fmla="*/ 509270 h 596020"/>
              <a:gd name="connsiteX16" fmla="*/ 182880 w 569611"/>
              <a:gd name="connsiteY16" fmla="*/ 467067 h 596020"/>
              <a:gd name="connsiteX17" fmla="*/ 140677 w 569611"/>
              <a:gd name="connsiteY17" fmla="*/ 481134 h 596020"/>
              <a:gd name="connsiteX18" fmla="*/ 154745 w 569611"/>
              <a:gd name="connsiteY18" fmla="*/ 523338 h 596020"/>
              <a:gd name="connsiteX19" fmla="*/ 126609 w 569611"/>
              <a:gd name="connsiteY19" fmla="*/ 551473 h 596020"/>
              <a:gd name="connsiteX20" fmla="*/ 14068 w 569611"/>
              <a:gd name="connsiteY20" fmla="*/ 579608 h 5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611" h="596020">
                <a:moveTo>
                  <a:pt x="14068" y="579608"/>
                </a:moveTo>
                <a:cubicBezTo>
                  <a:pt x="0" y="563196"/>
                  <a:pt x="25711" y="482685"/>
                  <a:pt x="42203" y="452999"/>
                </a:cubicBezTo>
                <a:cubicBezTo>
                  <a:pt x="58625" y="423440"/>
                  <a:pt x="79717" y="396728"/>
                  <a:pt x="98474" y="368593"/>
                </a:cubicBezTo>
                <a:cubicBezTo>
                  <a:pt x="98477" y="368588"/>
                  <a:pt x="154741" y="284191"/>
                  <a:pt x="154745" y="284187"/>
                </a:cubicBezTo>
                <a:lnTo>
                  <a:pt x="182880" y="256051"/>
                </a:lnTo>
                <a:cubicBezTo>
                  <a:pt x="203125" y="205438"/>
                  <a:pt x="216429" y="181364"/>
                  <a:pt x="225083" y="129442"/>
                </a:cubicBezTo>
                <a:cubicBezTo>
                  <a:pt x="231298" y="92151"/>
                  <a:pt x="220791" y="49949"/>
                  <a:pt x="239151" y="16901"/>
                </a:cubicBezTo>
                <a:cubicBezTo>
                  <a:pt x="248540" y="0"/>
                  <a:pt x="276664" y="7522"/>
                  <a:pt x="295421" y="2833"/>
                </a:cubicBezTo>
                <a:cubicBezTo>
                  <a:pt x="297809" y="3050"/>
                  <a:pt x="448876" y="4873"/>
                  <a:pt x="492369" y="30968"/>
                </a:cubicBezTo>
                <a:cubicBezTo>
                  <a:pt x="503742" y="37792"/>
                  <a:pt x="511126" y="49725"/>
                  <a:pt x="520505" y="59104"/>
                </a:cubicBezTo>
                <a:cubicBezTo>
                  <a:pt x="529883" y="87239"/>
                  <a:pt x="569611" y="122539"/>
                  <a:pt x="548640" y="143510"/>
                </a:cubicBezTo>
                <a:lnTo>
                  <a:pt x="478301" y="213848"/>
                </a:lnTo>
                <a:cubicBezTo>
                  <a:pt x="468923" y="241983"/>
                  <a:pt x="454360" y="268895"/>
                  <a:pt x="450166" y="298254"/>
                </a:cubicBezTo>
                <a:cubicBezTo>
                  <a:pt x="445477" y="331079"/>
                  <a:pt x="459544" y="373282"/>
                  <a:pt x="436098" y="396728"/>
                </a:cubicBezTo>
                <a:cubicBezTo>
                  <a:pt x="412652" y="420174"/>
                  <a:pt x="370449" y="406107"/>
                  <a:pt x="337625" y="410796"/>
                </a:cubicBezTo>
                <a:cubicBezTo>
                  <a:pt x="304800" y="542095"/>
                  <a:pt x="347003" y="532717"/>
                  <a:pt x="253218" y="509270"/>
                </a:cubicBezTo>
                <a:cubicBezTo>
                  <a:pt x="230931" y="486982"/>
                  <a:pt x="219405" y="467067"/>
                  <a:pt x="182880" y="467067"/>
                </a:cubicBezTo>
                <a:cubicBezTo>
                  <a:pt x="168051" y="467067"/>
                  <a:pt x="154745" y="476445"/>
                  <a:pt x="140677" y="481134"/>
                </a:cubicBezTo>
                <a:cubicBezTo>
                  <a:pt x="145366" y="495202"/>
                  <a:pt x="157653" y="508797"/>
                  <a:pt x="154745" y="523338"/>
                </a:cubicBezTo>
                <a:cubicBezTo>
                  <a:pt x="152144" y="536344"/>
                  <a:pt x="136966" y="543188"/>
                  <a:pt x="126609" y="551473"/>
                </a:cubicBezTo>
                <a:cubicBezTo>
                  <a:pt x="71931" y="595215"/>
                  <a:pt x="28136" y="596020"/>
                  <a:pt x="14068" y="579608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652359" y="2452254"/>
            <a:ext cx="824915" cy="319081"/>
          </a:xfrm>
          <a:custGeom>
            <a:avLst/>
            <a:gdLst>
              <a:gd name="connsiteX0" fmla="*/ 795419 w 824915"/>
              <a:gd name="connsiteY0" fmla="*/ 93998 h 319081"/>
              <a:gd name="connsiteX1" fmla="*/ 711013 w 824915"/>
              <a:gd name="connsiteY1" fmla="*/ 192472 h 319081"/>
              <a:gd name="connsiteX2" fmla="*/ 640675 w 824915"/>
              <a:gd name="connsiteY2" fmla="*/ 248743 h 319081"/>
              <a:gd name="connsiteX3" fmla="*/ 556269 w 824915"/>
              <a:gd name="connsiteY3" fmla="*/ 276878 h 319081"/>
              <a:gd name="connsiteX4" fmla="*/ 471863 w 824915"/>
              <a:gd name="connsiteY4" fmla="*/ 305014 h 319081"/>
              <a:gd name="connsiteX5" fmla="*/ 429659 w 824915"/>
              <a:gd name="connsiteY5" fmla="*/ 319081 h 319081"/>
              <a:gd name="connsiteX6" fmla="*/ 274915 w 824915"/>
              <a:gd name="connsiteY6" fmla="*/ 290946 h 319081"/>
              <a:gd name="connsiteX7" fmla="*/ 204576 w 824915"/>
              <a:gd name="connsiteY7" fmla="*/ 234675 h 319081"/>
              <a:gd name="connsiteX8" fmla="*/ 106103 w 824915"/>
              <a:gd name="connsiteY8" fmla="*/ 206540 h 319081"/>
              <a:gd name="connsiteX9" fmla="*/ 77967 w 824915"/>
              <a:gd name="connsiteY9" fmla="*/ 178404 h 319081"/>
              <a:gd name="connsiteX10" fmla="*/ 21696 w 824915"/>
              <a:gd name="connsiteY10" fmla="*/ 93998 h 319081"/>
              <a:gd name="connsiteX11" fmla="*/ 7629 w 824915"/>
              <a:gd name="connsiteY11" fmla="*/ 51795 h 319081"/>
              <a:gd name="connsiteX12" fmla="*/ 176441 w 824915"/>
              <a:gd name="connsiteY12" fmla="*/ 37728 h 319081"/>
              <a:gd name="connsiteX13" fmla="*/ 274915 w 824915"/>
              <a:gd name="connsiteY13" fmla="*/ 65863 h 319081"/>
              <a:gd name="connsiteX14" fmla="*/ 345253 w 824915"/>
              <a:gd name="connsiteY14" fmla="*/ 122134 h 319081"/>
              <a:gd name="connsiteX15" fmla="*/ 387456 w 824915"/>
              <a:gd name="connsiteY15" fmla="*/ 136201 h 319081"/>
              <a:gd name="connsiteX16" fmla="*/ 528133 w 824915"/>
              <a:gd name="connsiteY16" fmla="*/ 122134 h 319081"/>
              <a:gd name="connsiteX17" fmla="*/ 668810 w 824915"/>
              <a:gd name="connsiteY17" fmla="*/ 108066 h 319081"/>
              <a:gd name="connsiteX18" fmla="*/ 767284 w 824915"/>
              <a:gd name="connsiteY18" fmla="*/ 122134 h 319081"/>
              <a:gd name="connsiteX19" fmla="*/ 725081 w 824915"/>
              <a:gd name="connsiteY19" fmla="*/ 164337 h 31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4915" h="319081">
                <a:moveTo>
                  <a:pt x="795419" y="93998"/>
                </a:moveTo>
                <a:cubicBezTo>
                  <a:pt x="752569" y="158274"/>
                  <a:pt x="779241" y="124243"/>
                  <a:pt x="711013" y="192472"/>
                </a:cubicBezTo>
                <a:cubicBezTo>
                  <a:pt x="687626" y="215859"/>
                  <a:pt x="672621" y="234545"/>
                  <a:pt x="640675" y="248743"/>
                </a:cubicBezTo>
                <a:cubicBezTo>
                  <a:pt x="613574" y="260788"/>
                  <a:pt x="584404" y="267500"/>
                  <a:pt x="556269" y="276878"/>
                </a:cubicBezTo>
                <a:lnTo>
                  <a:pt x="471863" y="305014"/>
                </a:lnTo>
                <a:lnTo>
                  <a:pt x="429659" y="319081"/>
                </a:lnTo>
                <a:cubicBezTo>
                  <a:pt x="406834" y="315820"/>
                  <a:pt x="308082" y="305160"/>
                  <a:pt x="274915" y="290946"/>
                </a:cubicBezTo>
                <a:cubicBezTo>
                  <a:pt x="176369" y="248712"/>
                  <a:pt x="280210" y="280055"/>
                  <a:pt x="204576" y="234675"/>
                </a:cubicBezTo>
                <a:cubicBezTo>
                  <a:pt x="190164" y="226028"/>
                  <a:pt x="116609" y="209167"/>
                  <a:pt x="106103" y="206540"/>
                </a:cubicBezTo>
                <a:cubicBezTo>
                  <a:pt x="96724" y="197161"/>
                  <a:pt x="85925" y="189015"/>
                  <a:pt x="77967" y="178404"/>
                </a:cubicBezTo>
                <a:cubicBezTo>
                  <a:pt x="57678" y="151352"/>
                  <a:pt x="21696" y="93998"/>
                  <a:pt x="21696" y="93998"/>
                </a:cubicBezTo>
                <a:cubicBezTo>
                  <a:pt x="17007" y="79930"/>
                  <a:pt x="0" y="64510"/>
                  <a:pt x="7629" y="51795"/>
                </a:cubicBezTo>
                <a:cubicBezTo>
                  <a:pt x="38706" y="0"/>
                  <a:pt x="149469" y="33233"/>
                  <a:pt x="176441" y="37728"/>
                </a:cubicBezTo>
                <a:cubicBezTo>
                  <a:pt x="189968" y="39982"/>
                  <a:pt x="258187" y="57499"/>
                  <a:pt x="274915" y="65863"/>
                </a:cubicBezTo>
                <a:cubicBezTo>
                  <a:pt x="443858" y="150334"/>
                  <a:pt x="214396" y="43620"/>
                  <a:pt x="345253" y="122134"/>
                </a:cubicBezTo>
                <a:cubicBezTo>
                  <a:pt x="357968" y="129763"/>
                  <a:pt x="373388" y="131512"/>
                  <a:pt x="387456" y="136201"/>
                </a:cubicBezTo>
                <a:cubicBezTo>
                  <a:pt x="447838" y="75821"/>
                  <a:pt x="386718" y="122134"/>
                  <a:pt x="528133" y="122134"/>
                </a:cubicBezTo>
                <a:cubicBezTo>
                  <a:pt x="575259" y="122134"/>
                  <a:pt x="621918" y="112755"/>
                  <a:pt x="668810" y="108066"/>
                </a:cubicBezTo>
                <a:cubicBezTo>
                  <a:pt x="701635" y="112755"/>
                  <a:pt x="741392" y="101420"/>
                  <a:pt x="767284" y="122134"/>
                </a:cubicBezTo>
                <a:cubicBezTo>
                  <a:pt x="824915" y="168239"/>
                  <a:pt x="731547" y="164337"/>
                  <a:pt x="725081" y="164337"/>
                </a:cubicBezTo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vel 28"/>
          <p:cNvSpPr/>
          <p:nvPr/>
        </p:nvSpPr>
        <p:spPr>
          <a:xfrm>
            <a:off x="4191000" y="1600200"/>
            <a:ext cx="914400" cy="381000"/>
          </a:xfrm>
          <a:prstGeom prst="bevel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3886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টারশিয়ারি যুগের পাহাড়সমূহ ১২%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4191000" y="2209800"/>
            <a:ext cx="838200" cy="381000"/>
          </a:xfrm>
          <a:prstGeom prst="bevel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58462" y="2813538"/>
            <a:ext cx="525509" cy="942536"/>
          </a:xfrm>
          <a:custGeom>
            <a:avLst/>
            <a:gdLst>
              <a:gd name="connsiteX0" fmla="*/ 56270 w 525509"/>
              <a:gd name="connsiteY0" fmla="*/ 182880 h 942536"/>
              <a:gd name="connsiteX1" fmla="*/ 98473 w 525509"/>
              <a:gd name="connsiteY1" fmla="*/ 393896 h 942536"/>
              <a:gd name="connsiteX2" fmla="*/ 112541 w 525509"/>
              <a:gd name="connsiteY2" fmla="*/ 478302 h 942536"/>
              <a:gd name="connsiteX3" fmla="*/ 98473 w 525509"/>
              <a:gd name="connsiteY3" fmla="*/ 633047 h 942536"/>
              <a:gd name="connsiteX4" fmla="*/ 70338 w 525509"/>
              <a:gd name="connsiteY4" fmla="*/ 675250 h 942536"/>
              <a:gd name="connsiteX5" fmla="*/ 56270 w 525509"/>
              <a:gd name="connsiteY5" fmla="*/ 745588 h 942536"/>
              <a:gd name="connsiteX6" fmla="*/ 112541 w 525509"/>
              <a:gd name="connsiteY6" fmla="*/ 928468 h 942536"/>
              <a:gd name="connsiteX7" fmla="*/ 154744 w 525509"/>
              <a:gd name="connsiteY7" fmla="*/ 942536 h 942536"/>
              <a:gd name="connsiteX8" fmla="*/ 239150 w 525509"/>
              <a:gd name="connsiteY8" fmla="*/ 914400 h 942536"/>
              <a:gd name="connsiteX9" fmla="*/ 309489 w 525509"/>
              <a:gd name="connsiteY9" fmla="*/ 872197 h 942536"/>
              <a:gd name="connsiteX10" fmla="*/ 323556 w 525509"/>
              <a:gd name="connsiteY10" fmla="*/ 815927 h 942536"/>
              <a:gd name="connsiteX11" fmla="*/ 351692 w 525509"/>
              <a:gd name="connsiteY11" fmla="*/ 731520 h 942536"/>
              <a:gd name="connsiteX12" fmla="*/ 379827 w 525509"/>
              <a:gd name="connsiteY12" fmla="*/ 647114 h 942536"/>
              <a:gd name="connsiteX13" fmla="*/ 393895 w 525509"/>
              <a:gd name="connsiteY13" fmla="*/ 604911 h 942536"/>
              <a:gd name="connsiteX14" fmla="*/ 407963 w 525509"/>
              <a:gd name="connsiteY14" fmla="*/ 548640 h 942536"/>
              <a:gd name="connsiteX15" fmla="*/ 337624 w 525509"/>
              <a:gd name="connsiteY15" fmla="*/ 422031 h 942536"/>
              <a:gd name="connsiteX16" fmla="*/ 323556 w 525509"/>
              <a:gd name="connsiteY16" fmla="*/ 379828 h 942536"/>
              <a:gd name="connsiteX17" fmla="*/ 407963 w 525509"/>
              <a:gd name="connsiteY17" fmla="*/ 365760 h 942536"/>
              <a:gd name="connsiteX18" fmla="*/ 478301 w 525509"/>
              <a:gd name="connsiteY18" fmla="*/ 351693 h 942536"/>
              <a:gd name="connsiteX19" fmla="*/ 422030 w 525509"/>
              <a:gd name="connsiteY19" fmla="*/ 225084 h 942536"/>
              <a:gd name="connsiteX20" fmla="*/ 295421 w 525509"/>
              <a:gd name="connsiteY20" fmla="*/ 239151 h 942536"/>
              <a:gd name="connsiteX21" fmla="*/ 253218 w 525509"/>
              <a:gd name="connsiteY21" fmla="*/ 253219 h 942536"/>
              <a:gd name="connsiteX22" fmla="*/ 211015 w 525509"/>
              <a:gd name="connsiteY22" fmla="*/ 211016 h 942536"/>
              <a:gd name="connsiteX23" fmla="*/ 182880 w 525509"/>
              <a:gd name="connsiteY23" fmla="*/ 126610 h 942536"/>
              <a:gd name="connsiteX24" fmla="*/ 168812 w 525509"/>
              <a:gd name="connsiteY24" fmla="*/ 84407 h 942536"/>
              <a:gd name="connsiteX25" fmla="*/ 126609 w 525509"/>
              <a:gd name="connsiteY25" fmla="*/ 14068 h 942536"/>
              <a:gd name="connsiteX26" fmla="*/ 14067 w 525509"/>
              <a:gd name="connsiteY26" fmla="*/ 0 h 942536"/>
              <a:gd name="connsiteX27" fmla="*/ 0 w 525509"/>
              <a:gd name="connsiteY27" fmla="*/ 42204 h 942536"/>
              <a:gd name="connsiteX28" fmla="*/ 14067 w 525509"/>
              <a:gd name="connsiteY28" fmla="*/ 98474 h 942536"/>
              <a:gd name="connsiteX29" fmla="*/ 56270 w 525509"/>
              <a:gd name="connsiteY29" fmla="*/ 182880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5509" h="942536">
                <a:moveTo>
                  <a:pt x="56270" y="182880"/>
                </a:moveTo>
                <a:cubicBezTo>
                  <a:pt x="88378" y="279204"/>
                  <a:pt x="67899" y="210455"/>
                  <a:pt x="98473" y="393896"/>
                </a:cubicBezTo>
                <a:lnTo>
                  <a:pt x="112541" y="478302"/>
                </a:lnTo>
                <a:cubicBezTo>
                  <a:pt x="107852" y="529884"/>
                  <a:pt x="109325" y="582402"/>
                  <a:pt x="98473" y="633047"/>
                </a:cubicBezTo>
                <a:cubicBezTo>
                  <a:pt x="94930" y="649579"/>
                  <a:pt x="76275" y="659419"/>
                  <a:pt x="70338" y="675250"/>
                </a:cubicBezTo>
                <a:cubicBezTo>
                  <a:pt x="61942" y="697638"/>
                  <a:pt x="60959" y="722142"/>
                  <a:pt x="56270" y="745588"/>
                </a:cubicBezTo>
                <a:cubicBezTo>
                  <a:pt x="65928" y="842167"/>
                  <a:pt x="39712" y="879915"/>
                  <a:pt x="112541" y="928468"/>
                </a:cubicBezTo>
                <a:cubicBezTo>
                  <a:pt x="124879" y="936693"/>
                  <a:pt x="140676" y="937847"/>
                  <a:pt x="154744" y="942536"/>
                </a:cubicBezTo>
                <a:cubicBezTo>
                  <a:pt x="182879" y="933157"/>
                  <a:pt x="218179" y="935371"/>
                  <a:pt x="239150" y="914400"/>
                </a:cubicBezTo>
                <a:cubicBezTo>
                  <a:pt x="277772" y="875780"/>
                  <a:pt x="254703" y="890459"/>
                  <a:pt x="309489" y="872197"/>
                </a:cubicBezTo>
                <a:cubicBezTo>
                  <a:pt x="314178" y="853440"/>
                  <a:pt x="318000" y="834446"/>
                  <a:pt x="323556" y="815927"/>
                </a:cubicBezTo>
                <a:cubicBezTo>
                  <a:pt x="332078" y="787520"/>
                  <a:pt x="342313" y="759656"/>
                  <a:pt x="351692" y="731520"/>
                </a:cubicBezTo>
                <a:lnTo>
                  <a:pt x="379827" y="647114"/>
                </a:lnTo>
                <a:cubicBezTo>
                  <a:pt x="384516" y="633046"/>
                  <a:pt x="390298" y="619297"/>
                  <a:pt x="393895" y="604911"/>
                </a:cubicBezTo>
                <a:lnTo>
                  <a:pt x="407963" y="548640"/>
                </a:lnTo>
                <a:cubicBezTo>
                  <a:pt x="373536" y="445360"/>
                  <a:pt x="400798" y="485205"/>
                  <a:pt x="337624" y="422031"/>
                </a:cubicBezTo>
                <a:cubicBezTo>
                  <a:pt x="332935" y="407963"/>
                  <a:pt x="318049" y="393596"/>
                  <a:pt x="323556" y="379828"/>
                </a:cubicBezTo>
                <a:cubicBezTo>
                  <a:pt x="342806" y="331704"/>
                  <a:pt x="380673" y="356664"/>
                  <a:pt x="407963" y="365760"/>
                </a:cubicBezTo>
                <a:cubicBezTo>
                  <a:pt x="431409" y="361071"/>
                  <a:pt x="468590" y="373543"/>
                  <a:pt x="478301" y="351693"/>
                </a:cubicBezTo>
                <a:cubicBezTo>
                  <a:pt x="525509" y="245474"/>
                  <a:pt x="475344" y="242854"/>
                  <a:pt x="422030" y="225084"/>
                </a:cubicBezTo>
                <a:cubicBezTo>
                  <a:pt x="379827" y="229773"/>
                  <a:pt x="337306" y="232170"/>
                  <a:pt x="295421" y="239151"/>
                </a:cubicBezTo>
                <a:cubicBezTo>
                  <a:pt x="280794" y="241589"/>
                  <a:pt x="267286" y="257908"/>
                  <a:pt x="253218" y="253219"/>
                </a:cubicBezTo>
                <a:cubicBezTo>
                  <a:pt x="234344" y="246928"/>
                  <a:pt x="225083" y="225084"/>
                  <a:pt x="211015" y="211016"/>
                </a:cubicBezTo>
                <a:lnTo>
                  <a:pt x="182880" y="126610"/>
                </a:lnTo>
                <a:lnTo>
                  <a:pt x="168812" y="84407"/>
                </a:lnTo>
                <a:cubicBezTo>
                  <a:pt x="161745" y="63206"/>
                  <a:pt x="155216" y="22650"/>
                  <a:pt x="126609" y="14068"/>
                </a:cubicBezTo>
                <a:cubicBezTo>
                  <a:pt x="90398" y="3204"/>
                  <a:pt x="51581" y="4689"/>
                  <a:pt x="14067" y="0"/>
                </a:cubicBezTo>
                <a:cubicBezTo>
                  <a:pt x="9378" y="14068"/>
                  <a:pt x="0" y="27375"/>
                  <a:pt x="0" y="42204"/>
                </a:cubicBezTo>
                <a:cubicBezTo>
                  <a:pt x="0" y="61538"/>
                  <a:pt x="8756" y="79884"/>
                  <a:pt x="14067" y="98474"/>
                </a:cubicBezTo>
                <a:cubicBezTo>
                  <a:pt x="25655" y="139033"/>
                  <a:pt x="25602" y="135610"/>
                  <a:pt x="56270" y="182880"/>
                </a:cubicBez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059486" y="2644726"/>
            <a:ext cx="620083" cy="875376"/>
          </a:xfrm>
          <a:custGeom>
            <a:avLst/>
            <a:gdLst>
              <a:gd name="connsiteX0" fmla="*/ 37794 w 620083"/>
              <a:gd name="connsiteY0" fmla="*/ 295422 h 875376"/>
              <a:gd name="connsiteX1" fmla="*/ 79997 w 620083"/>
              <a:gd name="connsiteY1" fmla="*/ 379828 h 875376"/>
              <a:gd name="connsiteX2" fmla="*/ 108132 w 620083"/>
              <a:gd name="connsiteY2" fmla="*/ 422031 h 875376"/>
              <a:gd name="connsiteX3" fmla="*/ 136268 w 620083"/>
              <a:gd name="connsiteY3" fmla="*/ 562708 h 875376"/>
              <a:gd name="connsiteX4" fmla="*/ 164403 w 620083"/>
              <a:gd name="connsiteY4" fmla="*/ 647114 h 875376"/>
              <a:gd name="connsiteX5" fmla="*/ 220674 w 620083"/>
              <a:gd name="connsiteY5" fmla="*/ 703385 h 875376"/>
              <a:gd name="connsiteX6" fmla="*/ 234742 w 620083"/>
              <a:gd name="connsiteY6" fmla="*/ 745588 h 875376"/>
              <a:gd name="connsiteX7" fmla="*/ 333216 w 620083"/>
              <a:gd name="connsiteY7" fmla="*/ 787791 h 875376"/>
              <a:gd name="connsiteX8" fmla="*/ 417622 w 620083"/>
              <a:gd name="connsiteY8" fmla="*/ 773723 h 875376"/>
              <a:gd name="connsiteX9" fmla="*/ 473892 w 620083"/>
              <a:gd name="connsiteY9" fmla="*/ 689317 h 875376"/>
              <a:gd name="connsiteX10" fmla="*/ 431689 w 620083"/>
              <a:gd name="connsiteY10" fmla="*/ 703385 h 875376"/>
              <a:gd name="connsiteX11" fmla="*/ 389486 w 620083"/>
              <a:gd name="connsiteY11" fmla="*/ 787791 h 875376"/>
              <a:gd name="connsiteX12" fmla="*/ 347283 w 620083"/>
              <a:gd name="connsiteY12" fmla="*/ 773723 h 875376"/>
              <a:gd name="connsiteX13" fmla="*/ 502028 w 620083"/>
              <a:gd name="connsiteY13" fmla="*/ 801859 h 875376"/>
              <a:gd name="connsiteX14" fmla="*/ 516096 w 620083"/>
              <a:gd name="connsiteY14" fmla="*/ 717452 h 875376"/>
              <a:gd name="connsiteX15" fmla="*/ 586434 w 620083"/>
              <a:gd name="connsiteY15" fmla="*/ 703385 h 875376"/>
              <a:gd name="connsiteX16" fmla="*/ 614569 w 620083"/>
              <a:gd name="connsiteY16" fmla="*/ 661182 h 875376"/>
              <a:gd name="connsiteX17" fmla="*/ 544231 w 620083"/>
              <a:gd name="connsiteY17" fmla="*/ 534572 h 875376"/>
              <a:gd name="connsiteX18" fmla="*/ 502028 w 620083"/>
              <a:gd name="connsiteY18" fmla="*/ 520505 h 875376"/>
              <a:gd name="connsiteX19" fmla="*/ 473892 w 620083"/>
              <a:gd name="connsiteY19" fmla="*/ 492369 h 875376"/>
              <a:gd name="connsiteX20" fmla="*/ 431689 w 620083"/>
              <a:gd name="connsiteY20" fmla="*/ 464234 h 875376"/>
              <a:gd name="connsiteX21" fmla="*/ 375419 w 620083"/>
              <a:gd name="connsiteY21" fmla="*/ 379828 h 875376"/>
              <a:gd name="connsiteX22" fmla="*/ 347283 w 620083"/>
              <a:gd name="connsiteY22" fmla="*/ 337625 h 875376"/>
              <a:gd name="connsiteX23" fmla="*/ 319148 w 620083"/>
              <a:gd name="connsiteY23" fmla="*/ 309489 h 875376"/>
              <a:gd name="connsiteX24" fmla="*/ 389486 w 620083"/>
              <a:gd name="connsiteY24" fmla="*/ 239151 h 875376"/>
              <a:gd name="connsiteX25" fmla="*/ 305080 w 620083"/>
              <a:gd name="connsiteY25" fmla="*/ 211016 h 875376"/>
              <a:gd name="connsiteX26" fmla="*/ 262877 w 620083"/>
              <a:gd name="connsiteY26" fmla="*/ 196948 h 875376"/>
              <a:gd name="connsiteX27" fmla="*/ 150336 w 620083"/>
              <a:gd name="connsiteY27" fmla="*/ 56271 h 875376"/>
              <a:gd name="connsiteX28" fmla="*/ 136268 w 620083"/>
              <a:gd name="connsiteY28" fmla="*/ 14068 h 875376"/>
              <a:gd name="connsiteX29" fmla="*/ 94065 w 620083"/>
              <a:gd name="connsiteY29" fmla="*/ 0 h 875376"/>
              <a:gd name="connsiteX30" fmla="*/ 37794 w 620083"/>
              <a:gd name="connsiteY30" fmla="*/ 112542 h 875376"/>
              <a:gd name="connsiteX31" fmla="*/ 23726 w 620083"/>
              <a:gd name="connsiteY31" fmla="*/ 379828 h 8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0083" h="875376">
                <a:moveTo>
                  <a:pt x="37794" y="295422"/>
                </a:moveTo>
                <a:cubicBezTo>
                  <a:pt x="118425" y="416370"/>
                  <a:pt x="21754" y="263343"/>
                  <a:pt x="79997" y="379828"/>
                </a:cubicBezTo>
                <a:cubicBezTo>
                  <a:pt x="87558" y="394950"/>
                  <a:pt x="98754" y="407963"/>
                  <a:pt x="108132" y="422031"/>
                </a:cubicBezTo>
                <a:cubicBezTo>
                  <a:pt x="117511" y="468923"/>
                  <a:pt x="121146" y="517341"/>
                  <a:pt x="136268" y="562708"/>
                </a:cubicBezTo>
                <a:cubicBezTo>
                  <a:pt x="145646" y="590843"/>
                  <a:pt x="143432" y="626143"/>
                  <a:pt x="164403" y="647114"/>
                </a:cubicBezTo>
                <a:lnTo>
                  <a:pt x="220674" y="703385"/>
                </a:lnTo>
                <a:cubicBezTo>
                  <a:pt x="225363" y="717453"/>
                  <a:pt x="224257" y="735103"/>
                  <a:pt x="234742" y="745588"/>
                </a:cubicBezTo>
                <a:cubicBezTo>
                  <a:pt x="252125" y="762971"/>
                  <a:pt x="307995" y="779384"/>
                  <a:pt x="333216" y="787791"/>
                </a:cubicBezTo>
                <a:cubicBezTo>
                  <a:pt x="361351" y="783102"/>
                  <a:pt x="394255" y="790080"/>
                  <a:pt x="417622" y="773723"/>
                </a:cubicBezTo>
                <a:cubicBezTo>
                  <a:pt x="445324" y="754332"/>
                  <a:pt x="505971" y="678624"/>
                  <a:pt x="473892" y="689317"/>
                </a:cubicBezTo>
                <a:lnTo>
                  <a:pt x="431689" y="703385"/>
                </a:lnTo>
                <a:cubicBezTo>
                  <a:pt x="425767" y="721152"/>
                  <a:pt x="410465" y="779400"/>
                  <a:pt x="389486" y="787791"/>
                </a:cubicBezTo>
                <a:cubicBezTo>
                  <a:pt x="375718" y="793298"/>
                  <a:pt x="361351" y="778412"/>
                  <a:pt x="347283" y="773723"/>
                </a:cubicBezTo>
                <a:cubicBezTo>
                  <a:pt x="383688" y="828329"/>
                  <a:pt x="397004" y="875376"/>
                  <a:pt x="502028" y="801859"/>
                </a:cubicBezTo>
                <a:cubicBezTo>
                  <a:pt x="525396" y="785502"/>
                  <a:pt x="497533" y="739109"/>
                  <a:pt x="516096" y="717452"/>
                </a:cubicBezTo>
                <a:cubicBezTo>
                  <a:pt x="531657" y="699298"/>
                  <a:pt x="562988" y="708074"/>
                  <a:pt x="586434" y="703385"/>
                </a:cubicBezTo>
                <a:cubicBezTo>
                  <a:pt x="595812" y="689317"/>
                  <a:pt x="612472" y="677959"/>
                  <a:pt x="614569" y="661182"/>
                </a:cubicBezTo>
                <a:cubicBezTo>
                  <a:pt x="620083" y="617068"/>
                  <a:pt x="589915" y="549799"/>
                  <a:pt x="544231" y="534572"/>
                </a:cubicBezTo>
                <a:lnTo>
                  <a:pt x="502028" y="520505"/>
                </a:lnTo>
                <a:cubicBezTo>
                  <a:pt x="492649" y="511126"/>
                  <a:pt x="484249" y="500655"/>
                  <a:pt x="473892" y="492369"/>
                </a:cubicBezTo>
                <a:cubicBezTo>
                  <a:pt x="460690" y="481807"/>
                  <a:pt x="442822" y="476958"/>
                  <a:pt x="431689" y="464234"/>
                </a:cubicBezTo>
                <a:cubicBezTo>
                  <a:pt x="409422" y="438786"/>
                  <a:pt x="394176" y="407963"/>
                  <a:pt x="375419" y="379828"/>
                </a:cubicBezTo>
                <a:cubicBezTo>
                  <a:pt x="366040" y="365760"/>
                  <a:pt x="359238" y="349581"/>
                  <a:pt x="347283" y="337625"/>
                </a:cubicBezTo>
                <a:lnTo>
                  <a:pt x="319148" y="309489"/>
                </a:lnTo>
                <a:cubicBezTo>
                  <a:pt x="321595" y="307858"/>
                  <a:pt x="405797" y="259539"/>
                  <a:pt x="389486" y="239151"/>
                </a:cubicBezTo>
                <a:cubicBezTo>
                  <a:pt x="370959" y="215993"/>
                  <a:pt x="333215" y="220394"/>
                  <a:pt x="305080" y="211016"/>
                </a:cubicBezTo>
                <a:lnTo>
                  <a:pt x="262877" y="196948"/>
                </a:lnTo>
                <a:cubicBezTo>
                  <a:pt x="224458" y="158529"/>
                  <a:pt x="168083" y="109512"/>
                  <a:pt x="150336" y="56271"/>
                </a:cubicBezTo>
                <a:cubicBezTo>
                  <a:pt x="145647" y="42203"/>
                  <a:pt x="146753" y="24553"/>
                  <a:pt x="136268" y="14068"/>
                </a:cubicBezTo>
                <a:cubicBezTo>
                  <a:pt x="125783" y="3583"/>
                  <a:pt x="108133" y="4689"/>
                  <a:pt x="94065" y="0"/>
                </a:cubicBezTo>
                <a:cubicBezTo>
                  <a:pt x="44958" y="49107"/>
                  <a:pt x="70124" y="15553"/>
                  <a:pt x="37794" y="112542"/>
                </a:cubicBezTo>
                <a:cubicBezTo>
                  <a:pt x="0" y="225925"/>
                  <a:pt x="23726" y="139903"/>
                  <a:pt x="23726" y="379828"/>
                </a:cubicBezTo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45588" y="2560320"/>
            <a:ext cx="422030" cy="823283"/>
          </a:xfrm>
          <a:custGeom>
            <a:avLst/>
            <a:gdLst>
              <a:gd name="connsiteX0" fmla="*/ 70338 w 422030"/>
              <a:gd name="connsiteY0" fmla="*/ 0 h 823283"/>
              <a:gd name="connsiteX1" fmla="*/ 84406 w 422030"/>
              <a:gd name="connsiteY1" fmla="*/ 56271 h 823283"/>
              <a:gd name="connsiteX2" fmla="*/ 98474 w 422030"/>
              <a:gd name="connsiteY2" fmla="*/ 196948 h 823283"/>
              <a:gd name="connsiteX3" fmla="*/ 126609 w 422030"/>
              <a:gd name="connsiteY3" fmla="*/ 281354 h 823283"/>
              <a:gd name="connsiteX4" fmla="*/ 140677 w 422030"/>
              <a:gd name="connsiteY4" fmla="*/ 351692 h 823283"/>
              <a:gd name="connsiteX5" fmla="*/ 168812 w 422030"/>
              <a:gd name="connsiteY5" fmla="*/ 379828 h 823283"/>
              <a:gd name="connsiteX6" fmla="*/ 196947 w 422030"/>
              <a:gd name="connsiteY6" fmla="*/ 422031 h 823283"/>
              <a:gd name="connsiteX7" fmla="*/ 225083 w 422030"/>
              <a:gd name="connsiteY7" fmla="*/ 450166 h 823283"/>
              <a:gd name="connsiteX8" fmla="*/ 281354 w 422030"/>
              <a:gd name="connsiteY8" fmla="*/ 534572 h 823283"/>
              <a:gd name="connsiteX9" fmla="*/ 337624 w 422030"/>
              <a:gd name="connsiteY9" fmla="*/ 604911 h 823283"/>
              <a:gd name="connsiteX10" fmla="*/ 393895 w 422030"/>
              <a:gd name="connsiteY10" fmla="*/ 689317 h 823283"/>
              <a:gd name="connsiteX11" fmla="*/ 407963 w 422030"/>
              <a:gd name="connsiteY11" fmla="*/ 731520 h 823283"/>
              <a:gd name="connsiteX12" fmla="*/ 422030 w 422030"/>
              <a:gd name="connsiteY12" fmla="*/ 745588 h 823283"/>
              <a:gd name="connsiteX13" fmla="*/ 407963 w 422030"/>
              <a:gd name="connsiteY13" fmla="*/ 787791 h 823283"/>
              <a:gd name="connsiteX14" fmla="*/ 379827 w 422030"/>
              <a:gd name="connsiteY14" fmla="*/ 815926 h 823283"/>
              <a:gd name="connsiteX15" fmla="*/ 323557 w 422030"/>
              <a:gd name="connsiteY15" fmla="*/ 731520 h 823283"/>
              <a:gd name="connsiteX16" fmla="*/ 281354 w 422030"/>
              <a:gd name="connsiteY16" fmla="*/ 703385 h 823283"/>
              <a:gd name="connsiteX17" fmla="*/ 168812 w 422030"/>
              <a:gd name="connsiteY17" fmla="*/ 675249 h 823283"/>
              <a:gd name="connsiteX18" fmla="*/ 154744 w 422030"/>
              <a:gd name="connsiteY18" fmla="*/ 633046 h 823283"/>
              <a:gd name="connsiteX19" fmla="*/ 140677 w 422030"/>
              <a:gd name="connsiteY19" fmla="*/ 464234 h 823283"/>
              <a:gd name="connsiteX20" fmla="*/ 98474 w 422030"/>
              <a:gd name="connsiteY20" fmla="*/ 450166 h 823283"/>
              <a:gd name="connsiteX21" fmla="*/ 70338 w 422030"/>
              <a:gd name="connsiteY21" fmla="*/ 422031 h 823283"/>
              <a:gd name="connsiteX22" fmla="*/ 56270 w 422030"/>
              <a:gd name="connsiteY22" fmla="*/ 365760 h 823283"/>
              <a:gd name="connsiteX23" fmla="*/ 28135 w 422030"/>
              <a:gd name="connsiteY23" fmla="*/ 225083 h 823283"/>
              <a:gd name="connsiteX24" fmla="*/ 0 w 422030"/>
              <a:gd name="connsiteY24" fmla="*/ 140677 h 823283"/>
              <a:gd name="connsiteX25" fmla="*/ 28135 w 422030"/>
              <a:gd name="connsiteY25" fmla="*/ 28135 h 823283"/>
              <a:gd name="connsiteX26" fmla="*/ 84406 w 422030"/>
              <a:gd name="connsiteY26" fmla="*/ 14068 h 823283"/>
              <a:gd name="connsiteX27" fmla="*/ 239150 w 422030"/>
              <a:gd name="connsiteY27" fmla="*/ 28135 h 823283"/>
              <a:gd name="connsiteX28" fmla="*/ 239150 w 422030"/>
              <a:gd name="connsiteY28" fmla="*/ 253218 h 823283"/>
              <a:gd name="connsiteX29" fmla="*/ 211015 w 422030"/>
              <a:gd name="connsiteY29" fmla="*/ 281354 h 823283"/>
              <a:gd name="connsiteX30" fmla="*/ 168812 w 422030"/>
              <a:gd name="connsiteY30" fmla="*/ 253218 h 823283"/>
              <a:gd name="connsiteX31" fmla="*/ 140677 w 422030"/>
              <a:gd name="connsiteY31" fmla="*/ 154745 h 823283"/>
              <a:gd name="connsiteX32" fmla="*/ 112541 w 422030"/>
              <a:gd name="connsiteY32" fmla="*/ 112542 h 823283"/>
              <a:gd name="connsiteX33" fmla="*/ 98474 w 422030"/>
              <a:gd name="connsiteY33" fmla="*/ 56271 h 82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2030" h="823283">
                <a:moveTo>
                  <a:pt x="70338" y="0"/>
                </a:moveTo>
                <a:cubicBezTo>
                  <a:pt x="75027" y="18757"/>
                  <a:pt x="81672" y="37131"/>
                  <a:pt x="84406" y="56271"/>
                </a:cubicBezTo>
                <a:cubicBezTo>
                  <a:pt x="91071" y="102924"/>
                  <a:pt x="89789" y="150629"/>
                  <a:pt x="98474" y="196948"/>
                </a:cubicBezTo>
                <a:cubicBezTo>
                  <a:pt x="103939" y="226097"/>
                  <a:pt x="120793" y="252273"/>
                  <a:pt x="126609" y="281354"/>
                </a:cubicBezTo>
                <a:cubicBezTo>
                  <a:pt x="131298" y="304800"/>
                  <a:pt x="131258" y="329715"/>
                  <a:pt x="140677" y="351692"/>
                </a:cubicBezTo>
                <a:cubicBezTo>
                  <a:pt x="145902" y="363883"/>
                  <a:pt x="160527" y="369471"/>
                  <a:pt x="168812" y="379828"/>
                </a:cubicBezTo>
                <a:cubicBezTo>
                  <a:pt x="179374" y="393030"/>
                  <a:pt x="186385" y="408829"/>
                  <a:pt x="196947" y="422031"/>
                </a:cubicBezTo>
                <a:cubicBezTo>
                  <a:pt x="205233" y="432388"/>
                  <a:pt x="217125" y="439555"/>
                  <a:pt x="225083" y="450166"/>
                </a:cubicBezTo>
                <a:cubicBezTo>
                  <a:pt x="245372" y="477217"/>
                  <a:pt x="257444" y="510661"/>
                  <a:pt x="281354" y="534572"/>
                </a:cubicBezTo>
                <a:cubicBezTo>
                  <a:pt x="307523" y="560742"/>
                  <a:pt x="319878" y="569419"/>
                  <a:pt x="337624" y="604911"/>
                </a:cubicBezTo>
                <a:cubicBezTo>
                  <a:pt x="378341" y="686346"/>
                  <a:pt x="313894" y="609316"/>
                  <a:pt x="393895" y="689317"/>
                </a:cubicBezTo>
                <a:cubicBezTo>
                  <a:pt x="398584" y="703385"/>
                  <a:pt x="401332" y="718257"/>
                  <a:pt x="407963" y="731520"/>
                </a:cubicBezTo>
                <a:cubicBezTo>
                  <a:pt x="410929" y="737451"/>
                  <a:pt x="422030" y="745588"/>
                  <a:pt x="422030" y="745588"/>
                </a:cubicBezTo>
                <a:cubicBezTo>
                  <a:pt x="417341" y="759656"/>
                  <a:pt x="415592" y="775076"/>
                  <a:pt x="407963" y="787791"/>
                </a:cubicBezTo>
                <a:cubicBezTo>
                  <a:pt x="401139" y="799164"/>
                  <a:pt x="390863" y="823283"/>
                  <a:pt x="379827" y="815926"/>
                </a:cubicBezTo>
                <a:cubicBezTo>
                  <a:pt x="351692" y="797169"/>
                  <a:pt x="351692" y="750277"/>
                  <a:pt x="323557" y="731520"/>
                </a:cubicBezTo>
                <a:cubicBezTo>
                  <a:pt x="309489" y="722142"/>
                  <a:pt x="296476" y="710946"/>
                  <a:pt x="281354" y="703385"/>
                </a:cubicBezTo>
                <a:cubicBezTo>
                  <a:pt x="252515" y="688966"/>
                  <a:pt x="195566" y="680600"/>
                  <a:pt x="168812" y="675249"/>
                </a:cubicBezTo>
                <a:cubicBezTo>
                  <a:pt x="164123" y="661181"/>
                  <a:pt x="156704" y="647745"/>
                  <a:pt x="154744" y="633046"/>
                </a:cubicBezTo>
                <a:cubicBezTo>
                  <a:pt x="147281" y="577076"/>
                  <a:pt x="157283" y="518203"/>
                  <a:pt x="140677" y="464234"/>
                </a:cubicBezTo>
                <a:cubicBezTo>
                  <a:pt x="136316" y="450061"/>
                  <a:pt x="112542" y="454855"/>
                  <a:pt x="98474" y="450166"/>
                </a:cubicBezTo>
                <a:cubicBezTo>
                  <a:pt x="89095" y="440788"/>
                  <a:pt x="76270" y="433894"/>
                  <a:pt x="70338" y="422031"/>
                </a:cubicBezTo>
                <a:cubicBezTo>
                  <a:pt x="61691" y="404738"/>
                  <a:pt x="60062" y="384719"/>
                  <a:pt x="56270" y="365760"/>
                </a:cubicBezTo>
                <a:cubicBezTo>
                  <a:pt x="41058" y="289697"/>
                  <a:pt x="47743" y="290443"/>
                  <a:pt x="28135" y="225083"/>
                </a:cubicBezTo>
                <a:cubicBezTo>
                  <a:pt x="19613" y="196677"/>
                  <a:pt x="0" y="140677"/>
                  <a:pt x="0" y="140677"/>
                </a:cubicBezTo>
                <a:cubicBezTo>
                  <a:pt x="9378" y="103163"/>
                  <a:pt x="6686" y="60309"/>
                  <a:pt x="28135" y="28135"/>
                </a:cubicBezTo>
                <a:cubicBezTo>
                  <a:pt x="38860" y="12048"/>
                  <a:pt x="65072" y="14068"/>
                  <a:pt x="84406" y="14068"/>
                </a:cubicBezTo>
                <a:cubicBezTo>
                  <a:pt x="136200" y="14068"/>
                  <a:pt x="187569" y="23446"/>
                  <a:pt x="239150" y="28135"/>
                </a:cubicBezTo>
                <a:cubicBezTo>
                  <a:pt x="268865" y="117278"/>
                  <a:pt x="269560" y="101166"/>
                  <a:pt x="239150" y="253218"/>
                </a:cubicBezTo>
                <a:cubicBezTo>
                  <a:pt x="236549" y="266224"/>
                  <a:pt x="220393" y="271975"/>
                  <a:pt x="211015" y="281354"/>
                </a:cubicBezTo>
                <a:cubicBezTo>
                  <a:pt x="196947" y="271975"/>
                  <a:pt x="179374" y="266420"/>
                  <a:pt x="168812" y="253218"/>
                </a:cubicBezTo>
                <a:cubicBezTo>
                  <a:pt x="160386" y="242686"/>
                  <a:pt x="143012" y="160193"/>
                  <a:pt x="140677" y="154745"/>
                </a:cubicBezTo>
                <a:cubicBezTo>
                  <a:pt x="134017" y="139205"/>
                  <a:pt x="121920" y="126610"/>
                  <a:pt x="112541" y="112542"/>
                </a:cubicBezTo>
                <a:cubicBezTo>
                  <a:pt x="96991" y="65890"/>
                  <a:pt x="98474" y="85167"/>
                  <a:pt x="98474" y="56271"/>
                </a:cubicBezTo>
              </a:path>
            </a:pathLst>
          </a:custGeom>
          <a:blipFill>
            <a:blip r:embed="rId10" cstate="print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114800" y="38862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প্লাইষ্টোসিনকালের সোপানসমূহ ৮%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57200" y="1600200"/>
            <a:ext cx="3036537" cy="3615396"/>
          </a:xfrm>
          <a:custGeom>
            <a:avLst/>
            <a:gdLst>
              <a:gd name="connsiteX0" fmla="*/ 2530100 w 3036537"/>
              <a:gd name="connsiteY0" fmla="*/ 2757267 h 3615396"/>
              <a:gd name="connsiteX1" fmla="*/ 2600439 w 3036537"/>
              <a:gd name="connsiteY1" fmla="*/ 2827606 h 3615396"/>
              <a:gd name="connsiteX2" fmla="*/ 2642642 w 3036537"/>
              <a:gd name="connsiteY2" fmla="*/ 2912012 h 3615396"/>
              <a:gd name="connsiteX3" fmla="*/ 2670777 w 3036537"/>
              <a:gd name="connsiteY3" fmla="*/ 2996418 h 3615396"/>
              <a:gd name="connsiteX4" fmla="*/ 2684845 w 3036537"/>
              <a:gd name="connsiteY4" fmla="*/ 3038621 h 3615396"/>
              <a:gd name="connsiteX5" fmla="*/ 2698913 w 3036537"/>
              <a:gd name="connsiteY5" fmla="*/ 3080824 h 3615396"/>
              <a:gd name="connsiteX6" fmla="*/ 2712980 w 3036537"/>
              <a:gd name="connsiteY6" fmla="*/ 3165230 h 3615396"/>
              <a:gd name="connsiteX7" fmla="*/ 2741116 w 3036537"/>
              <a:gd name="connsiteY7" fmla="*/ 3249636 h 3615396"/>
              <a:gd name="connsiteX8" fmla="*/ 2727048 w 3036537"/>
              <a:gd name="connsiteY8" fmla="*/ 3404381 h 3615396"/>
              <a:gd name="connsiteX9" fmla="*/ 2755184 w 3036537"/>
              <a:gd name="connsiteY9" fmla="*/ 3502855 h 3615396"/>
              <a:gd name="connsiteX10" fmla="*/ 2783319 w 3036537"/>
              <a:gd name="connsiteY10" fmla="*/ 3418449 h 3615396"/>
              <a:gd name="connsiteX11" fmla="*/ 2825522 w 3036537"/>
              <a:gd name="connsiteY11" fmla="*/ 3446584 h 3615396"/>
              <a:gd name="connsiteX12" fmla="*/ 2867725 w 3036537"/>
              <a:gd name="connsiteY12" fmla="*/ 3615396 h 3615396"/>
              <a:gd name="connsiteX13" fmla="*/ 2938064 w 3036537"/>
              <a:gd name="connsiteY13" fmla="*/ 3488787 h 3615396"/>
              <a:gd name="connsiteX14" fmla="*/ 2966199 w 3036537"/>
              <a:gd name="connsiteY14" fmla="*/ 3446584 h 3615396"/>
              <a:gd name="connsiteX15" fmla="*/ 2966199 w 3036537"/>
              <a:gd name="connsiteY15" fmla="*/ 3010486 h 3615396"/>
              <a:gd name="connsiteX16" fmla="*/ 2952131 w 3036537"/>
              <a:gd name="connsiteY16" fmla="*/ 2968283 h 3615396"/>
              <a:gd name="connsiteX17" fmla="*/ 2909928 w 3036537"/>
              <a:gd name="connsiteY17" fmla="*/ 2771335 h 3615396"/>
              <a:gd name="connsiteX18" fmla="*/ 2881793 w 3036537"/>
              <a:gd name="connsiteY18" fmla="*/ 2729132 h 3615396"/>
              <a:gd name="connsiteX19" fmla="*/ 2867725 w 3036537"/>
              <a:gd name="connsiteY19" fmla="*/ 2658793 h 3615396"/>
              <a:gd name="connsiteX20" fmla="*/ 2825522 w 3036537"/>
              <a:gd name="connsiteY20" fmla="*/ 2518116 h 3615396"/>
              <a:gd name="connsiteX21" fmla="*/ 2783319 w 3036537"/>
              <a:gd name="connsiteY21" fmla="*/ 2363372 h 3615396"/>
              <a:gd name="connsiteX22" fmla="*/ 2727048 w 3036537"/>
              <a:gd name="connsiteY22" fmla="*/ 2307101 h 3615396"/>
              <a:gd name="connsiteX23" fmla="*/ 2684845 w 3036537"/>
              <a:gd name="connsiteY23" fmla="*/ 2293033 h 3615396"/>
              <a:gd name="connsiteX24" fmla="*/ 2600439 w 3036537"/>
              <a:gd name="connsiteY24" fmla="*/ 2307101 h 3615396"/>
              <a:gd name="connsiteX25" fmla="*/ 2628574 w 3036537"/>
              <a:gd name="connsiteY25" fmla="*/ 2405575 h 3615396"/>
              <a:gd name="connsiteX26" fmla="*/ 2614507 w 3036537"/>
              <a:gd name="connsiteY26" fmla="*/ 2447778 h 3615396"/>
              <a:gd name="connsiteX27" fmla="*/ 2572304 w 3036537"/>
              <a:gd name="connsiteY27" fmla="*/ 2461846 h 3615396"/>
              <a:gd name="connsiteX28" fmla="*/ 2445694 w 3036537"/>
              <a:gd name="connsiteY28" fmla="*/ 2447778 h 3615396"/>
              <a:gd name="connsiteX29" fmla="*/ 2403491 w 3036537"/>
              <a:gd name="connsiteY29" fmla="*/ 2419643 h 3615396"/>
              <a:gd name="connsiteX30" fmla="*/ 2375356 w 3036537"/>
              <a:gd name="connsiteY30" fmla="*/ 2335236 h 3615396"/>
              <a:gd name="connsiteX31" fmla="*/ 2347220 w 3036537"/>
              <a:gd name="connsiteY31" fmla="*/ 2363372 h 3615396"/>
              <a:gd name="connsiteX32" fmla="*/ 2290950 w 3036537"/>
              <a:gd name="connsiteY32" fmla="*/ 2447778 h 3615396"/>
              <a:gd name="connsiteX33" fmla="*/ 2262814 w 3036537"/>
              <a:gd name="connsiteY33" fmla="*/ 2363372 h 3615396"/>
              <a:gd name="connsiteX34" fmla="*/ 2248747 w 3036537"/>
              <a:gd name="connsiteY34" fmla="*/ 2307101 h 3615396"/>
              <a:gd name="connsiteX35" fmla="*/ 2234679 w 3036537"/>
              <a:gd name="connsiteY35" fmla="*/ 2236763 h 3615396"/>
              <a:gd name="connsiteX36" fmla="*/ 2220611 w 3036537"/>
              <a:gd name="connsiteY36" fmla="*/ 2194560 h 3615396"/>
              <a:gd name="connsiteX37" fmla="*/ 2206544 w 3036537"/>
              <a:gd name="connsiteY37" fmla="*/ 2138289 h 3615396"/>
              <a:gd name="connsiteX38" fmla="*/ 2164340 w 3036537"/>
              <a:gd name="connsiteY38" fmla="*/ 1997612 h 3615396"/>
              <a:gd name="connsiteX39" fmla="*/ 2178408 w 3036537"/>
              <a:gd name="connsiteY39" fmla="*/ 1871003 h 3615396"/>
              <a:gd name="connsiteX40" fmla="*/ 2192476 w 3036537"/>
              <a:gd name="connsiteY40" fmla="*/ 1828800 h 3615396"/>
              <a:gd name="connsiteX41" fmla="*/ 2276882 w 3036537"/>
              <a:gd name="connsiteY41" fmla="*/ 1786596 h 3615396"/>
              <a:gd name="connsiteX42" fmla="*/ 2389424 w 3036537"/>
              <a:gd name="connsiteY42" fmla="*/ 1702190 h 3615396"/>
              <a:gd name="connsiteX43" fmla="*/ 2417559 w 3036537"/>
              <a:gd name="connsiteY43" fmla="*/ 1617784 h 3615396"/>
              <a:gd name="connsiteX44" fmla="*/ 2459762 w 3036537"/>
              <a:gd name="connsiteY44" fmla="*/ 1533378 h 3615396"/>
              <a:gd name="connsiteX45" fmla="*/ 2544168 w 3036537"/>
              <a:gd name="connsiteY45" fmla="*/ 1448972 h 3615396"/>
              <a:gd name="connsiteX46" fmla="*/ 2572304 w 3036537"/>
              <a:gd name="connsiteY46" fmla="*/ 1364566 h 3615396"/>
              <a:gd name="connsiteX47" fmla="*/ 2586371 w 3036537"/>
              <a:gd name="connsiteY47" fmla="*/ 1294227 h 3615396"/>
              <a:gd name="connsiteX48" fmla="*/ 2614507 w 3036537"/>
              <a:gd name="connsiteY48" fmla="*/ 1266092 h 3615396"/>
              <a:gd name="connsiteX49" fmla="*/ 2670777 w 3036537"/>
              <a:gd name="connsiteY49" fmla="*/ 1195753 h 3615396"/>
              <a:gd name="connsiteX50" fmla="*/ 2712980 w 3036537"/>
              <a:gd name="connsiteY50" fmla="*/ 1181686 h 3615396"/>
              <a:gd name="connsiteX51" fmla="*/ 2741116 w 3036537"/>
              <a:gd name="connsiteY51" fmla="*/ 1153550 h 3615396"/>
              <a:gd name="connsiteX52" fmla="*/ 3036537 w 3036537"/>
              <a:gd name="connsiteY52" fmla="*/ 1153550 h 3615396"/>
              <a:gd name="connsiteX53" fmla="*/ 2952131 w 3036537"/>
              <a:gd name="connsiteY53" fmla="*/ 1097280 h 3615396"/>
              <a:gd name="connsiteX54" fmla="*/ 2909928 w 3036537"/>
              <a:gd name="connsiteY54" fmla="*/ 1069144 h 3615396"/>
              <a:gd name="connsiteX55" fmla="*/ 2853657 w 3036537"/>
              <a:gd name="connsiteY55" fmla="*/ 1055076 h 3615396"/>
              <a:gd name="connsiteX56" fmla="*/ 2769251 w 3036537"/>
              <a:gd name="connsiteY56" fmla="*/ 998806 h 3615396"/>
              <a:gd name="connsiteX57" fmla="*/ 2684845 w 3036537"/>
              <a:gd name="connsiteY57" fmla="*/ 970670 h 3615396"/>
              <a:gd name="connsiteX58" fmla="*/ 2642642 w 3036537"/>
              <a:gd name="connsiteY58" fmla="*/ 956603 h 3615396"/>
              <a:gd name="connsiteX59" fmla="*/ 2572304 w 3036537"/>
              <a:gd name="connsiteY59" fmla="*/ 942535 h 3615396"/>
              <a:gd name="connsiteX60" fmla="*/ 2487897 w 3036537"/>
              <a:gd name="connsiteY60" fmla="*/ 928467 h 3615396"/>
              <a:gd name="connsiteX61" fmla="*/ 2445694 w 3036537"/>
              <a:gd name="connsiteY61" fmla="*/ 914400 h 3615396"/>
              <a:gd name="connsiteX62" fmla="*/ 2319085 w 3036537"/>
              <a:gd name="connsiteY62" fmla="*/ 900332 h 3615396"/>
              <a:gd name="connsiteX63" fmla="*/ 2094002 w 3036537"/>
              <a:gd name="connsiteY63" fmla="*/ 914400 h 3615396"/>
              <a:gd name="connsiteX64" fmla="*/ 2051799 w 3036537"/>
              <a:gd name="connsiteY64" fmla="*/ 928467 h 3615396"/>
              <a:gd name="connsiteX65" fmla="*/ 2023664 w 3036537"/>
              <a:gd name="connsiteY65" fmla="*/ 970670 h 3615396"/>
              <a:gd name="connsiteX66" fmla="*/ 1995528 w 3036537"/>
              <a:gd name="connsiteY66" fmla="*/ 998806 h 3615396"/>
              <a:gd name="connsiteX67" fmla="*/ 1953325 w 3036537"/>
              <a:gd name="connsiteY67" fmla="*/ 1083212 h 3615396"/>
              <a:gd name="connsiteX68" fmla="*/ 1897054 w 3036537"/>
              <a:gd name="connsiteY68" fmla="*/ 1167618 h 3615396"/>
              <a:gd name="connsiteX69" fmla="*/ 1798580 w 3036537"/>
              <a:gd name="connsiteY69" fmla="*/ 1195753 h 3615396"/>
              <a:gd name="connsiteX70" fmla="*/ 1714174 w 3036537"/>
              <a:gd name="connsiteY70" fmla="*/ 1237956 h 3615396"/>
              <a:gd name="connsiteX71" fmla="*/ 1671971 w 3036537"/>
              <a:gd name="connsiteY71" fmla="*/ 1266092 h 3615396"/>
              <a:gd name="connsiteX72" fmla="*/ 1573497 w 3036537"/>
              <a:gd name="connsiteY72" fmla="*/ 1223889 h 3615396"/>
              <a:gd name="connsiteX73" fmla="*/ 1489091 w 3036537"/>
              <a:gd name="connsiteY73" fmla="*/ 1167618 h 3615396"/>
              <a:gd name="connsiteX74" fmla="*/ 1446888 w 3036537"/>
              <a:gd name="connsiteY74" fmla="*/ 1364566 h 3615396"/>
              <a:gd name="connsiteX75" fmla="*/ 1475024 w 3036537"/>
              <a:gd name="connsiteY75" fmla="*/ 1392701 h 3615396"/>
              <a:gd name="connsiteX76" fmla="*/ 1587565 w 3036537"/>
              <a:gd name="connsiteY76" fmla="*/ 1434904 h 3615396"/>
              <a:gd name="connsiteX77" fmla="*/ 1840784 w 3036537"/>
              <a:gd name="connsiteY77" fmla="*/ 1434904 h 3615396"/>
              <a:gd name="connsiteX78" fmla="*/ 1854851 w 3036537"/>
              <a:gd name="connsiteY78" fmla="*/ 1519310 h 3615396"/>
              <a:gd name="connsiteX79" fmla="*/ 1868919 w 3036537"/>
              <a:gd name="connsiteY79" fmla="*/ 1561513 h 3615396"/>
              <a:gd name="connsiteX80" fmla="*/ 1840784 w 3036537"/>
              <a:gd name="connsiteY80" fmla="*/ 1688123 h 3615396"/>
              <a:gd name="connsiteX81" fmla="*/ 1812648 w 3036537"/>
              <a:gd name="connsiteY81" fmla="*/ 1716258 h 3615396"/>
              <a:gd name="connsiteX82" fmla="*/ 1714174 w 3036537"/>
              <a:gd name="connsiteY82" fmla="*/ 1702190 h 3615396"/>
              <a:gd name="connsiteX83" fmla="*/ 1700107 w 3036537"/>
              <a:gd name="connsiteY83" fmla="*/ 1744393 h 3615396"/>
              <a:gd name="connsiteX84" fmla="*/ 1728242 w 3036537"/>
              <a:gd name="connsiteY84" fmla="*/ 1828800 h 3615396"/>
              <a:gd name="connsiteX85" fmla="*/ 1742310 w 3036537"/>
              <a:gd name="connsiteY85" fmla="*/ 1871003 h 3615396"/>
              <a:gd name="connsiteX86" fmla="*/ 1671971 w 3036537"/>
              <a:gd name="connsiteY86" fmla="*/ 2082018 h 3615396"/>
              <a:gd name="connsiteX87" fmla="*/ 1629768 w 3036537"/>
              <a:gd name="connsiteY87" fmla="*/ 2096086 h 3615396"/>
              <a:gd name="connsiteX88" fmla="*/ 1601633 w 3036537"/>
              <a:gd name="connsiteY88" fmla="*/ 2138289 h 3615396"/>
              <a:gd name="connsiteX89" fmla="*/ 1559430 w 3036537"/>
              <a:gd name="connsiteY89" fmla="*/ 2152356 h 3615396"/>
              <a:gd name="connsiteX90" fmla="*/ 1531294 w 3036537"/>
              <a:gd name="connsiteY90" fmla="*/ 2180492 h 3615396"/>
              <a:gd name="connsiteX91" fmla="*/ 1348414 w 3036537"/>
              <a:gd name="connsiteY91" fmla="*/ 2166424 h 3615396"/>
              <a:gd name="connsiteX92" fmla="*/ 1320279 w 3036537"/>
              <a:gd name="connsiteY92" fmla="*/ 2124221 h 3615396"/>
              <a:gd name="connsiteX93" fmla="*/ 1348414 w 3036537"/>
              <a:gd name="connsiteY93" fmla="*/ 1589649 h 3615396"/>
              <a:gd name="connsiteX94" fmla="*/ 1306211 w 3036537"/>
              <a:gd name="connsiteY94" fmla="*/ 1322363 h 3615396"/>
              <a:gd name="connsiteX95" fmla="*/ 1249940 w 3036537"/>
              <a:gd name="connsiteY95" fmla="*/ 1252024 h 3615396"/>
              <a:gd name="connsiteX96" fmla="*/ 1249940 w 3036537"/>
              <a:gd name="connsiteY96" fmla="*/ 1139483 h 3615396"/>
              <a:gd name="connsiteX97" fmla="*/ 1306211 w 3036537"/>
              <a:gd name="connsiteY97" fmla="*/ 1153550 h 3615396"/>
              <a:gd name="connsiteX98" fmla="*/ 1348414 w 3036537"/>
              <a:gd name="connsiteY98" fmla="*/ 1181686 h 3615396"/>
              <a:gd name="connsiteX99" fmla="*/ 1306211 w 3036537"/>
              <a:gd name="connsiteY99" fmla="*/ 1153550 h 3615396"/>
              <a:gd name="connsiteX100" fmla="*/ 1264008 w 3036537"/>
              <a:gd name="connsiteY100" fmla="*/ 1139483 h 3615396"/>
              <a:gd name="connsiteX101" fmla="*/ 1221805 w 3036537"/>
              <a:gd name="connsiteY101" fmla="*/ 1055076 h 3615396"/>
              <a:gd name="connsiteX102" fmla="*/ 1179602 w 3036537"/>
              <a:gd name="connsiteY102" fmla="*/ 914400 h 3615396"/>
              <a:gd name="connsiteX103" fmla="*/ 1179602 w 3036537"/>
              <a:gd name="connsiteY103" fmla="*/ 393895 h 3615396"/>
              <a:gd name="connsiteX104" fmla="*/ 1137399 w 3036537"/>
              <a:gd name="connsiteY104" fmla="*/ 323556 h 3615396"/>
              <a:gd name="connsiteX105" fmla="*/ 1095196 w 3036537"/>
              <a:gd name="connsiteY105" fmla="*/ 309489 h 3615396"/>
              <a:gd name="connsiteX106" fmla="*/ 1052993 w 3036537"/>
              <a:gd name="connsiteY106" fmla="*/ 323556 h 3615396"/>
              <a:gd name="connsiteX107" fmla="*/ 1038925 w 3036537"/>
              <a:gd name="connsiteY107" fmla="*/ 393895 h 3615396"/>
              <a:gd name="connsiteX108" fmla="*/ 1024857 w 3036537"/>
              <a:gd name="connsiteY108" fmla="*/ 436098 h 3615396"/>
              <a:gd name="connsiteX109" fmla="*/ 940451 w 3036537"/>
              <a:gd name="connsiteY109" fmla="*/ 422030 h 3615396"/>
              <a:gd name="connsiteX110" fmla="*/ 898248 w 3036537"/>
              <a:gd name="connsiteY110" fmla="*/ 393895 h 3615396"/>
              <a:gd name="connsiteX111" fmla="*/ 856045 w 3036537"/>
              <a:gd name="connsiteY111" fmla="*/ 379827 h 3615396"/>
              <a:gd name="connsiteX112" fmla="*/ 771639 w 3036537"/>
              <a:gd name="connsiteY112" fmla="*/ 309489 h 3615396"/>
              <a:gd name="connsiteX113" fmla="*/ 729436 w 3036537"/>
              <a:gd name="connsiteY113" fmla="*/ 295421 h 3615396"/>
              <a:gd name="connsiteX114" fmla="*/ 715368 w 3036537"/>
              <a:gd name="connsiteY114" fmla="*/ 253218 h 3615396"/>
              <a:gd name="connsiteX115" fmla="*/ 588759 w 3036537"/>
              <a:gd name="connsiteY115" fmla="*/ 98473 h 3615396"/>
              <a:gd name="connsiteX116" fmla="*/ 546556 w 3036537"/>
              <a:gd name="connsiteY116" fmla="*/ 84406 h 3615396"/>
              <a:gd name="connsiteX117" fmla="*/ 602827 w 3036537"/>
              <a:gd name="connsiteY117" fmla="*/ 196947 h 3615396"/>
              <a:gd name="connsiteX118" fmla="*/ 462150 w 3036537"/>
              <a:gd name="connsiteY118" fmla="*/ 225083 h 3615396"/>
              <a:gd name="connsiteX119" fmla="*/ 434014 w 3036537"/>
              <a:gd name="connsiteY119" fmla="*/ 196947 h 3615396"/>
              <a:gd name="connsiteX120" fmla="*/ 321473 w 3036537"/>
              <a:gd name="connsiteY120" fmla="*/ 56270 h 3615396"/>
              <a:gd name="connsiteX121" fmla="*/ 293337 w 3036537"/>
              <a:gd name="connsiteY121" fmla="*/ 28135 h 3615396"/>
              <a:gd name="connsiteX122" fmla="*/ 208931 w 3036537"/>
              <a:gd name="connsiteY122" fmla="*/ 0 h 3615396"/>
              <a:gd name="connsiteX123" fmla="*/ 194864 w 3036537"/>
              <a:gd name="connsiteY123" fmla="*/ 42203 h 3615396"/>
              <a:gd name="connsiteX124" fmla="*/ 237067 w 3036537"/>
              <a:gd name="connsiteY124" fmla="*/ 126609 h 3615396"/>
              <a:gd name="connsiteX125" fmla="*/ 222999 w 3036537"/>
              <a:gd name="connsiteY125" fmla="*/ 182880 h 3615396"/>
              <a:gd name="connsiteX126" fmla="*/ 166728 w 3036537"/>
              <a:gd name="connsiteY126" fmla="*/ 239150 h 3615396"/>
              <a:gd name="connsiteX127" fmla="*/ 110457 w 3036537"/>
              <a:gd name="connsiteY127" fmla="*/ 253218 h 3615396"/>
              <a:gd name="connsiteX128" fmla="*/ 68254 w 3036537"/>
              <a:gd name="connsiteY128" fmla="*/ 267286 h 3615396"/>
              <a:gd name="connsiteX129" fmla="*/ 26051 w 3036537"/>
              <a:gd name="connsiteY129" fmla="*/ 295421 h 3615396"/>
              <a:gd name="connsiteX130" fmla="*/ 26051 w 3036537"/>
              <a:gd name="connsiteY130" fmla="*/ 464233 h 3615396"/>
              <a:gd name="connsiteX131" fmla="*/ 40119 w 3036537"/>
              <a:gd name="connsiteY131" fmla="*/ 520504 h 3615396"/>
              <a:gd name="connsiteX132" fmla="*/ 82322 w 3036537"/>
              <a:gd name="connsiteY132" fmla="*/ 534572 h 3615396"/>
              <a:gd name="connsiteX133" fmla="*/ 237067 w 3036537"/>
              <a:gd name="connsiteY133" fmla="*/ 576775 h 3615396"/>
              <a:gd name="connsiteX134" fmla="*/ 307405 w 3036537"/>
              <a:gd name="connsiteY134" fmla="*/ 661181 h 3615396"/>
              <a:gd name="connsiteX135" fmla="*/ 349608 w 3036537"/>
              <a:gd name="connsiteY135" fmla="*/ 731520 h 3615396"/>
              <a:gd name="connsiteX136" fmla="*/ 490285 w 3036537"/>
              <a:gd name="connsiteY136" fmla="*/ 717452 h 3615396"/>
              <a:gd name="connsiteX137" fmla="*/ 518420 w 3036537"/>
              <a:gd name="connsiteY137" fmla="*/ 801858 h 3615396"/>
              <a:gd name="connsiteX138" fmla="*/ 560624 w 3036537"/>
              <a:gd name="connsiteY138" fmla="*/ 829993 h 3615396"/>
              <a:gd name="connsiteX139" fmla="*/ 630962 w 3036537"/>
              <a:gd name="connsiteY139" fmla="*/ 886264 h 3615396"/>
              <a:gd name="connsiteX140" fmla="*/ 645030 w 3036537"/>
              <a:gd name="connsiteY140" fmla="*/ 942535 h 3615396"/>
              <a:gd name="connsiteX141" fmla="*/ 560624 w 3036537"/>
              <a:gd name="connsiteY141" fmla="*/ 998806 h 3615396"/>
              <a:gd name="connsiteX142" fmla="*/ 574691 w 3036537"/>
              <a:gd name="connsiteY142" fmla="*/ 1111347 h 3615396"/>
              <a:gd name="connsiteX143" fmla="*/ 630962 w 3036537"/>
              <a:gd name="connsiteY143" fmla="*/ 1097280 h 3615396"/>
              <a:gd name="connsiteX144" fmla="*/ 659097 w 3036537"/>
              <a:gd name="connsiteY144" fmla="*/ 1069144 h 3615396"/>
              <a:gd name="connsiteX145" fmla="*/ 701300 w 3036537"/>
              <a:gd name="connsiteY145" fmla="*/ 1055076 h 3615396"/>
              <a:gd name="connsiteX146" fmla="*/ 757571 w 3036537"/>
              <a:gd name="connsiteY146" fmla="*/ 1069144 h 3615396"/>
              <a:gd name="connsiteX147" fmla="*/ 799774 w 3036537"/>
              <a:gd name="connsiteY147" fmla="*/ 1139483 h 3615396"/>
              <a:gd name="connsiteX148" fmla="*/ 827910 w 3036537"/>
              <a:gd name="connsiteY148" fmla="*/ 1167618 h 3615396"/>
              <a:gd name="connsiteX149" fmla="*/ 841977 w 3036537"/>
              <a:gd name="connsiteY149" fmla="*/ 1209821 h 3615396"/>
              <a:gd name="connsiteX150" fmla="*/ 982654 w 3036537"/>
              <a:gd name="connsiteY150" fmla="*/ 1280160 h 3615396"/>
              <a:gd name="connsiteX151" fmla="*/ 1024857 w 3036537"/>
              <a:gd name="connsiteY151" fmla="*/ 1294227 h 3615396"/>
              <a:gd name="connsiteX152" fmla="*/ 1109264 w 3036537"/>
              <a:gd name="connsiteY152" fmla="*/ 1406769 h 3615396"/>
              <a:gd name="connsiteX153" fmla="*/ 1038925 w 3036537"/>
              <a:gd name="connsiteY153" fmla="*/ 1463040 h 3615396"/>
              <a:gd name="connsiteX154" fmla="*/ 1109264 w 3036537"/>
              <a:gd name="connsiteY154" fmla="*/ 1533378 h 3615396"/>
              <a:gd name="connsiteX155" fmla="*/ 1179602 w 3036537"/>
              <a:gd name="connsiteY155" fmla="*/ 1561513 h 3615396"/>
              <a:gd name="connsiteX156" fmla="*/ 1207737 w 3036537"/>
              <a:gd name="connsiteY156" fmla="*/ 1589649 h 3615396"/>
              <a:gd name="connsiteX157" fmla="*/ 1221805 w 3036537"/>
              <a:gd name="connsiteY157" fmla="*/ 1814732 h 3615396"/>
              <a:gd name="connsiteX158" fmla="*/ 1137399 w 3036537"/>
              <a:gd name="connsiteY158" fmla="*/ 1871003 h 3615396"/>
              <a:gd name="connsiteX159" fmla="*/ 1095196 w 3036537"/>
              <a:gd name="connsiteY159" fmla="*/ 1955409 h 3615396"/>
              <a:gd name="connsiteX160" fmla="*/ 1038925 w 3036537"/>
              <a:gd name="connsiteY160" fmla="*/ 1941341 h 3615396"/>
              <a:gd name="connsiteX161" fmla="*/ 954519 w 3036537"/>
              <a:gd name="connsiteY161" fmla="*/ 1885070 h 3615396"/>
              <a:gd name="connsiteX162" fmla="*/ 898248 w 3036537"/>
              <a:gd name="connsiteY162" fmla="*/ 1814732 h 3615396"/>
              <a:gd name="connsiteX163" fmla="*/ 856045 w 3036537"/>
              <a:gd name="connsiteY163" fmla="*/ 1800664 h 3615396"/>
              <a:gd name="connsiteX164" fmla="*/ 813842 w 3036537"/>
              <a:gd name="connsiteY164" fmla="*/ 1772529 h 3615396"/>
              <a:gd name="connsiteX165" fmla="*/ 715368 w 3036537"/>
              <a:gd name="connsiteY165" fmla="*/ 1800664 h 3615396"/>
              <a:gd name="connsiteX166" fmla="*/ 687233 w 3036537"/>
              <a:gd name="connsiteY166" fmla="*/ 1828800 h 3615396"/>
              <a:gd name="connsiteX167" fmla="*/ 616894 w 3036537"/>
              <a:gd name="connsiteY167" fmla="*/ 1885070 h 3615396"/>
              <a:gd name="connsiteX168" fmla="*/ 546556 w 3036537"/>
              <a:gd name="connsiteY168" fmla="*/ 1842867 h 3615396"/>
              <a:gd name="connsiteX169" fmla="*/ 532488 w 3036537"/>
              <a:gd name="connsiteY169" fmla="*/ 1800664 h 3615396"/>
              <a:gd name="connsiteX170" fmla="*/ 518420 w 3036537"/>
              <a:gd name="connsiteY170" fmla="*/ 1744393 h 3615396"/>
              <a:gd name="connsiteX171" fmla="*/ 476217 w 3036537"/>
              <a:gd name="connsiteY171" fmla="*/ 1730326 h 3615396"/>
              <a:gd name="connsiteX172" fmla="*/ 448082 w 3036537"/>
              <a:gd name="connsiteY172" fmla="*/ 1772529 h 3615396"/>
              <a:gd name="connsiteX173" fmla="*/ 434014 w 3036537"/>
              <a:gd name="connsiteY173" fmla="*/ 1814732 h 3615396"/>
              <a:gd name="connsiteX174" fmla="*/ 391811 w 3036537"/>
              <a:gd name="connsiteY174" fmla="*/ 1997612 h 3615396"/>
              <a:gd name="connsiteX175" fmla="*/ 405879 w 3036537"/>
              <a:gd name="connsiteY175" fmla="*/ 2152356 h 3615396"/>
              <a:gd name="connsiteX176" fmla="*/ 490285 w 3036537"/>
              <a:gd name="connsiteY176" fmla="*/ 2208627 h 3615396"/>
              <a:gd name="connsiteX177" fmla="*/ 588759 w 3036537"/>
              <a:gd name="connsiteY177" fmla="*/ 2335236 h 3615396"/>
              <a:gd name="connsiteX178" fmla="*/ 574691 w 3036537"/>
              <a:gd name="connsiteY178" fmla="*/ 2504049 h 3615396"/>
              <a:gd name="connsiteX179" fmla="*/ 588759 w 3036537"/>
              <a:gd name="connsiteY179" fmla="*/ 2785403 h 3615396"/>
              <a:gd name="connsiteX180" fmla="*/ 616894 w 3036537"/>
              <a:gd name="connsiteY180" fmla="*/ 2940147 h 3615396"/>
              <a:gd name="connsiteX181" fmla="*/ 630962 w 3036537"/>
              <a:gd name="connsiteY181" fmla="*/ 3362178 h 3615396"/>
              <a:gd name="connsiteX182" fmla="*/ 673165 w 3036537"/>
              <a:gd name="connsiteY182" fmla="*/ 3348110 h 3615396"/>
              <a:gd name="connsiteX183" fmla="*/ 701300 w 3036537"/>
              <a:gd name="connsiteY183" fmla="*/ 3305907 h 3615396"/>
              <a:gd name="connsiteX184" fmla="*/ 715368 w 3036537"/>
              <a:gd name="connsiteY184" fmla="*/ 3263704 h 3615396"/>
              <a:gd name="connsiteX185" fmla="*/ 743504 w 3036537"/>
              <a:gd name="connsiteY185" fmla="*/ 3193366 h 3615396"/>
              <a:gd name="connsiteX186" fmla="*/ 757571 w 3036537"/>
              <a:gd name="connsiteY186" fmla="*/ 3108960 h 3615396"/>
              <a:gd name="connsiteX187" fmla="*/ 856045 w 3036537"/>
              <a:gd name="connsiteY187" fmla="*/ 3221501 h 3615396"/>
              <a:gd name="connsiteX188" fmla="*/ 884180 w 3036537"/>
              <a:gd name="connsiteY188" fmla="*/ 3305907 h 3615396"/>
              <a:gd name="connsiteX189" fmla="*/ 898248 w 3036537"/>
              <a:gd name="connsiteY189" fmla="*/ 3235569 h 3615396"/>
              <a:gd name="connsiteX190" fmla="*/ 912316 w 3036537"/>
              <a:gd name="connsiteY190" fmla="*/ 3193366 h 3615396"/>
              <a:gd name="connsiteX191" fmla="*/ 926384 w 3036537"/>
              <a:gd name="connsiteY191" fmla="*/ 3080824 h 3615396"/>
              <a:gd name="connsiteX192" fmla="*/ 968587 w 3036537"/>
              <a:gd name="connsiteY192" fmla="*/ 3094892 h 3615396"/>
              <a:gd name="connsiteX193" fmla="*/ 996722 w 3036537"/>
              <a:gd name="connsiteY193" fmla="*/ 3151163 h 3615396"/>
              <a:gd name="connsiteX194" fmla="*/ 1024857 w 3036537"/>
              <a:gd name="connsiteY194" fmla="*/ 3319975 h 3615396"/>
              <a:gd name="connsiteX195" fmla="*/ 1165534 w 3036537"/>
              <a:gd name="connsiteY195" fmla="*/ 3305907 h 3615396"/>
              <a:gd name="connsiteX196" fmla="*/ 1207737 w 3036537"/>
              <a:gd name="connsiteY196" fmla="*/ 3263704 h 3615396"/>
              <a:gd name="connsiteX197" fmla="*/ 1179602 w 3036537"/>
              <a:gd name="connsiteY197" fmla="*/ 3010486 h 3615396"/>
              <a:gd name="connsiteX198" fmla="*/ 1193670 w 3036537"/>
              <a:gd name="connsiteY198" fmla="*/ 2968283 h 3615396"/>
              <a:gd name="connsiteX199" fmla="*/ 1235873 w 3036537"/>
              <a:gd name="connsiteY199" fmla="*/ 2982350 h 3615396"/>
              <a:gd name="connsiteX200" fmla="*/ 1334347 w 3036537"/>
              <a:gd name="connsiteY200" fmla="*/ 3052689 h 3615396"/>
              <a:gd name="connsiteX201" fmla="*/ 1362482 w 3036537"/>
              <a:gd name="connsiteY201" fmla="*/ 3179298 h 3615396"/>
              <a:gd name="connsiteX202" fmla="*/ 1390617 w 3036537"/>
              <a:gd name="connsiteY202" fmla="*/ 3263704 h 3615396"/>
              <a:gd name="connsiteX203" fmla="*/ 1545362 w 3036537"/>
              <a:gd name="connsiteY203" fmla="*/ 3249636 h 3615396"/>
              <a:gd name="connsiteX204" fmla="*/ 1601633 w 3036537"/>
              <a:gd name="connsiteY204" fmla="*/ 3179298 h 3615396"/>
              <a:gd name="connsiteX205" fmla="*/ 1615700 w 3036537"/>
              <a:gd name="connsiteY205" fmla="*/ 3123027 h 3615396"/>
              <a:gd name="connsiteX206" fmla="*/ 1629768 w 3036537"/>
              <a:gd name="connsiteY206" fmla="*/ 2996418 h 3615396"/>
              <a:gd name="connsiteX207" fmla="*/ 1643836 w 3036537"/>
              <a:gd name="connsiteY207" fmla="*/ 2926080 h 3615396"/>
              <a:gd name="connsiteX208" fmla="*/ 1770445 w 3036537"/>
              <a:gd name="connsiteY208" fmla="*/ 2855741 h 3615396"/>
              <a:gd name="connsiteX209" fmla="*/ 1798580 w 3036537"/>
              <a:gd name="connsiteY209" fmla="*/ 2813538 h 3615396"/>
              <a:gd name="connsiteX210" fmla="*/ 1812648 w 3036537"/>
              <a:gd name="connsiteY210" fmla="*/ 2855741 h 3615396"/>
              <a:gd name="connsiteX211" fmla="*/ 1826716 w 3036537"/>
              <a:gd name="connsiteY211" fmla="*/ 2940147 h 3615396"/>
              <a:gd name="connsiteX212" fmla="*/ 1840784 w 3036537"/>
              <a:gd name="connsiteY212" fmla="*/ 3080824 h 3615396"/>
              <a:gd name="connsiteX213" fmla="*/ 1826716 w 3036537"/>
              <a:gd name="connsiteY213" fmla="*/ 2869809 h 3615396"/>
              <a:gd name="connsiteX214" fmla="*/ 1812648 w 3036537"/>
              <a:gd name="connsiteY214" fmla="*/ 2827606 h 3615396"/>
              <a:gd name="connsiteX215" fmla="*/ 1784513 w 3036537"/>
              <a:gd name="connsiteY215" fmla="*/ 2799470 h 3615396"/>
              <a:gd name="connsiteX216" fmla="*/ 1728242 w 3036537"/>
              <a:gd name="connsiteY216" fmla="*/ 2715064 h 3615396"/>
              <a:gd name="connsiteX217" fmla="*/ 1686039 w 3036537"/>
              <a:gd name="connsiteY217" fmla="*/ 2630658 h 3615396"/>
              <a:gd name="connsiteX218" fmla="*/ 1657904 w 3036537"/>
              <a:gd name="connsiteY218" fmla="*/ 2588455 h 3615396"/>
              <a:gd name="connsiteX219" fmla="*/ 1629768 w 3036537"/>
              <a:gd name="connsiteY219" fmla="*/ 2504049 h 3615396"/>
              <a:gd name="connsiteX220" fmla="*/ 1643836 w 3036537"/>
              <a:gd name="connsiteY220" fmla="*/ 2391507 h 3615396"/>
              <a:gd name="connsiteX221" fmla="*/ 1812648 w 3036537"/>
              <a:gd name="connsiteY221" fmla="*/ 2489981 h 3615396"/>
              <a:gd name="connsiteX222" fmla="*/ 1868919 w 3036537"/>
              <a:gd name="connsiteY222" fmla="*/ 2546252 h 3615396"/>
              <a:gd name="connsiteX223" fmla="*/ 1925190 w 3036537"/>
              <a:gd name="connsiteY223" fmla="*/ 2630658 h 3615396"/>
              <a:gd name="connsiteX224" fmla="*/ 1953325 w 3036537"/>
              <a:gd name="connsiteY224" fmla="*/ 2672861 h 3615396"/>
              <a:gd name="connsiteX225" fmla="*/ 2023664 w 3036537"/>
              <a:gd name="connsiteY225" fmla="*/ 2729132 h 3615396"/>
              <a:gd name="connsiteX226" fmla="*/ 2065867 w 3036537"/>
              <a:gd name="connsiteY226" fmla="*/ 2757267 h 3615396"/>
              <a:gd name="connsiteX227" fmla="*/ 2164340 w 3036537"/>
              <a:gd name="connsiteY227" fmla="*/ 2813538 h 3615396"/>
              <a:gd name="connsiteX228" fmla="*/ 2178408 w 3036537"/>
              <a:gd name="connsiteY228" fmla="*/ 2771335 h 3615396"/>
              <a:gd name="connsiteX229" fmla="*/ 2192476 w 3036537"/>
              <a:gd name="connsiteY229" fmla="*/ 2588455 h 3615396"/>
              <a:gd name="connsiteX230" fmla="*/ 2262814 w 3036537"/>
              <a:gd name="connsiteY230" fmla="*/ 2574387 h 3615396"/>
              <a:gd name="connsiteX231" fmla="*/ 2431627 w 3036537"/>
              <a:gd name="connsiteY231" fmla="*/ 2630658 h 3615396"/>
              <a:gd name="connsiteX232" fmla="*/ 2445694 w 3036537"/>
              <a:gd name="connsiteY232" fmla="*/ 2672861 h 3615396"/>
              <a:gd name="connsiteX233" fmla="*/ 2501965 w 3036537"/>
              <a:gd name="connsiteY233" fmla="*/ 2729132 h 3615396"/>
              <a:gd name="connsiteX234" fmla="*/ 2516033 w 3036537"/>
              <a:gd name="connsiteY234" fmla="*/ 2771335 h 3615396"/>
              <a:gd name="connsiteX235" fmla="*/ 2558236 w 3036537"/>
              <a:gd name="connsiteY235" fmla="*/ 2813538 h 36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036537" h="3615396">
                <a:moveTo>
                  <a:pt x="2530100" y="2757267"/>
                </a:moveTo>
                <a:cubicBezTo>
                  <a:pt x="2553546" y="2780713"/>
                  <a:pt x="2589953" y="2796150"/>
                  <a:pt x="2600439" y="2827606"/>
                </a:cubicBezTo>
                <a:cubicBezTo>
                  <a:pt x="2651749" y="2981531"/>
                  <a:pt x="2569916" y="2748377"/>
                  <a:pt x="2642642" y="2912012"/>
                </a:cubicBezTo>
                <a:cubicBezTo>
                  <a:pt x="2654687" y="2939113"/>
                  <a:pt x="2661399" y="2968283"/>
                  <a:pt x="2670777" y="2996418"/>
                </a:cubicBezTo>
                <a:lnTo>
                  <a:pt x="2684845" y="3038621"/>
                </a:lnTo>
                <a:lnTo>
                  <a:pt x="2698913" y="3080824"/>
                </a:lnTo>
                <a:cubicBezTo>
                  <a:pt x="2703602" y="3108959"/>
                  <a:pt x="2706062" y="3137558"/>
                  <a:pt x="2712980" y="3165230"/>
                </a:cubicBezTo>
                <a:cubicBezTo>
                  <a:pt x="2720173" y="3194002"/>
                  <a:pt x="2741116" y="3249636"/>
                  <a:pt x="2741116" y="3249636"/>
                </a:cubicBezTo>
                <a:cubicBezTo>
                  <a:pt x="2736427" y="3301218"/>
                  <a:pt x="2724175" y="3352666"/>
                  <a:pt x="2727048" y="3404381"/>
                </a:cubicBezTo>
                <a:cubicBezTo>
                  <a:pt x="2728942" y="3438467"/>
                  <a:pt x="2722065" y="3494575"/>
                  <a:pt x="2755184" y="3502855"/>
                </a:cubicBezTo>
                <a:cubicBezTo>
                  <a:pt x="2783956" y="3510048"/>
                  <a:pt x="2783319" y="3418449"/>
                  <a:pt x="2783319" y="3418449"/>
                </a:cubicBezTo>
                <a:cubicBezTo>
                  <a:pt x="2797387" y="3427827"/>
                  <a:pt x="2816561" y="3432247"/>
                  <a:pt x="2825522" y="3446584"/>
                </a:cubicBezTo>
                <a:cubicBezTo>
                  <a:pt x="2850854" y="3487116"/>
                  <a:pt x="2860152" y="3569959"/>
                  <a:pt x="2867725" y="3615396"/>
                </a:cubicBezTo>
                <a:cubicBezTo>
                  <a:pt x="2892486" y="3541113"/>
                  <a:pt x="2873567" y="3585532"/>
                  <a:pt x="2938064" y="3488787"/>
                </a:cubicBezTo>
                <a:lnTo>
                  <a:pt x="2966199" y="3446584"/>
                </a:lnTo>
                <a:cubicBezTo>
                  <a:pt x="2986887" y="3239705"/>
                  <a:pt x="2989181" y="3286260"/>
                  <a:pt x="2966199" y="3010486"/>
                </a:cubicBezTo>
                <a:cubicBezTo>
                  <a:pt x="2964968" y="2995709"/>
                  <a:pt x="2956820" y="2982351"/>
                  <a:pt x="2952131" y="2968283"/>
                </a:cubicBezTo>
                <a:cubicBezTo>
                  <a:pt x="2946178" y="2920658"/>
                  <a:pt x="2940769" y="2817597"/>
                  <a:pt x="2909928" y="2771335"/>
                </a:cubicBezTo>
                <a:lnTo>
                  <a:pt x="2881793" y="2729132"/>
                </a:lnTo>
                <a:cubicBezTo>
                  <a:pt x="2877104" y="2705686"/>
                  <a:pt x="2874016" y="2681861"/>
                  <a:pt x="2867725" y="2658793"/>
                </a:cubicBezTo>
                <a:cubicBezTo>
                  <a:pt x="2825643" y="2504491"/>
                  <a:pt x="2851890" y="2636768"/>
                  <a:pt x="2825522" y="2518116"/>
                </a:cubicBezTo>
                <a:cubicBezTo>
                  <a:pt x="2819243" y="2489861"/>
                  <a:pt x="2802140" y="2382193"/>
                  <a:pt x="2783319" y="2363372"/>
                </a:cubicBezTo>
                <a:cubicBezTo>
                  <a:pt x="2764562" y="2344615"/>
                  <a:pt x="2752213" y="2315490"/>
                  <a:pt x="2727048" y="2307101"/>
                </a:cubicBezTo>
                <a:lnTo>
                  <a:pt x="2684845" y="2293033"/>
                </a:lnTo>
                <a:cubicBezTo>
                  <a:pt x="2656710" y="2297722"/>
                  <a:pt x="2620608" y="2286932"/>
                  <a:pt x="2600439" y="2307101"/>
                </a:cubicBezTo>
                <a:cubicBezTo>
                  <a:pt x="2596024" y="2311516"/>
                  <a:pt x="2625327" y="2395834"/>
                  <a:pt x="2628574" y="2405575"/>
                </a:cubicBezTo>
                <a:cubicBezTo>
                  <a:pt x="2623885" y="2419643"/>
                  <a:pt x="2624992" y="2437293"/>
                  <a:pt x="2614507" y="2447778"/>
                </a:cubicBezTo>
                <a:cubicBezTo>
                  <a:pt x="2604022" y="2458264"/>
                  <a:pt x="2587133" y="2461846"/>
                  <a:pt x="2572304" y="2461846"/>
                </a:cubicBezTo>
                <a:cubicBezTo>
                  <a:pt x="2529841" y="2461846"/>
                  <a:pt x="2487897" y="2452467"/>
                  <a:pt x="2445694" y="2447778"/>
                </a:cubicBezTo>
                <a:cubicBezTo>
                  <a:pt x="2431626" y="2438400"/>
                  <a:pt x="2412452" y="2433980"/>
                  <a:pt x="2403491" y="2419643"/>
                </a:cubicBezTo>
                <a:cubicBezTo>
                  <a:pt x="2387773" y="2394493"/>
                  <a:pt x="2375356" y="2335236"/>
                  <a:pt x="2375356" y="2335236"/>
                </a:cubicBezTo>
                <a:cubicBezTo>
                  <a:pt x="2365977" y="2344615"/>
                  <a:pt x="2351414" y="2350789"/>
                  <a:pt x="2347220" y="2363372"/>
                </a:cubicBezTo>
                <a:cubicBezTo>
                  <a:pt x="2311658" y="2470059"/>
                  <a:pt x="2373284" y="2475223"/>
                  <a:pt x="2290950" y="2447778"/>
                </a:cubicBezTo>
                <a:cubicBezTo>
                  <a:pt x="2281571" y="2419643"/>
                  <a:pt x="2270007" y="2392144"/>
                  <a:pt x="2262814" y="2363372"/>
                </a:cubicBezTo>
                <a:cubicBezTo>
                  <a:pt x="2258125" y="2344615"/>
                  <a:pt x="2252941" y="2325975"/>
                  <a:pt x="2248747" y="2307101"/>
                </a:cubicBezTo>
                <a:cubicBezTo>
                  <a:pt x="2243560" y="2283760"/>
                  <a:pt x="2240478" y="2259959"/>
                  <a:pt x="2234679" y="2236763"/>
                </a:cubicBezTo>
                <a:cubicBezTo>
                  <a:pt x="2231082" y="2222377"/>
                  <a:pt x="2224685" y="2208818"/>
                  <a:pt x="2220611" y="2194560"/>
                </a:cubicBezTo>
                <a:cubicBezTo>
                  <a:pt x="2215300" y="2175970"/>
                  <a:pt x="2212100" y="2156808"/>
                  <a:pt x="2206544" y="2138289"/>
                </a:cubicBezTo>
                <a:cubicBezTo>
                  <a:pt x="2155163" y="1967017"/>
                  <a:pt x="2196769" y="2127327"/>
                  <a:pt x="2164340" y="1997612"/>
                </a:cubicBezTo>
                <a:cubicBezTo>
                  <a:pt x="2169029" y="1955409"/>
                  <a:pt x="2171427" y="1912888"/>
                  <a:pt x="2178408" y="1871003"/>
                </a:cubicBezTo>
                <a:cubicBezTo>
                  <a:pt x="2180846" y="1856376"/>
                  <a:pt x="2183213" y="1840379"/>
                  <a:pt x="2192476" y="1828800"/>
                </a:cubicBezTo>
                <a:cubicBezTo>
                  <a:pt x="2222453" y="1791329"/>
                  <a:pt x="2240183" y="1806984"/>
                  <a:pt x="2276882" y="1786596"/>
                </a:cubicBezTo>
                <a:cubicBezTo>
                  <a:pt x="2348465" y="1746828"/>
                  <a:pt x="2346736" y="1744878"/>
                  <a:pt x="2389424" y="1702190"/>
                </a:cubicBezTo>
                <a:lnTo>
                  <a:pt x="2417559" y="1617784"/>
                </a:lnTo>
                <a:cubicBezTo>
                  <a:pt x="2430595" y="1578677"/>
                  <a:pt x="2430675" y="1566101"/>
                  <a:pt x="2459762" y="1533378"/>
                </a:cubicBezTo>
                <a:cubicBezTo>
                  <a:pt x="2486197" y="1503639"/>
                  <a:pt x="2544168" y="1448972"/>
                  <a:pt x="2544168" y="1448972"/>
                </a:cubicBezTo>
                <a:cubicBezTo>
                  <a:pt x="2553547" y="1420837"/>
                  <a:pt x="2566488" y="1393647"/>
                  <a:pt x="2572304" y="1364566"/>
                </a:cubicBezTo>
                <a:cubicBezTo>
                  <a:pt x="2576993" y="1341120"/>
                  <a:pt x="2576952" y="1316204"/>
                  <a:pt x="2586371" y="1294227"/>
                </a:cubicBezTo>
                <a:cubicBezTo>
                  <a:pt x="2591596" y="1282036"/>
                  <a:pt x="2606221" y="1276449"/>
                  <a:pt x="2614507" y="1266092"/>
                </a:cubicBezTo>
                <a:cubicBezTo>
                  <a:pt x="2632200" y="1243976"/>
                  <a:pt x="2644650" y="1211429"/>
                  <a:pt x="2670777" y="1195753"/>
                </a:cubicBezTo>
                <a:cubicBezTo>
                  <a:pt x="2683492" y="1188124"/>
                  <a:pt x="2698912" y="1186375"/>
                  <a:pt x="2712980" y="1181686"/>
                </a:cubicBezTo>
                <a:cubicBezTo>
                  <a:pt x="2722359" y="1172307"/>
                  <a:pt x="2730759" y="1161836"/>
                  <a:pt x="2741116" y="1153550"/>
                </a:cubicBezTo>
                <a:cubicBezTo>
                  <a:pt x="2837464" y="1076472"/>
                  <a:pt x="2849484" y="1132767"/>
                  <a:pt x="3036537" y="1153550"/>
                </a:cubicBezTo>
                <a:lnTo>
                  <a:pt x="2952131" y="1097280"/>
                </a:lnTo>
                <a:cubicBezTo>
                  <a:pt x="2938063" y="1087901"/>
                  <a:pt x="2926331" y="1073245"/>
                  <a:pt x="2909928" y="1069144"/>
                </a:cubicBezTo>
                <a:lnTo>
                  <a:pt x="2853657" y="1055076"/>
                </a:lnTo>
                <a:cubicBezTo>
                  <a:pt x="2825522" y="1036319"/>
                  <a:pt x="2801330" y="1009499"/>
                  <a:pt x="2769251" y="998806"/>
                </a:cubicBezTo>
                <a:lnTo>
                  <a:pt x="2684845" y="970670"/>
                </a:lnTo>
                <a:cubicBezTo>
                  <a:pt x="2670777" y="965981"/>
                  <a:pt x="2657183" y="959511"/>
                  <a:pt x="2642642" y="956603"/>
                </a:cubicBezTo>
                <a:lnTo>
                  <a:pt x="2572304" y="942535"/>
                </a:lnTo>
                <a:cubicBezTo>
                  <a:pt x="2544240" y="937432"/>
                  <a:pt x="2515742" y="934655"/>
                  <a:pt x="2487897" y="928467"/>
                </a:cubicBezTo>
                <a:cubicBezTo>
                  <a:pt x="2473422" y="925250"/>
                  <a:pt x="2460321" y="916838"/>
                  <a:pt x="2445694" y="914400"/>
                </a:cubicBezTo>
                <a:cubicBezTo>
                  <a:pt x="2403809" y="907419"/>
                  <a:pt x="2361288" y="905021"/>
                  <a:pt x="2319085" y="900332"/>
                </a:cubicBezTo>
                <a:cubicBezTo>
                  <a:pt x="2244057" y="905021"/>
                  <a:pt x="2168763" y="906531"/>
                  <a:pt x="2094002" y="914400"/>
                </a:cubicBezTo>
                <a:cubicBezTo>
                  <a:pt x="2079255" y="915952"/>
                  <a:pt x="2063378" y="919204"/>
                  <a:pt x="2051799" y="928467"/>
                </a:cubicBezTo>
                <a:cubicBezTo>
                  <a:pt x="2038597" y="939029"/>
                  <a:pt x="2034226" y="957468"/>
                  <a:pt x="2023664" y="970670"/>
                </a:cubicBezTo>
                <a:cubicBezTo>
                  <a:pt x="2015378" y="981027"/>
                  <a:pt x="2004907" y="989427"/>
                  <a:pt x="1995528" y="998806"/>
                </a:cubicBezTo>
                <a:cubicBezTo>
                  <a:pt x="1969735" y="1076184"/>
                  <a:pt x="1996958" y="1006853"/>
                  <a:pt x="1953325" y="1083212"/>
                </a:cubicBezTo>
                <a:cubicBezTo>
                  <a:pt x="1935479" y="1114442"/>
                  <a:pt x="1929760" y="1147995"/>
                  <a:pt x="1897054" y="1167618"/>
                </a:cubicBezTo>
                <a:cubicBezTo>
                  <a:pt x="1882635" y="1176269"/>
                  <a:pt x="1809096" y="1193124"/>
                  <a:pt x="1798580" y="1195753"/>
                </a:cubicBezTo>
                <a:cubicBezTo>
                  <a:pt x="1677631" y="1276387"/>
                  <a:pt x="1830660" y="1179713"/>
                  <a:pt x="1714174" y="1237956"/>
                </a:cubicBezTo>
                <a:cubicBezTo>
                  <a:pt x="1699052" y="1245517"/>
                  <a:pt x="1686039" y="1256713"/>
                  <a:pt x="1671971" y="1266092"/>
                </a:cubicBezTo>
                <a:cubicBezTo>
                  <a:pt x="1551721" y="1242041"/>
                  <a:pt x="1639013" y="1273025"/>
                  <a:pt x="1573497" y="1223889"/>
                </a:cubicBezTo>
                <a:cubicBezTo>
                  <a:pt x="1546445" y="1203600"/>
                  <a:pt x="1489091" y="1167618"/>
                  <a:pt x="1489091" y="1167618"/>
                </a:cubicBezTo>
                <a:cubicBezTo>
                  <a:pt x="1380999" y="1194641"/>
                  <a:pt x="1407640" y="1168333"/>
                  <a:pt x="1446888" y="1364566"/>
                </a:cubicBezTo>
                <a:cubicBezTo>
                  <a:pt x="1449489" y="1377572"/>
                  <a:pt x="1464667" y="1384416"/>
                  <a:pt x="1475024" y="1392701"/>
                </a:cubicBezTo>
                <a:cubicBezTo>
                  <a:pt x="1523323" y="1431339"/>
                  <a:pt x="1520163" y="1421423"/>
                  <a:pt x="1587565" y="1434904"/>
                </a:cubicBezTo>
                <a:cubicBezTo>
                  <a:pt x="1633816" y="1429765"/>
                  <a:pt x="1794533" y="1402528"/>
                  <a:pt x="1840784" y="1434904"/>
                </a:cubicBezTo>
                <a:cubicBezTo>
                  <a:pt x="1864151" y="1451261"/>
                  <a:pt x="1848663" y="1491466"/>
                  <a:pt x="1854851" y="1519310"/>
                </a:cubicBezTo>
                <a:cubicBezTo>
                  <a:pt x="1858068" y="1533786"/>
                  <a:pt x="1864230" y="1547445"/>
                  <a:pt x="1868919" y="1561513"/>
                </a:cubicBezTo>
                <a:cubicBezTo>
                  <a:pt x="1866079" y="1578552"/>
                  <a:pt x="1856766" y="1661486"/>
                  <a:pt x="1840784" y="1688123"/>
                </a:cubicBezTo>
                <a:cubicBezTo>
                  <a:pt x="1833960" y="1699496"/>
                  <a:pt x="1822027" y="1706880"/>
                  <a:pt x="1812648" y="1716258"/>
                </a:cubicBezTo>
                <a:cubicBezTo>
                  <a:pt x="1779823" y="1711569"/>
                  <a:pt x="1746342" y="1694148"/>
                  <a:pt x="1714174" y="1702190"/>
                </a:cubicBezTo>
                <a:cubicBezTo>
                  <a:pt x="1699788" y="1705786"/>
                  <a:pt x="1698469" y="1729655"/>
                  <a:pt x="1700107" y="1744393"/>
                </a:cubicBezTo>
                <a:cubicBezTo>
                  <a:pt x="1703382" y="1773869"/>
                  <a:pt x="1718864" y="1800664"/>
                  <a:pt x="1728242" y="1828800"/>
                </a:cubicBezTo>
                <a:lnTo>
                  <a:pt x="1742310" y="1871003"/>
                </a:lnTo>
                <a:cubicBezTo>
                  <a:pt x="1730112" y="2017374"/>
                  <a:pt x="1771830" y="2024956"/>
                  <a:pt x="1671971" y="2082018"/>
                </a:cubicBezTo>
                <a:cubicBezTo>
                  <a:pt x="1659096" y="2089375"/>
                  <a:pt x="1643836" y="2091397"/>
                  <a:pt x="1629768" y="2096086"/>
                </a:cubicBezTo>
                <a:cubicBezTo>
                  <a:pt x="1620390" y="2110154"/>
                  <a:pt x="1614835" y="2127727"/>
                  <a:pt x="1601633" y="2138289"/>
                </a:cubicBezTo>
                <a:cubicBezTo>
                  <a:pt x="1590054" y="2147552"/>
                  <a:pt x="1572145" y="2144727"/>
                  <a:pt x="1559430" y="2152356"/>
                </a:cubicBezTo>
                <a:cubicBezTo>
                  <a:pt x="1548057" y="2159180"/>
                  <a:pt x="1540673" y="2171113"/>
                  <a:pt x="1531294" y="2180492"/>
                </a:cubicBezTo>
                <a:cubicBezTo>
                  <a:pt x="1470334" y="2175803"/>
                  <a:pt x="1407490" y="2182178"/>
                  <a:pt x="1348414" y="2166424"/>
                </a:cubicBezTo>
                <a:cubicBezTo>
                  <a:pt x="1332078" y="2162068"/>
                  <a:pt x="1320955" y="2141115"/>
                  <a:pt x="1320279" y="2124221"/>
                </a:cubicBezTo>
                <a:cubicBezTo>
                  <a:pt x="1317721" y="2060278"/>
                  <a:pt x="1342493" y="1684392"/>
                  <a:pt x="1348414" y="1589649"/>
                </a:cubicBezTo>
                <a:cubicBezTo>
                  <a:pt x="1348381" y="1589224"/>
                  <a:pt x="1345771" y="1361924"/>
                  <a:pt x="1306211" y="1322363"/>
                </a:cubicBezTo>
                <a:cubicBezTo>
                  <a:pt x="1266121" y="1282271"/>
                  <a:pt x="1285433" y="1305263"/>
                  <a:pt x="1249940" y="1252024"/>
                </a:cubicBezTo>
                <a:cubicBezTo>
                  <a:pt x="1245047" y="1232453"/>
                  <a:pt x="1217321" y="1159055"/>
                  <a:pt x="1249940" y="1139483"/>
                </a:cubicBezTo>
                <a:cubicBezTo>
                  <a:pt x="1266519" y="1129536"/>
                  <a:pt x="1287454" y="1148861"/>
                  <a:pt x="1306211" y="1153550"/>
                </a:cubicBezTo>
                <a:lnTo>
                  <a:pt x="1348414" y="1181686"/>
                </a:lnTo>
                <a:cubicBezTo>
                  <a:pt x="1334346" y="1172307"/>
                  <a:pt x="1321333" y="1161111"/>
                  <a:pt x="1306211" y="1153550"/>
                </a:cubicBezTo>
                <a:cubicBezTo>
                  <a:pt x="1292948" y="1146918"/>
                  <a:pt x="1278076" y="1144172"/>
                  <a:pt x="1264008" y="1139483"/>
                </a:cubicBezTo>
                <a:cubicBezTo>
                  <a:pt x="1212699" y="985560"/>
                  <a:pt x="1294531" y="1218712"/>
                  <a:pt x="1221805" y="1055076"/>
                </a:cubicBezTo>
                <a:cubicBezTo>
                  <a:pt x="1202236" y="1011044"/>
                  <a:pt x="1191293" y="961164"/>
                  <a:pt x="1179602" y="914400"/>
                </a:cubicBezTo>
                <a:cubicBezTo>
                  <a:pt x="1201642" y="671963"/>
                  <a:pt x="1202903" y="731749"/>
                  <a:pt x="1179602" y="393895"/>
                </a:cubicBezTo>
                <a:cubicBezTo>
                  <a:pt x="1177692" y="366193"/>
                  <a:pt x="1161394" y="337953"/>
                  <a:pt x="1137399" y="323556"/>
                </a:cubicBezTo>
                <a:cubicBezTo>
                  <a:pt x="1124684" y="315927"/>
                  <a:pt x="1109264" y="314178"/>
                  <a:pt x="1095196" y="309489"/>
                </a:cubicBezTo>
                <a:cubicBezTo>
                  <a:pt x="1081128" y="314178"/>
                  <a:pt x="1061218" y="311218"/>
                  <a:pt x="1052993" y="323556"/>
                </a:cubicBezTo>
                <a:cubicBezTo>
                  <a:pt x="1039730" y="343451"/>
                  <a:pt x="1044724" y="370698"/>
                  <a:pt x="1038925" y="393895"/>
                </a:cubicBezTo>
                <a:cubicBezTo>
                  <a:pt x="1035328" y="408281"/>
                  <a:pt x="1029546" y="422030"/>
                  <a:pt x="1024857" y="436098"/>
                </a:cubicBezTo>
                <a:cubicBezTo>
                  <a:pt x="996722" y="431409"/>
                  <a:pt x="967511" y="431050"/>
                  <a:pt x="940451" y="422030"/>
                </a:cubicBezTo>
                <a:cubicBezTo>
                  <a:pt x="924411" y="416683"/>
                  <a:pt x="913370" y="401456"/>
                  <a:pt x="898248" y="393895"/>
                </a:cubicBezTo>
                <a:cubicBezTo>
                  <a:pt x="884985" y="387263"/>
                  <a:pt x="870113" y="384516"/>
                  <a:pt x="856045" y="379827"/>
                </a:cubicBezTo>
                <a:cubicBezTo>
                  <a:pt x="824932" y="348714"/>
                  <a:pt x="810811" y="329075"/>
                  <a:pt x="771639" y="309489"/>
                </a:cubicBezTo>
                <a:cubicBezTo>
                  <a:pt x="758376" y="302857"/>
                  <a:pt x="743504" y="300110"/>
                  <a:pt x="729436" y="295421"/>
                </a:cubicBezTo>
                <a:cubicBezTo>
                  <a:pt x="724747" y="281353"/>
                  <a:pt x="722569" y="266181"/>
                  <a:pt x="715368" y="253218"/>
                </a:cubicBezTo>
                <a:cubicBezTo>
                  <a:pt x="699666" y="224956"/>
                  <a:pt x="625190" y="110616"/>
                  <a:pt x="588759" y="98473"/>
                </a:cubicBezTo>
                <a:lnTo>
                  <a:pt x="546556" y="84406"/>
                </a:lnTo>
                <a:cubicBezTo>
                  <a:pt x="578885" y="181395"/>
                  <a:pt x="553720" y="147842"/>
                  <a:pt x="602827" y="196947"/>
                </a:cubicBezTo>
                <a:cubicBezTo>
                  <a:pt x="577769" y="272121"/>
                  <a:pt x="596517" y="261728"/>
                  <a:pt x="462150" y="225083"/>
                </a:cubicBezTo>
                <a:cubicBezTo>
                  <a:pt x="449354" y="221593"/>
                  <a:pt x="441972" y="207558"/>
                  <a:pt x="434014" y="196947"/>
                </a:cubicBezTo>
                <a:cubicBezTo>
                  <a:pt x="327542" y="54983"/>
                  <a:pt x="429494" y="164290"/>
                  <a:pt x="321473" y="56270"/>
                </a:cubicBezTo>
                <a:cubicBezTo>
                  <a:pt x="312094" y="46892"/>
                  <a:pt x="305920" y="32329"/>
                  <a:pt x="293337" y="28135"/>
                </a:cubicBezTo>
                <a:lnTo>
                  <a:pt x="208931" y="0"/>
                </a:lnTo>
                <a:cubicBezTo>
                  <a:pt x="204242" y="14068"/>
                  <a:pt x="194864" y="27374"/>
                  <a:pt x="194864" y="42203"/>
                </a:cubicBezTo>
                <a:cubicBezTo>
                  <a:pt x="194864" y="71326"/>
                  <a:pt x="222840" y="105270"/>
                  <a:pt x="237067" y="126609"/>
                </a:cubicBezTo>
                <a:cubicBezTo>
                  <a:pt x="232378" y="145366"/>
                  <a:pt x="233246" y="166485"/>
                  <a:pt x="222999" y="182880"/>
                </a:cubicBezTo>
                <a:cubicBezTo>
                  <a:pt x="208940" y="205374"/>
                  <a:pt x="189222" y="225091"/>
                  <a:pt x="166728" y="239150"/>
                </a:cubicBezTo>
                <a:cubicBezTo>
                  <a:pt x="150333" y="249397"/>
                  <a:pt x="129047" y="247906"/>
                  <a:pt x="110457" y="253218"/>
                </a:cubicBezTo>
                <a:cubicBezTo>
                  <a:pt x="96199" y="257292"/>
                  <a:pt x="81517" y="260654"/>
                  <a:pt x="68254" y="267286"/>
                </a:cubicBezTo>
                <a:cubicBezTo>
                  <a:pt x="53132" y="274847"/>
                  <a:pt x="40119" y="286043"/>
                  <a:pt x="26051" y="295421"/>
                </a:cubicBezTo>
                <a:cubicBezTo>
                  <a:pt x="0" y="373578"/>
                  <a:pt x="6213" y="335286"/>
                  <a:pt x="26051" y="464233"/>
                </a:cubicBezTo>
                <a:cubicBezTo>
                  <a:pt x="28991" y="483342"/>
                  <a:pt x="28041" y="505406"/>
                  <a:pt x="40119" y="520504"/>
                </a:cubicBezTo>
                <a:cubicBezTo>
                  <a:pt x="49382" y="532083"/>
                  <a:pt x="68016" y="530670"/>
                  <a:pt x="82322" y="534572"/>
                </a:cubicBezTo>
                <a:cubicBezTo>
                  <a:pt x="256848" y="582170"/>
                  <a:pt x="139927" y="544394"/>
                  <a:pt x="237067" y="576775"/>
                </a:cubicBezTo>
                <a:cubicBezTo>
                  <a:pt x="268180" y="607888"/>
                  <a:pt x="287819" y="622009"/>
                  <a:pt x="307405" y="661181"/>
                </a:cubicBezTo>
                <a:cubicBezTo>
                  <a:pt x="343929" y="734229"/>
                  <a:pt x="294654" y="676564"/>
                  <a:pt x="349608" y="731520"/>
                </a:cubicBezTo>
                <a:cubicBezTo>
                  <a:pt x="396500" y="726831"/>
                  <a:pt x="446784" y="699327"/>
                  <a:pt x="490285" y="717452"/>
                </a:cubicBezTo>
                <a:cubicBezTo>
                  <a:pt x="517661" y="728859"/>
                  <a:pt x="493743" y="785408"/>
                  <a:pt x="518420" y="801858"/>
                </a:cubicBezTo>
                <a:cubicBezTo>
                  <a:pt x="532488" y="811236"/>
                  <a:pt x="547421" y="819431"/>
                  <a:pt x="560624" y="829993"/>
                </a:cubicBezTo>
                <a:cubicBezTo>
                  <a:pt x="660858" y="910180"/>
                  <a:pt x="501055" y="799660"/>
                  <a:pt x="630962" y="886264"/>
                </a:cubicBezTo>
                <a:cubicBezTo>
                  <a:pt x="635651" y="905021"/>
                  <a:pt x="647764" y="923395"/>
                  <a:pt x="645030" y="942535"/>
                </a:cubicBezTo>
                <a:cubicBezTo>
                  <a:pt x="637834" y="992908"/>
                  <a:pt x="597088" y="989690"/>
                  <a:pt x="560624" y="998806"/>
                </a:cubicBezTo>
                <a:cubicBezTo>
                  <a:pt x="565313" y="1036320"/>
                  <a:pt x="552717" y="1080583"/>
                  <a:pt x="574691" y="1111347"/>
                </a:cubicBezTo>
                <a:cubicBezTo>
                  <a:pt x="585929" y="1127080"/>
                  <a:pt x="613669" y="1105927"/>
                  <a:pt x="630962" y="1097280"/>
                </a:cubicBezTo>
                <a:cubicBezTo>
                  <a:pt x="642825" y="1091349"/>
                  <a:pt x="647724" y="1075968"/>
                  <a:pt x="659097" y="1069144"/>
                </a:cubicBezTo>
                <a:cubicBezTo>
                  <a:pt x="671812" y="1061515"/>
                  <a:pt x="687232" y="1059765"/>
                  <a:pt x="701300" y="1055076"/>
                </a:cubicBezTo>
                <a:cubicBezTo>
                  <a:pt x="720057" y="1059765"/>
                  <a:pt x="740278" y="1060497"/>
                  <a:pt x="757571" y="1069144"/>
                </a:cubicBezTo>
                <a:cubicBezTo>
                  <a:pt x="798310" y="1089514"/>
                  <a:pt x="779146" y="1105103"/>
                  <a:pt x="799774" y="1139483"/>
                </a:cubicBezTo>
                <a:cubicBezTo>
                  <a:pt x="806598" y="1150856"/>
                  <a:pt x="818531" y="1158240"/>
                  <a:pt x="827910" y="1167618"/>
                </a:cubicBezTo>
                <a:cubicBezTo>
                  <a:pt x="832599" y="1181686"/>
                  <a:pt x="833358" y="1197754"/>
                  <a:pt x="841977" y="1209821"/>
                </a:cubicBezTo>
                <a:cubicBezTo>
                  <a:pt x="897306" y="1287282"/>
                  <a:pt x="894783" y="1260633"/>
                  <a:pt x="982654" y="1280160"/>
                </a:cubicBezTo>
                <a:cubicBezTo>
                  <a:pt x="997129" y="1283377"/>
                  <a:pt x="1010789" y="1289538"/>
                  <a:pt x="1024857" y="1294227"/>
                </a:cubicBezTo>
                <a:cubicBezTo>
                  <a:pt x="1105681" y="1375051"/>
                  <a:pt x="1084710" y="1333110"/>
                  <a:pt x="1109264" y="1406769"/>
                </a:cubicBezTo>
                <a:cubicBezTo>
                  <a:pt x="1107130" y="1408192"/>
                  <a:pt x="1038925" y="1449674"/>
                  <a:pt x="1038925" y="1463040"/>
                </a:cubicBezTo>
                <a:cubicBezTo>
                  <a:pt x="1038925" y="1523195"/>
                  <a:pt x="1071750" y="1519310"/>
                  <a:pt x="1109264" y="1533378"/>
                </a:cubicBezTo>
                <a:cubicBezTo>
                  <a:pt x="1132908" y="1542245"/>
                  <a:pt x="1156156" y="1552135"/>
                  <a:pt x="1179602" y="1561513"/>
                </a:cubicBezTo>
                <a:cubicBezTo>
                  <a:pt x="1188980" y="1570892"/>
                  <a:pt x="1199452" y="1579292"/>
                  <a:pt x="1207737" y="1589649"/>
                </a:cubicBezTo>
                <a:cubicBezTo>
                  <a:pt x="1261794" y="1657221"/>
                  <a:pt x="1266076" y="1707216"/>
                  <a:pt x="1221805" y="1814732"/>
                </a:cubicBezTo>
                <a:cubicBezTo>
                  <a:pt x="1208930" y="1846000"/>
                  <a:pt x="1137399" y="1871003"/>
                  <a:pt x="1137399" y="1871003"/>
                </a:cubicBezTo>
                <a:cubicBezTo>
                  <a:pt x="1131937" y="1887389"/>
                  <a:pt x="1115648" y="1948592"/>
                  <a:pt x="1095196" y="1955409"/>
                </a:cubicBezTo>
                <a:cubicBezTo>
                  <a:pt x="1076854" y="1961523"/>
                  <a:pt x="1057682" y="1946030"/>
                  <a:pt x="1038925" y="1941341"/>
                </a:cubicBezTo>
                <a:cubicBezTo>
                  <a:pt x="1010790" y="1922584"/>
                  <a:pt x="973276" y="1913205"/>
                  <a:pt x="954519" y="1885070"/>
                </a:cubicBezTo>
                <a:cubicBezTo>
                  <a:pt x="941739" y="1865899"/>
                  <a:pt x="920523" y="1828097"/>
                  <a:pt x="898248" y="1814732"/>
                </a:cubicBezTo>
                <a:cubicBezTo>
                  <a:pt x="885532" y="1807103"/>
                  <a:pt x="869308" y="1807296"/>
                  <a:pt x="856045" y="1800664"/>
                </a:cubicBezTo>
                <a:cubicBezTo>
                  <a:pt x="840923" y="1793103"/>
                  <a:pt x="827910" y="1781907"/>
                  <a:pt x="813842" y="1772529"/>
                </a:cubicBezTo>
                <a:cubicBezTo>
                  <a:pt x="781017" y="1781907"/>
                  <a:pt x="746564" y="1786799"/>
                  <a:pt x="715368" y="1800664"/>
                </a:cubicBezTo>
                <a:cubicBezTo>
                  <a:pt x="703248" y="1806051"/>
                  <a:pt x="697590" y="1820514"/>
                  <a:pt x="687233" y="1828800"/>
                </a:cubicBezTo>
                <a:cubicBezTo>
                  <a:pt x="598490" y="1899795"/>
                  <a:pt x="684838" y="1817129"/>
                  <a:pt x="616894" y="1885070"/>
                </a:cubicBezTo>
                <a:cubicBezTo>
                  <a:pt x="583696" y="1874005"/>
                  <a:pt x="565867" y="1875053"/>
                  <a:pt x="546556" y="1842867"/>
                </a:cubicBezTo>
                <a:cubicBezTo>
                  <a:pt x="538927" y="1830151"/>
                  <a:pt x="536562" y="1814922"/>
                  <a:pt x="532488" y="1800664"/>
                </a:cubicBezTo>
                <a:cubicBezTo>
                  <a:pt x="527176" y="1782074"/>
                  <a:pt x="530498" y="1759490"/>
                  <a:pt x="518420" y="1744393"/>
                </a:cubicBezTo>
                <a:cubicBezTo>
                  <a:pt x="509157" y="1732814"/>
                  <a:pt x="490285" y="1735015"/>
                  <a:pt x="476217" y="1730326"/>
                </a:cubicBezTo>
                <a:cubicBezTo>
                  <a:pt x="466839" y="1744394"/>
                  <a:pt x="455643" y="1757407"/>
                  <a:pt x="448082" y="1772529"/>
                </a:cubicBezTo>
                <a:cubicBezTo>
                  <a:pt x="441450" y="1785792"/>
                  <a:pt x="437916" y="1800426"/>
                  <a:pt x="434014" y="1814732"/>
                </a:cubicBezTo>
                <a:cubicBezTo>
                  <a:pt x="408565" y="1908045"/>
                  <a:pt x="408216" y="1915589"/>
                  <a:pt x="391811" y="1997612"/>
                </a:cubicBezTo>
                <a:cubicBezTo>
                  <a:pt x="396500" y="2049193"/>
                  <a:pt x="383976" y="2105421"/>
                  <a:pt x="405879" y="2152356"/>
                </a:cubicBezTo>
                <a:cubicBezTo>
                  <a:pt x="420179" y="2182998"/>
                  <a:pt x="490285" y="2208627"/>
                  <a:pt x="490285" y="2208627"/>
                </a:cubicBezTo>
                <a:cubicBezTo>
                  <a:pt x="524219" y="2344366"/>
                  <a:pt x="480502" y="2313586"/>
                  <a:pt x="588759" y="2335236"/>
                </a:cubicBezTo>
                <a:cubicBezTo>
                  <a:pt x="584070" y="2391507"/>
                  <a:pt x="574691" y="2447583"/>
                  <a:pt x="574691" y="2504049"/>
                </a:cubicBezTo>
                <a:cubicBezTo>
                  <a:pt x="574691" y="2597951"/>
                  <a:pt x="581557" y="2691778"/>
                  <a:pt x="588759" y="2785403"/>
                </a:cubicBezTo>
                <a:cubicBezTo>
                  <a:pt x="591008" y="2814642"/>
                  <a:pt x="610436" y="2907855"/>
                  <a:pt x="616894" y="2940147"/>
                </a:cubicBezTo>
                <a:cubicBezTo>
                  <a:pt x="621583" y="3080824"/>
                  <a:pt x="611730" y="3222743"/>
                  <a:pt x="630962" y="3362178"/>
                </a:cubicBezTo>
                <a:cubicBezTo>
                  <a:pt x="632988" y="3376868"/>
                  <a:pt x="661586" y="3357373"/>
                  <a:pt x="673165" y="3348110"/>
                </a:cubicBezTo>
                <a:cubicBezTo>
                  <a:pt x="686367" y="3337548"/>
                  <a:pt x="693739" y="3321029"/>
                  <a:pt x="701300" y="3305907"/>
                </a:cubicBezTo>
                <a:cubicBezTo>
                  <a:pt x="707932" y="3292644"/>
                  <a:pt x="710161" y="3277588"/>
                  <a:pt x="715368" y="3263704"/>
                </a:cubicBezTo>
                <a:cubicBezTo>
                  <a:pt x="724235" y="3240060"/>
                  <a:pt x="734125" y="3216812"/>
                  <a:pt x="743504" y="3193366"/>
                </a:cubicBezTo>
                <a:cubicBezTo>
                  <a:pt x="748193" y="3165231"/>
                  <a:pt x="729436" y="3113649"/>
                  <a:pt x="757571" y="3108960"/>
                </a:cubicBezTo>
                <a:cubicBezTo>
                  <a:pt x="771819" y="3106585"/>
                  <a:pt x="844214" y="3194881"/>
                  <a:pt x="856045" y="3221501"/>
                </a:cubicBezTo>
                <a:cubicBezTo>
                  <a:pt x="868090" y="3248602"/>
                  <a:pt x="884180" y="3305907"/>
                  <a:pt x="884180" y="3305907"/>
                </a:cubicBezTo>
                <a:cubicBezTo>
                  <a:pt x="888869" y="3282461"/>
                  <a:pt x="892449" y="3258765"/>
                  <a:pt x="898248" y="3235569"/>
                </a:cubicBezTo>
                <a:cubicBezTo>
                  <a:pt x="901845" y="3221183"/>
                  <a:pt x="909663" y="3207955"/>
                  <a:pt x="912316" y="3193366"/>
                </a:cubicBezTo>
                <a:cubicBezTo>
                  <a:pt x="919079" y="3156170"/>
                  <a:pt x="921695" y="3118338"/>
                  <a:pt x="926384" y="3080824"/>
                </a:cubicBezTo>
                <a:cubicBezTo>
                  <a:pt x="940452" y="3085513"/>
                  <a:pt x="958102" y="3084406"/>
                  <a:pt x="968587" y="3094892"/>
                </a:cubicBezTo>
                <a:cubicBezTo>
                  <a:pt x="983416" y="3109721"/>
                  <a:pt x="990090" y="3131268"/>
                  <a:pt x="996722" y="3151163"/>
                </a:cubicBezTo>
                <a:cubicBezTo>
                  <a:pt x="1007009" y="3182024"/>
                  <a:pt x="1021670" y="3297664"/>
                  <a:pt x="1024857" y="3319975"/>
                </a:cubicBezTo>
                <a:cubicBezTo>
                  <a:pt x="1071749" y="3315286"/>
                  <a:pt x="1120492" y="3319766"/>
                  <a:pt x="1165534" y="3305907"/>
                </a:cubicBezTo>
                <a:cubicBezTo>
                  <a:pt x="1184549" y="3300056"/>
                  <a:pt x="1205269" y="3283445"/>
                  <a:pt x="1207737" y="3263704"/>
                </a:cubicBezTo>
                <a:cubicBezTo>
                  <a:pt x="1217523" y="3185416"/>
                  <a:pt x="1195615" y="3090550"/>
                  <a:pt x="1179602" y="3010486"/>
                </a:cubicBezTo>
                <a:cubicBezTo>
                  <a:pt x="1184291" y="2996418"/>
                  <a:pt x="1180407" y="2974915"/>
                  <a:pt x="1193670" y="2968283"/>
                </a:cubicBezTo>
                <a:cubicBezTo>
                  <a:pt x="1206933" y="2961651"/>
                  <a:pt x="1222243" y="2976509"/>
                  <a:pt x="1235873" y="2982350"/>
                </a:cubicBezTo>
                <a:cubicBezTo>
                  <a:pt x="1300679" y="3010124"/>
                  <a:pt x="1286099" y="3004441"/>
                  <a:pt x="1334347" y="3052689"/>
                </a:cubicBezTo>
                <a:cubicBezTo>
                  <a:pt x="1374597" y="3173444"/>
                  <a:pt x="1312962" y="2981218"/>
                  <a:pt x="1362482" y="3179298"/>
                </a:cubicBezTo>
                <a:cubicBezTo>
                  <a:pt x="1369675" y="3208070"/>
                  <a:pt x="1390617" y="3263704"/>
                  <a:pt x="1390617" y="3263704"/>
                </a:cubicBezTo>
                <a:cubicBezTo>
                  <a:pt x="1442199" y="3259015"/>
                  <a:pt x="1494717" y="3260488"/>
                  <a:pt x="1545362" y="3249636"/>
                </a:cubicBezTo>
                <a:cubicBezTo>
                  <a:pt x="1589025" y="3240280"/>
                  <a:pt x="1591759" y="3213856"/>
                  <a:pt x="1601633" y="3179298"/>
                </a:cubicBezTo>
                <a:cubicBezTo>
                  <a:pt x="1606944" y="3160708"/>
                  <a:pt x="1611011" y="3141784"/>
                  <a:pt x="1615700" y="3123027"/>
                </a:cubicBezTo>
                <a:cubicBezTo>
                  <a:pt x="1620389" y="3080824"/>
                  <a:pt x="1623763" y="3038454"/>
                  <a:pt x="1629768" y="2996418"/>
                </a:cubicBezTo>
                <a:cubicBezTo>
                  <a:pt x="1633150" y="2972748"/>
                  <a:pt x="1629156" y="2944954"/>
                  <a:pt x="1643836" y="2926080"/>
                </a:cubicBezTo>
                <a:cubicBezTo>
                  <a:pt x="1677696" y="2882545"/>
                  <a:pt x="1723739" y="2871310"/>
                  <a:pt x="1770445" y="2855741"/>
                </a:cubicBezTo>
                <a:cubicBezTo>
                  <a:pt x="1779823" y="2841673"/>
                  <a:pt x="1781673" y="2813538"/>
                  <a:pt x="1798580" y="2813538"/>
                </a:cubicBezTo>
                <a:cubicBezTo>
                  <a:pt x="1813409" y="2813538"/>
                  <a:pt x="1809431" y="2841265"/>
                  <a:pt x="1812648" y="2855741"/>
                </a:cubicBezTo>
                <a:cubicBezTo>
                  <a:pt x="1818836" y="2883585"/>
                  <a:pt x="1823178" y="2911844"/>
                  <a:pt x="1826716" y="2940147"/>
                </a:cubicBezTo>
                <a:cubicBezTo>
                  <a:pt x="1832561" y="2986909"/>
                  <a:pt x="1840784" y="3127950"/>
                  <a:pt x="1840784" y="3080824"/>
                </a:cubicBezTo>
                <a:cubicBezTo>
                  <a:pt x="1840784" y="3010330"/>
                  <a:pt x="1834501" y="2939872"/>
                  <a:pt x="1826716" y="2869809"/>
                </a:cubicBezTo>
                <a:cubicBezTo>
                  <a:pt x="1825078" y="2855071"/>
                  <a:pt x="1820277" y="2840322"/>
                  <a:pt x="1812648" y="2827606"/>
                </a:cubicBezTo>
                <a:cubicBezTo>
                  <a:pt x="1805824" y="2816233"/>
                  <a:pt x="1793891" y="2808849"/>
                  <a:pt x="1784513" y="2799470"/>
                </a:cubicBezTo>
                <a:cubicBezTo>
                  <a:pt x="1759790" y="2725302"/>
                  <a:pt x="1786785" y="2785316"/>
                  <a:pt x="1728242" y="2715064"/>
                </a:cubicBezTo>
                <a:cubicBezTo>
                  <a:pt x="1677849" y="2654592"/>
                  <a:pt x="1717761" y="2694102"/>
                  <a:pt x="1686039" y="2630658"/>
                </a:cubicBezTo>
                <a:cubicBezTo>
                  <a:pt x="1678478" y="2615536"/>
                  <a:pt x="1664771" y="2603905"/>
                  <a:pt x="1657904" y="2588455"/>
                </a:cubicBezTo>
                <a:cubicBezTo>
                  <a:pt x="1645859" y="2561354"/>
                  <a:pt x="1629768" y="2504049"/>
                  <a:pt x="1629768" y="2504049"/>
                </a:cubicBezTo>
                <a:cubicBezTo>
                  <a:pt x="1634457" y="2466535"/>
                  <a:pt x="1617103" y="2418240"/>
                  <a:pt x="1643836" y="2391507"/>
                </a:cubicBezTo>
                <a:cubicBezTo>
                  <a:pt x="1695358" y="2339985"/>
                  <a:pt x="1808695" y="2486028"/>
                  <a:pt x="1812648" y="2489981"/>
                </a:cubicBezTo>
                <a:lnTo>
                  <a:pt x="1868919" y="2546252"/>
                </a:lnTo>
                <a:lnTo>
                  <a:pt x="1925190" y="2630658"/>
                </a:lnTo>
                <a:cubicBezTo>
                  <a:pt x="1934568" y="2644726"/>
                  <a:pt x="1939257" y="2663483"/>
                  <a:pt x="1953325" y="2672861"/>
                </a:cubicBezTo>
                <a:cubicBezTo>
                  <a:pt x="2083220" y="2759456"/>
                  <a:pt x="1923437" y="2648951"/>
                  <a:pt x="2023664" y="2729132"/>
                </a:cubicBezTo>
                <a:cubicBezTo>
                  <a:pt x="2036866" y="2739694"/>
                  <a:pt x="2052879" y="2746443"/>
                  <a:pt x="2065867" y="2757267"/>
                </a:cubicBezTo>
                <a:cubicBezTo>
                  <a:pt x="2137706" y="2817133"/>
                  <a:pt x="2073255" y="2790766"/>
                  <a:pt x="2164340" y="2813538"/>
                </a:cubicBezTo>
                <a:cubicBezTo>
                  <a:pt x="2169029" y="2799470"/>
                  <a:pt x="2176569" y="2786049"/>
                  <a:pt x="2178408" y="2771335"/>
                </a:cubicBezTo>
                <a:cubicBezTo>
                  <a:pt x="2185992" y="2710667"/>
                  <a:pt x="2168392" y="2644652"/>
                  <a:pt x="2192476" y="2588455"/>
                </a:cubicBezTo>
                <a:cubicBezTo>
                  <a:pt x="2201895" y="2566478"/>
                  <a:pt x="2239368" y="2579076"/>
                  <a:pt x="2262814" y="2574387"/>
                </a:cubicBezTo>
                <a:cubicBezTo>
                  <a:pt x="2353696" y="2584485"/>
                  <a:pt x="2385401" y="2561318"/>
                  <a:pt x="2431627" y="2630658"/>
                </a:cubicBezTo>
                <a:cubicBezTo>
                  <a:pt x="2439852" y="2642996"/>
                  <a:pt x="2437075" y="2660794"/>
                  <a:pt x="2445694" y="2672861"/>
                </a:cubicBezTo>
                <a:cubicBezTo>
                  <a:pt x="2461112" y="2694446"/>
                  <a:pt x="2501965" y="2729132"/>
                  <a:pt x="2501965" y="2729132"/>
                </a:cubicBezTo>
                <a:cubicBezTo>
                  <a:pt x="2506654" y="2743200"/>
                  <a:pt x="2507808" y="2758997"/>
                  <a:pt x="2516033" y="2771335"/>
                </a:cubicBezTo>
                <a:cubicBezTo>
                  <a:pt x="2527069" y="2787888"/>
                  <a:pt x="2558236" y="2813538"/>
                  <a:pt x="2558236" y="2813538"/>
                </a:cubicBezTo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vel 40"/>
          <p:cNvSpPr/>
          <p:nvPr/>
        </p:nvSpPr>
        <p:spPr>
          <a:xfrm>
            <a:off x="4191000" y="2895600"/>
            <a:ext cx="838200" cy="381000"/>
          </a:xfrm>
          <a:prstGeom prst="bevel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4800" y="42672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সাম্প্রতিককালের প্লাবনসমভূমি ৮০%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7" grpId="0" animBg="1"/>
      <p:bldP spid="30" grpId="0"/>
      <p:bldP spid="30" grpId="1"/>
      <p:bldP spid="33" grpId="0" animBg="1"/>
      <p:bldP spid="34" grpId="0" animBg="1"/>
      <p:bldP spid="35" grpId="0" animBg="1"/>
      <p:bldP spid="36" grpId="0"/>
      <p:bldP spid="36" grpId="1"/>
      <p:bldP spid="40" grpId="0" animBg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B0F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36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dirty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494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88</cp:revision>
  <dcterms:created xsi:type="dcterms:W3CDTF">2006-08-16T00:00:00Z</dcterms:created>
  <dcterms:modified xsi:type="dcterms:W3CDTF">2021-05-12T01:22:33Z</dcterms:modified>
</cp:coreProperties>
</file>