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  <p:sldMasterId id="2147483804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6F258-FD3A-435D-B20B-CC32BCAF3E0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A2A68-2AEC-49F7-92E1-D3AE10403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A2A68-2AEC-49F7-92E1-D3AE104039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A2A68-2AEC-49F7-92E1-D3AE104039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231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9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1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95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77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57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6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403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8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24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03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332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94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9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1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24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7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59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620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45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7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6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1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44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93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60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457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22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1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6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33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86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80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502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99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38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2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53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40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06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9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26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81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10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9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2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3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3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29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4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0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8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9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D56CA6-65C1-437A-85CD-275295B9A4B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4CEABC-6CD9-4066-B03A-7DE078E6FBC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49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540327"/>
            <a:ext cx="8395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1884218"/>
            <a:ext cx="5237017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2" y="373498"/>
            <a:ext cx="856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6000" b="1" i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6000" b="1" i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6000" b="1" i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87" y="1401986"/>
            <a:ext cx="1434412" cy="1520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1870364"/>
            <a:ext cx="803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1385916"/>
            <a:ext cx="1242998" cy="1587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78" y="1401986"/>
            <a:ext cx="1242998" cy="158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71" y="1401986"/>
            <a:ext cx="1242998" cy="1587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38780" y="1832831"/>
            <a:ext cx="1701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8687" y="5655631"/>
            <a:ext cx="144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392976" y="3768841"/>
            <a:ext cx="32497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কলস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7038" y="3752771"/>
            <a:ext cx="5566093" cy="2382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1673" y="3962399"/>
            <a:ext cx="2992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97" y="1401986"/>
            <a:ext cx="1434412" cy="15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2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32685" y="657564"/>
            <a:ext cx="975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11" y="1097830"/>
            <a:ext cx="741196" cy="744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9660" y="1070141"/>
            <a:ext cx="741197" cy="744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6833" y="1071641"/>
            <a:ext cx="686065" cy="689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4443" y="996730"/>
            <a:ext cx="727855" cy="7311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0795" y="996730"/>
            <a:ext cx="727855" cy="7311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5807" y="950630"/>
            <a:ext cx="727855" cy="7311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7304" y="950630"/>
            <a:ext cx="727855" cy="7311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59264" y="2746843"/>
            <a:ext cx="3160939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৭টি বল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9666" y="3000781"/>
            <a:ext cx="5266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 কয়টি বল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2" y="134261"/>
            <a:ext cx="11139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৩০নং</a:t>
            </a:r>
            <a:r>
              <a:rPr lang="bn-BD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BD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6000" b="1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2580"/>
          <a:stretch/>
        </p:blipFill>
        <p:spPr>
          <a:xfrm>
            <a:off x="2239934" y="1371601"/>
            <a:ext cx="4320270" cy="4904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3689"/>
          <a:stretch/>
        </p:blipFill>
        <p:spPr>
          <a:xfrm>
            <a:off x="6333098" y="1371600"/>
            <a:ext cx="4542721" cy="47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5791" y="939631"/>
            <a:ext cx="10377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6000" b="1" i="1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bn-BD" sz="6000" b="1" i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i="1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ডান পাশের সংখ্যা মিল কর   </a:t>
            </a:r>
            <a:endParaRPr lang="en-US" sz="6000" b="1" i="1" u="sng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100" y="228600"/>
            <a:ext cx="4914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16352"/>
              </p:ext>
            </p:extLst>
          </p:nvPr>
        </p:nvGraphicFramePr>
        <p:xfrm>
          <a:off x="1219198" y="2348855"/>
          <a:ext cx="10463646" cy="384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1823">
                  <a:extLst>
                    <a:ext uri="{9D8B030D-6E8A-4147-A177-3AD203B41FA5}">
                      <a16:colId xmlns:a16="http://schemas.microsoft.com/office/drawing/2014/main" val="273820472"/>
                    </a:ext>
                  </a:extLst>
                </a:gridCol>
                <a:gridCol w="5231823">
                  <a:extLst>
                    <a:ext uri="{9D8B030D-6E8A-4147-A177-3AD203B41FA5}">
                      <a16:colId xmlns:a16="http://schemas.microsoft.com/office/drawing/2014/main" val="1379603226"/>
                    </a:ext>
                  </a:extLst>
                </a:gridCol>
              </a:tblGrid>
              <a:tr h="15304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590266"/>
                  </a:ext>
                </a:extLst>
              </a:tr>
              <a:tr h="15304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98589"/>
                  </a:ext>
                </a:extLst>
              </a:tr>
              <a:tr h="7807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358677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57" y="2688789"/>
            <a:ext cx="772384" cy="809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45" y="2713109"/>
            <a:ext cx="772384" cy="809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38" y="4178060"/>
            <a:ext cx="772384" cy="809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05" y="4227678"/>
            <a:ext cx="772384" cy="809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82" y="4178060"/>
            <a:ext cx="772384" cy="8099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67" y="5364285"/>
            <a:ext cx="772384" cy="8099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96" y="5315336"/>
            <a:ext cx="772384" cy="809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65" y="5311443"/>
            <a:ext cx="772384" cy="8099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34" y="5274149"/>
            <a:ext cx="772384" cy="8099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02547" y="2104764"/>
            <a:ext cx="107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7800" y="3467100"/>
            <a:ext cx="172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3774" y="4838299"/>
            <a:ext cx="2120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997450" y="4686703"/>
            <a:ext cx="3238500" cy="914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1"/>
          </p:cNvCxnSpPr>
          <p:nvPr/>
        </p:nvCxnSpPr>
        <p:spPr>
          <a:xfrm flipV="1">
            <a:off x="3606800" y="2889594"/>
            <a:ext cx="4095747" cy="2990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721100" y="3467100"/>
            <a:ext cx="4411518" cy="994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29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2576945"/>
            <a:ext cx="10252362" cy="3920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764" y="900545"/>
            <a:ext cx="11000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 দেখা হবে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2255" y="1149927"/>
            <a:ext cx="90072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bn-BD" sz="5400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 </a:t>
            </a:r>
            <a:r>
              <a:rPr lang="en-US" sz="5400" i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5400" i="1" u="sng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স্বপ্না</a:t>
            </a:r>
            <a:r>
              <a:rPr lang="en-US" sz="54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54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bn-BD" sz="5400" b="1" i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i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en-US" sz="5400" b="1" i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চন্ডিনগর</a:t>
            </a:r>
            <a:r>
              <a:rPr lang="en-US" sz="54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প্রাথমিক বিদ্যালয়</a:t>
            </a:r>
          </a:p>
          <a:p>
            <a:pPr algn="ctr"/>
            <a:r>
              <a:rPr lang="en-US" sz="5400" b="1" i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</a:t>
            </a:r>
            <a:r>
              <a:rPr lang="en-US" sz="54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i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1" y="2507673"/>
            <a:ext cx="7038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6000" u="sng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6000" u="sng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6000" u="sng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u="sng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বিষয়;</a:t>
            </a:r>
            <a:r>
              <a:rPr lang="en-US" sz="6000" u="sng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6000" u="sng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u="sng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সময়;</a:t>
            </a:r>
            <a:r>
              <a:rPr lang="en-US" sz="6000" u="sng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৩৫মিনিট</a:t>
            </a:r>
            <a:endParaRPr lang="en-US" sz="6000" u="sng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3270" y="853559"/>
            <a:ext cx="3600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i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8967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236" y="360218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8618" y="2687781"/>
            <a:ext cx="8853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১,১,১ </a:t>
            </a:r>
            <a:r>
              <a:rPr lang="en-US" sz="5400" b="1" i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উপরণ</a:t>
            </a:r>
            <a:r>
              <a:rPr lang="en-US" sz="54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54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54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54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54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i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5400" b="1" i="1" u="sng" dirty="0">
              <a:solidFill>
                <a:schemeClr val="tx2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8" y="651164"/>
            <a:ext cx="8312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408218"/>
            <a:ext cx="11790218" cy="3449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68" y="4071071"/>
            <a:ext cx="2152650" cy="212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18" y="4071071"/>
            <a:ext cx="2152650" cy="2124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22526"/>
            <a:ext cx="2152650" cy="2124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2526"/>
            <a:ext cx="2152650" cy="2124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" y="122526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338 0.5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00078 0.56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00261 0.560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740" y="0"/>
            <a:ext cx="7926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আপেলের ছবি </a:t>
            </a:r>
          </a:p>
          <a:p>
            <a:pPr algn="ctr"/>
            <a:r>
              <a:rPr lang="bn-BD" sz="60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i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41" y="2179982"/>
            <a:ext cx="933450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3" y="2171922"/>
            <a:ext cx="933450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93" y="2179982"/>
            <a:ext cx="933450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84" y="2226696"/>
            <a:ext cx="93345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99" y="2194436"/>
            <a:ext cx="933450" cy="78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004" y="2171922"/>
            <a:ext cx="933450" cy="78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4182" y="3034168"/>
            <a:ext cx="810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8741" y="3172691"/>
            <a:ext cx="1220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2182" y="3269673"/>
            <a:ext cx="1011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7018" y="3269673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6545" y="3269673"/>
            <a:ext cx="1025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56073" y="3269673"/>
            <a:ext cx="1108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43309" y="3269673"/>
            <a:ext cx="1080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170" y="3146563"/>
            <a:ext cx="810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182" y="3172691"/>
            <a:ext cx="810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86" y="2171922"/>
            <a:ext cx="9334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4" grpId="0"/>
      <p:bldP spid="15" grpId="0"/>
      <p:bldP spid="16" grpId="0"/>
      <p:bldP spid="17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0" y="1288472"/>
            <a:ext cx="5753967" cy="2951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7" y="1288472"/>
            <a:ext cx="5403272" cy="295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7235" y="3865417"/>
            <a:ext cx="2521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2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6654" y="3865417"/>
            <a:ext cx="3532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1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65142"/>
            <a:ext cx="947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270" y="5181600"/>
            <a:ext cx="11281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মোট কয়টি ফুল হল   ৩টি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1" y="603533"/>
            <a:ext cx="1496464" cy="1698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05" y="603533"/>
            <a:ext cx="1496464" cy="1698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18" y="596557"/>
            <a:ext cx="1496464" cy="1698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2323" y="817418"/>
            <a:ext cx="1200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745" y="2382982"/>
            <a:ext cx="4461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38" y="567256"/>
            <a:ext cx="1480747" cy="1680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29" y="614398"/>
            <a:ext cx="1480747" cy="1680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04" y="621699"/>
            <a:ext cx="1480747" cy="1680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95" y="621699"/>
            <a:ext cx="1480747" cy="16808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42121" y="652218"/>
            <a:ext cx="89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7785" y="2594896"/>
            <a:ext cx="3236766" cy="15696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৪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6073" y="2727912"/>
            <a:ext cx="3172691" cy="15696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৩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2837" y="4973781"/>
            <a:ext cx="2382982" cy="15696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8833" y="4973781"/>
            <a:ext cx="2548826" cy="156966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756</TotalTime>
  <Words>128</Words>
  <Application>Microsoft Office PowerPoint</Application>
  <PresentationFormat>Widescreen</PresentationFormat>
  <Paragraphs>53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Century Schoolbook</vt:lpstr>
      <vt:lpstr>Corbel</vt:lpstr>
      <vt:lpstr>Gill Sans MT</vt:lpstr>
      <vt:lpstr>NikoshBAN</vt:lpstr>
      <vt:lpstr>Wingdings</vt:lpstr>
      <vt:lpstr>Feathered</vt:lpstr>
      <vt:lpstr>1_Feathered</vt:lpstr>
      <vt:lpstr>Banded</vt:lpstr>
      <vt:lpstr>Gallery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96</cp:revision>
  <dcterms:created xsi:type="dcterms:W3CDTF">2019-04-03T08:32:19Z</dcterms:created>
  <dcterms:modified xsi:type="dcterms:W3CDTF">2021-05-14T09:22:51Z</dcterms:modified>
</cp:coreProperties>
</file>