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5452725" cy="8229600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12" y="-96"/>
      </p:cViewPr>
      <p:guideLst>
        <p:guide orient="horz" pos="2592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955" y="2556511"/>
            <a:ext cx="13134816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909" y="4663440"/>
            <a:ext cx="10816908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3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8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5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3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1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329566"/>
            <a:ext cx="3476863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36" y="329566"/>
            <a:ext cx="10173044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59" y="5288281"/>
            <a:ext cx="13134816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659" y="3488056"/>
            <a:ext cx="13134816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661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322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29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064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830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596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36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128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636" y="1920240"/>
            <a:ext cx="6824954" cy="543115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5135" y="1920240"/>
            <a:ext cx="6824954" cy="543115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842136"/>
            <a:ext cx="6827637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636" y="2609850"/>
            <a:ext cx="6827637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49771" y="1842136"/>
            <a:ext cx="6830319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49771" y="2609850"/>
            <a:ext cx="6830319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7" y="327660"/>
            <a:ext cx="5083840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586" y="327660"/>
            <a:ext cx="8638503" cy="7023736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7" y="1722120"/>
            <a:ext cx="5083840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842" y="5760720"/>
            <a:ext cx="9271635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8842" y="735330"/>
            <a:ext cx="9271635" cy="4937760"/>
          </a:xfrm>
        </p:spPr>
        <p:txBody>
          <a:bodyPr/>
          <a:lstStyle>
            <a:lvl1pPr marL="0" indent="0">
              <a:buNone/>
              <a:defRPr sz="4700"/>
            </a:lvl1pPr>
            <a:lvl2pPr marL="676610" indent="0">
              <a:buNone/>
              <a:defRPr sz="4100"/>
            </a:lvl2pPr>
            <a:lvl3pPr marL="1353221" indent="0">
              <a:buNone/>
              <a:defRPr sz="3600"/>
            </a:lvl3pPr>
            <a:lvl4pPr marL="2029831" indent="0">
              <a:buNone/>
              <a:defRPr sz="3000"/>
            </a:lvl4pPr>
            <a:lvl5pPr marL="2706441" indent="0">
              <a:buNone/>
              <a:defRPr sz="3000"/>
            </a:lvl5pPr>
            <a:lvl6pPr marL="3383051" indent="0">
              <a:buNone/>
              <a:defRPr sz="3000"/>
            </a:lvl6pPr>
            <a:lvl7pPr marL="4059662" indent="0">
              <a:buNone/>
              <a:defRPr sz="3000"/>
            </a:lvl7pPr>
            <a:lvl8pPr marL="4736272" indent="0">
              <a:buNone/>
              <a:defRPr sz="3000"/>
            </a:lvl8pPr>
            <a:lvl9pPr marL="5412882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842" y="6440806"/>
            <a:ext cx="9271635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636" y="329566"/>
            <a:ext cx="13907453" cy="1371600"/>
          </a:xfrm>
          <a:prstGeom prst="rect">
            <a:avLst/>
          </a:prstGeom>
        </p:spPr>
        <p:txBody>
          <a:bodyPr vert="horz" lIns="135322" tIns="67661" rIns="135322" bIns="676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920240"/>
            <a:ext cx="13907453" cy="5431156"/>
          </a:xfrm>
          <a:prstGeom prst="rect">
            <a:avLst/>
          </a:prstGeom>
        </p:spPr>
        <p:txBody>
          <a:bodyPr vert="horz" lIns="135322" tIns="67661" rIns="135322" bIns="67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636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F032-5BEA-403E-A694-A3CB10C5B53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9681" y="7627621"/>
            <a:ext cx="4893363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53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23A6-5990-464D-8395-A156990B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1353221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458" indent="-507458" algn="l" defTabSz="1353221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99492" indent="-422881" algn="l" defTabSz="1353221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91526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68136" indent="-338305" algn="l" defTabSz="135322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4746" indent="-338305" algn="l" defTabSz="1353221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2135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9796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7457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5118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1.jpe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Shahidul Islam\Pictures\images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452724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2962" y="762000"/>
            <a:ext cx="89916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97362" y="12192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754562" y="-152400"/>
            <a:ext cx="5029200" cy="2133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0" y="1828800"/>
            <a:ext cx="4012222" cy="2819400"/>
          </a:xfrm>
          <a:prstGeom prst="ellipse">
            <a:avLst/>
          </a:prstGeom>
          <a:ln w="57150" cap="rnd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67551" y="5242397"/>
            <a:ext cx="6477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আহমেদের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240" y="6422886"/>
            <a:ext cx="755450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আহমেদের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>
          <a:xfrm>
            <a:off x="1638212" y="548135"/>
            <a:ext cx="3041287" cy="15543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38213" y="2164842"/>
            <a:ext cx="366908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বিভাগের সময় বহু হিন্দু দেশ ত্যাগ করে।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/>
          <a:stretch/>
        </p:blipFill>
        <p:spPr>
          <a:xfrm>
            <a:off x="5040448" y="523455"/>
            <a:ext cx="3314711" cy="15543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95624" y="2155051"/>
            <a:ext cx="3314711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জঙ্গলের ভিতরে মহারাজার বাড়ি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162" y="3265516"/>
            <a:ext cx="12093207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জগদলের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গেছেন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দোতলা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একতলায়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তালাবদ্ধ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ঘরগুলোতে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4071" y="2247384"/>
            <a:ext cx="353135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159" y="2235782"/>
            <a:ext cx="269784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9524" r="3334" b="11905"/>
          <a:stretch/>
        </p:blipFill>
        <p:spPr>
          <a:xfrm>
            <a:off x="11231562" y="523455"/>
            <a:ext cx="2693158" cy="15018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26" name="Picture 2" descr="C:\Users\MD.Shahidul Islam\Pictures\images (4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171" y="484394"/>
            <a:ext cx="2628900" cy="16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3786" y="2527709"/>
            <a:ext cx="2422273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কট্রিক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8148" y="2712374"/>
            <a:ext cx="196947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71" y="491394"/>
            <a:ext cx="2766269" cy="18312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849590" y="2527709"/>
            <a:ext cx="2652538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 ধরণের বই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0987" y="3810000"/>
            <a:ext cx="12178353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ক্ষমতাশালী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আছে।জঙ্গলের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দাওয়াতের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ছাপানোর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6522" y="2527709"/>
            <a:ext cx="2462213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61"/>
          <a:stretch/>
        </p:blipFill>
        <p:spPr>
          <a:xfrm>
            <a:off x="1636522" y="488332"/>
            <a:ext cx="2817140" cy="1784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050" name="Picture 2" descr="C:\Users\MD.Shahidul Islam\Pictures\download (3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2595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.Shahidul Islam\Pictures\download (3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27" y="562355"/>
            <a:ext cx="2458399" cy="16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91" y="472111"/>
            <a:ext cx="3468624" cy="18346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08307" y="2381328"/>
            <a:ext cx="2886259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 কাঁধে শিকারী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9515" y="2381328"/>
            <a:ext cx="4214114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 জঙ্গল যেখানে বাঘ থাকে।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397" y="3581400"/>
            <a:ext cx="12192001" cy="3521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হতেন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ফিরতাম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আতঙ্কে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শিউরে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উঠতাম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0" y="423829"/>
            <a:ext cx="3652068" cy="18346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409321" y="2381328"/>
            <a:ext cx="3238085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MD.Shahidul Islam\Pictures\images (4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488107"/>
            <a:ext cx="4200577" cy="18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-1"/>
          <a:stretch/>
        </p:blipFill>
        <p:spPr>
          <a:xfrm>
            <a:off x="6796643" y="670246"/>
            <a:ext cx="3111690" cy="18524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357868" y="2634277"/>
            <a:ext cx="300341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7166" y="2680443"/>
            <a:ext cx="2143978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জ্বর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5933" y="2680443"/>
            <a:ext cx="5672399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বায়োকেমিক ওষুধ ও কুইনাইন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4379" y="4821198"/>
            <a:ext cx="12131576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কাঁপুনি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কুখ্যাত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জীবনীশক্তি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প্রতিষেধক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বায়োকেমিক ওষুধ ও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গ্রেন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কুইনাইন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খাচ্ছি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MD.Shahidul Islam\Pictures\images (3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10" y="646263"/>
            <a:ext cx="3134152" cy="18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D.Shahidul Islam\Pictures\images (7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86" y="646263"/>
            <a:ext cx="2647950" cy="18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D.Shahidul Islam\Pictures\images (6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15" y="549104"/>
            <a:ext cx="3502747" cy="19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t="7301" r="865" b="22049"/>
          <a:stretch/>
        </p:blipFill>
        <p:spPr>
          <a:xfrm>
            <a:off x="10421839" y="750970"/>
            <a:ext cx="3229573" cy="144910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55202" y="2214132"/>
            <a:ext cx="2971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জ্বর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66743" y="2214132"/>
            <a:ext cx="133976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7946" r="4649"/>
          <a:stretch/>
        </p:blipFill>
        <p:spPr>
          <a:xfrm>
            <a:off x="1557337" y="697737"/>
            <a:ext cx="2256430" cy="147580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73506" y="2169559"/>
            <a:ext cx="287797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 বদল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/>
          <a:stretch/>
        </p:blipFill>
        <p:spPr>
          <a:xfrm>
            <a:off x="3813767" y="752122"/>
            <a:ext cx="2778436" cy="141877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54162" y="4449127"/>
            <a:ext cx="12097250" cy="30469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চেষ্টা-তদবির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ভেঙ্গেগেল।এত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ম্যলেরিয়ায়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মরবেন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আবেশ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অদ্ভুত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দৈত্যের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বুঝতাম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আগেভাগেই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লেপ-কাঁথা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পড়তাম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 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D.Shahidul Islam\Pictures\download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697736"/>
            <a:ext cx="3429000" cy="152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4768553" y="472051"/>
            <a:ext cx="3499974" cy="197584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558112" y="2447891"/>
            <a:ext cx="3043451" cy="12476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4562" y="2520533"/>
            <a:ext cx="3527956" cy="120660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GB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56527" y="2502724"/>
            <a:ext cx="2183642" cy="132650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14176" y="2502724"/>
            <a:ext cx="3065385" cy="129920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GB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1173" y="3962400"/>
            <a:ext cx="11859904" cy="331647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ভাইবোনসহ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চাতালে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মাখান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রাজবাড়ি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MD.Shahidul Islam\Pictures\images (7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459581"/>
            <a:ext cx="3276000" cy="19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.Shahidul Islam\Pictures\images (2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518" y="459581"/>
            <a:ext cx="2931659" cy="19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D.Shahidul Islam\Pictures\images (4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962" y="501145"/>
            <a:ext cx="2895600" cy="19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5562" y="2975174"/>
            <a:ext cx="4053384" cy="15101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কুকুরকে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06493" y="2876773"/>
            <a:ext cx="3684896" cy="160850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কুকুরকে</a:t>
            </a:r>
            <a:r>
              <a:rPr lang="en-GB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GB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59879" y="2886674"/>
            <a:ext cx="3414898" cy="158870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ভারে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0027" y="4609092"/>
            <a:ext cx="12192000" cy="26954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টাইগার’কে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দু’বেলা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খানদানি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কায়দা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ঝিমুতে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ঝিমুতে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04" y="804236"/>
            <a:ext cx="3671248" cy="196527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074" name="Picture 2" descr="C:\Users\MD.Shahidul Islam\Pictures\images (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1" y="776701"/>
            <a:ext cx="3874827" cy="19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D.Shahidul Islam\Pictures\download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2" y="804236"/>
            <a:ext cx="3733800" cy="19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7756" y="4092874"/>
            <a:ext cx="12191999" cy="33963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কামড়ে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ফণা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চিড়ে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কুকুরটিকে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কামড়িয়েছিল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দগদগে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খসে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0683"/>
          <a:stretch/>
        </p:blipFill>
        <p:spPr>
          <a:xfrm>
            <a:off x="5728437" y="671143"/>
            <a:ext cx="3698543" cy="19426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728437" y="2866235"/>
            <a:ext cx="3521123" cy="10711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সাপকে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2762" y="2770561"/>
            <a:ext cx="3700014" cy="116683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9893"/>
          <a:stretch/>
        </p:blipFill>
        <p:spPr>
          <a:xfrm>
            <a:off x="9740879" y="672426"/>
            <a:ext cx="3985148" cy="19426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740879" y="2770561"/>
            <a:ext cx="3985147" cy="116683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দগদগে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MD.Shahidul Islam\Pictures\download (1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2" y="671143"/>
            <a:ext cx="3471414" cy="19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Shahidul Islam\Pictures\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304800"/>
            <a:ext cx="8458200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3762" y="5257800"/>
            <a:ext cx="114300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কামড়ের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কুকুরটি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যন্ত্রনায়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ছটফট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Shahidul Islam\Pictures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73365"/>
            <a:ext cx="15087600" cy="81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2562" y="208002"/>
            <a:ext cx="624840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554162" y="1066800"/>
            <a:ext cx="2438400" cy="25146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97062" y="1315998"/>
            <a:ext cx="1752600" cy="18844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62" y="1366658"/>
            <a:ext cx="1752600" cy="1833741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63562" y="3886200"/>
            <a:ext cx="5257800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62" y="1441472"/>
            <a:ext cx="2133600" cy="285803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9250362" y="4800600"/>
            <a:ext cx="4419600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১০ম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Shahidul Islam\Pictures\download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533400"/>
            <a:ext cx="6477000" cy="37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.Shahidul Islam\Pictures\download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533401"/>
            <a:ext cx="6477001" cy="37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5562" y="5257800"/>
            <a:ext cx="13030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কুকুরটির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কুকুরটিকে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5440362" y="381000"/>
            <a:ext cx="4495800" cy="1447800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62" y="2209800"/>
            <a:ext cx="40005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1477962" y="1704109"/>
            <a:ext cx="3962400" cy="1524000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0698162" y="1704109"/>
            <a:ext cx="3581400" cy="1524000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9362" y="3352800"/>
            <a:ext cx="434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962" y="4114800"/>
            <a:ext cx="44958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কুকুরটিকে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খানদানি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0962" y="4276129"/>
            <a:ext cx="43434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059362" y="238298"/>
            <a:ext cx="4343400" cy="1219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362" y="1752600"/>
            <a:ext cx="12268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হুমায়ন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65522" y="28956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77357" y="4168833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52360" y="3940233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69362" y="2933008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4584" y="5829739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831262" y="6024711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0" name="Oval 9"/>
          <p:cNvSpPr/>
          <p:nvPr/>
        </p:nvSpPr>
        <p:spPr>
          <a:xfrm>
            <a:off x="8831262" y="7432964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65522" y="7204364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0362" y="4877509"/>
            <a:ext cx="12573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২।রবিবার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কুইনাইন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1962" y="2870284"/>
            <a:ext cx="25146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১৯৬৫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07562" y="2895600"/>
            <a:ext cx="24384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১৯৬৬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4112" y="3940233"/>
            <a:ext cx="2502449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১৯৬৮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07562" y="4202461"/>
            <a:ext cx="24384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১৯৭০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1962" y="5873820"/>
            <a:ext cx="2273849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7562" y="6024711"/>
            <a:ext cx="22098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1962" y="7204364"/>
            <a:ext cx="22860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পাঁচ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07562" y="7458279"/>
            <a:ext cx="22098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127422" y="2857061"/>
            <a:ext cx="609600" cy="533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27422" y="7077026"/>
            <a:ext cx="609600" cy="635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516562" y="0"/>
            <a:ext cx="3657600" cy="1371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362" y="1676400"/>
            <a:ext cx="12192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ম্যালেরিয়া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30362" y="25908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18268" y="3662133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16062" y="582168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3275" y="6925887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45521" y="7337367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9" name="Oval 8"/>
          <p:cNvSpPr/>
          <p:nvPr/>
        </p:nvSpPr>
        <p:spPr>
          <a:xfrm>
            <a:off x="9555162" y="60960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0" name="Oval 9"/>
          <p:cNvSpPr/>
          <p:nvPr/>
        </p:nvSpPr>
        <p:spPr>
          <a:xfrm>
            <a:off x="9320009" y="3860631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1" name="Oval 10"/>
          <p:cNvSpPr/>
          <p:nvPr/>
        </p:nvSpPr>
        <p:spPr>
          <a:xfrm>
            <a:off x="9320009" y="27432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6062" y="4724400"/>
            <a:ext cx="123063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মহারাজার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8562" y="2641684"/>
            <a:ext cx="32766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ফেলত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8562" y="2833131"/>
            <a:ext cx="41910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ফেলত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6162" y="3713018"/>
            <a:ext cx="34290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পঙ্গু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78921" y="3860631"/>
            <a:ext cx="44196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জীবনীশক্তি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পরোপুরি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নিঃশেষ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6162" y="5821680"/>
            <a:ext cx="28956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ক্ষমতাশালী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3362" y="6126480"/>
            <a:ext cx="37338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748" y="7027656"/>
            <a:ext cx="2925013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ভীরু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93362" y="7337367"/>
            <a:ext cx="37338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দয়ালু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243809" y="3805213"/>
            <a:ext cx="685800" cy="665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36080" y="5821681"/>
            <a:ext cx="762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306762" y="228600"/>
            <a:ext cx="8763000" cy="1447800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2" y="2209800"/>
            <a:ext cx="8610600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35162" y="6553200"/>
            <a:ext cx="11506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Shahidul Islam\Pictures\image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297085"/>
            <a:ext cx="11811000" cy="747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840162" y="2895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Shahidul Islam\Pictures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01" y="852051"/>
            <a:ext cx="56388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.Shahidul Islam\Pictures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2" y="888073"/>
            <a:ext cx="6248400" cy="33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0" y="4482639"/>
            <a:ext cx="5391122" cy="3276600"/>
          </a:xfrm>
          <a:prstGeom prst="rect">
            <a:avLst/>
          </a:prstGeom>
        </p:spPr>
      </p:pic>
      <p:pic>
        <p:nvPicPr>
          <p:cNvPr id="1028" name="Picture 4" descr="C:\Users\MD.Shahidul Islam\Pictures\images (3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2" y="4648200"/>
            <a:ext cx="62484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3162" y="4558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40162" y="245225"/>
            <a:ext cx="7696200" cy="21336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78362" y="2514600"/>
            <a:ext cx="5486400" cy="3886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নিয়তি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1962" y="704332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হুমায়ূন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8762" y="228600"/>
            <a:ext cx="57912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8762" y="1828800"/>
            <a:ext cx="5791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462" y="2971800"/>
            <a:ext cx="556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168" y="3987338"/>
            <a:ext cx="1048959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“নিয়তি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” গল্পের জটিল শব্দগুলো চিহ্নিত করে অর্থ বলতে পারবে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162" y="4876800"/>
            <a:ext cx="11506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38" y="2835875"/>
            <a:ext cx="3047724" cy="2224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Down Arrow Callout 21"/>
          <p:cNvSpPr/>
          <p:nvPr/>
        </p:nvSpPr>
        <p:spPr>
          <a:xfrm>
            <a:off x="6431238" y="423129"/>
            <a:ext cx="2765410" cy="1981200"/>
          </a:xfrm>
          <a:prstGeom prst="downArrowCallou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12362" y="481928"/>
            <a:ext cx="3948706" cy="192240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১৯৪৮সালের ১৩ নভেম্বর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নেত্রক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 মোহনগঞ্জ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BD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4034" y="2859578"/>
            <a:ext cx="4437928" cy="22003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ফয়জার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আয়শা ফয়েজ </a:t>
            </a:r>
            <a:endParaRPr lang="en-US" sz="3600" dirty="0"/>
          </a:p>
        </p:txBody>
      </p:sp>
      <p:sp>
        <p:nvSpPr>
          <p:cNvPr id="25" name="Rounded Rectangle 24"/>
          <p:cNvSpPr/>
          <p:nvPr/>
        </p:nvSpPr>
        <p:spPr>
          <a:xfrm>
            <a:off x="9631362" y="5225786"/>
            <a:ext cx="4800600" cy="262281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১৯৬৫ সালে এস এসসি পাশ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১৯৬৭ সালে এইচ এস সি পাশ ১৯৭০-১৯৭২ সালে স্নাতক</a:t>
            </a:r>
            <a:r>
              <a:rPr lang="bn-IN" sz="320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 স্নাতকোত্তর পাশ। 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6527584" y="5676332"/>
            <a:ext cx="2720237" cy="2019868"/>
          </a:xfrm>
          <a:prstGeom prst="upArrowCallou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অধ্যাপক- ঢাকা বিশ্ববিদ্যালয়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8362" y="3843887"/>
            <a:ext cx="5420100" cy="38523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bn-IN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নন্দিত নরকে,নীল অপরাজিতা, অয়োময়,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এলেবেলে,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চলচ্চিএ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শঙ্খনীর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পরশমণি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96961" y="1659364"/>
            <a:ext cx="4751695" cy="19982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বাংলাএকাডেমি,একুশে পদক,শিশুএকাডেমি সহ নানা পুরষ্কার লাভ করেন।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49362" y="304800"/>
            <a:ext cx="4343400" cy="113832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১৯জুলাই ২০১২ খ্রিষ্টাব্দ।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762" y="152400"/>
            <a:ext cx="4267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173162" y="1371600"/>
            <a:ext cx="3657600" cy="13716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তক্ষক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Shahidul Islam\Pictures\download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2" y="1371600"/>
            <a:ext cx="42672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83762" y="1752600"/>
            <a:ext cx="4800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বিষধর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73162" y="3429000"/>
            <a:ext cx="3505200" cy="12954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চাতাল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887B1CDE-57A4-453C-9772-45CFC11F7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09" y="3338523"/>
            <a:ext cx="4235653" cy="1624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83762" y="3581400"/>
            <a:ext cx="4495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বসার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173162" y="4963072"/>
            <a:ext cx="3505200" cy="128532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মহানন্দ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5162" y="5656179"/>
            <a:ext cx="503442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আনন্দ,অনেক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r="6756" b="11617"/>
          <a:stretch/>
        </p:blipFill>
        <p:spPr>
          <a:xfrm>
            <a:off x="5287963" y="5257800"/>
            <a:ext cx="3352800" cy="1295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79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6049962" y="85205"/>
            <a:ext cx="3733800" cy="11430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141410" y="1676400"/>
            <a:ext cx="2971800" cy="10668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কুইনাইন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07657" y="6420196"/>
            <a:ext cx="2971800" cy="10668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ছাপাখানা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058544" y="4813069"/>
            <a:ext cx="2971800" cy="10668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আবেশ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141410" y="3276600"/>
            <a:ext cx="2971800" cy="10668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ঞ্জ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55EEB953-108B-4156-9EA3-0B86F093D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62" y="1435247"/>
            <a:ext cx="3193576" cy="1519084"/>
          </a:xfrm>
          <a:prstGeom prst="rect">
            <a:avLst/>
          </a:prstGeom>
        </p:spPr>
      </p:pic>
      <p:pic>
        <p:nvPicPr>
          <p:cNvPr id="1027" name="Picture 3" descr="C:\Users\MD.Shahidul Islam\Pictures\images (3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31" y="4280161"/>
            <a:ext cx="3830419" cy="15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14" y="6176051"/>
            <a:ext cx="3830419" cy="178094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9F27D52F-9821-4EA9-8698-A52B0DEFD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31" y="3052094"/>
            <a:ext cx="3654187" cy="1070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9540" y="1871624"/>
            <a:ext cx="549844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2762" y="3264131"/>
            <a:ext cx="4191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55162" y="4833989"/>
            <a:ext cx="426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অনুরাগ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2762" y="6743361"/>
            <a:ext cx="4419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ছাপানোর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b="68"/>
          <a:stretch/>
        </p:blipFill>
        <p:spPr>
          <a:xfrm>
            <a:off x="9639324" y="916146"/>
            <a:ext cx="1965278" cy="15181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/>
          <a:stretch/>
        </p:blipFill>
        <p:spPr>
          <a:xfrm>
            <a:off x="5319810" y="895333"/>
            <a:ext cx="4217157" cy="15181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83" y="916146"/>
            <a:ext cx="3562065" cy="15181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01696" y="2338709"/>
            <a:ext cx="421715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জগদলে’ হিন্দু রাজার পরিত্যাক্ত বাড়ী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084" y="2523375"/>
            <a:ext cx="3562065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আহমদের পিতা-মাতা,ভাই-বোন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6827" y="2523374"/>
            <a:ext cx="1610436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 আনন্দ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5238" y="2523373"/>
            <a:ext cx="1489497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 নাই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706959" y="916145"/>
            <a:ext cx="1910176" cy="1497383"/>
            <a:chOff x="7517526" y="2774927"/>
            <a:chExt cx="3547217" cy="16121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2" b="23228"/>
            <a:stretch/>
          </p:blipFill>
          <p:spPr>
            <a:xfrm>
              <a:off x="7517526" y="2774927"/>
              <a:ext cx="3547216" cy="161218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517526" y="2774927"/>
              <a:ext cx="3547216" cy="16121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517527" y="2774927"/>
              <a:ext cx="3547216" cy="16121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77962" y="3638888"/>
            <a:ext cx="12191999" cy="317009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b">
            <a:spAutoFit/>
          </a:bodyPr>
          <a:lstStyle/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নিয়তি”গল্পের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হুমায়ূন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ছোটবেলায়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চাকরিসূত্রে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জগদল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পরিতক্ত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ছিলনা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1959" y="1385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908</Words>
  <Application>Microsoft Office PowerPoint</Application>
  <PresentationFormat>Custom</PresentationFormat>
  <Paragraphs>144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MD.Shahidul Islam</dc:creator>
  <cp:lastModifiedBy>MD.Shahidul Islam</cp:lastModifiedBy>
  <cp:revision>88</cp:revision>
  <dcterms:created xsi:type="dcterms:W3CDTF">2021-04-08T13:48:40Z</dcterms:created>
  <dcterms:modified xsi:type="dcterms:W3CDTF">2021-04-27T16:41:32Z</dcterms:modified>
</cp:coreProperties>
</file>